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5603200"/>
  <p:notesSz cx="9296400" cy="14709775"/>
  <p:defaultTextStyle>
    <a:defPPr>
      <a:defRPr lang="en-US"/>
    </a:defPPr>
    <a:lvl1pPr marL="0" algn="l" defTabSz="3553084" rtl="0" eaLnBrk="1" latinLnBrk="0" hangingPunct="1">
      <a:defRPr sz="7000" kern="1200">
        <a:solidFill>
          <a:schemeClr val="tx1"/>
        </a:solidFill>
        <a:latin typeface="+mn-lt"/>
        <a:ea typeface="+mn-ea"/>
        <a:cs typeface="+mn-cs"/>
      </a:defRPr>
    </a:lvl1pPr>
    <a:lvl2pPr marL="1776542" algn="l" defTabSz="3553084" rtl="0" eaLnBrk="1" latinLnBrk="0" hangingPunct="1">
      <a:defRPr sz="7000" kern="1200">
        <a:solidFill>
          <a:schemeClr val="tx1"/>
        </a:solidFill>
        <a:latin typeface="+mn-lt"/>
        <a:ea typeface="+mn-ea"/>
        <a:cs typeface="+mn-cs"/>
      </a:defRPr>
    </a:lvl2pPr>
    <a:lvl3pPr marL="3553084" algn="l" defTabSz="3553084" rtl="0" eaLnBrk="1" latinLnBrk="0" hangingPunct="1">
      <a:defRPr sz="7000" kern="1200">
        <a:solidFill>
          <a:schemeClr val="tx1"/>
        </a:solidFill>
        <a:latin typeface="+mn-lt"/>
        <a:ea typeface="+mn-ea"/>
        <a:cs typeface="+mn-cs"/>
      </a:defRPr>
    </a:lvl3pPr>
    <a:lvl4pPr marL="5329626" algn="l" defTabSz="3553084" rtl="0" eaLnBrk="1" latinLnBrk="0" hangingPunct="1">
      <a:defRPr sz="7000" kern="1200">
        <a:solidFill>
          <a:schemeClr val="tx1"/>
        </a:solidFill>
        <a:latin typeface="+mn-lt"/>
        <a:ea typeface="+mn-ea"/>
        <a:cs typeface="+mn-cs"/>
      </a:defRPr>
    </a:lvl4pPr>
    <a:lvl5pPr marL="7106168" algn="l" defTabSz="3553084" rtl="0" eaLnBrk="1" latinLnBrk="0" hangingPunct="1">
      <a:defRPr sz="7000" kern="1200">
        <a:solidFill>
          <a:schemeClr val="tx1"/>
        </a:solidFill>
        <a:latin typeface="+mn-lt"/>
        <a:ea typeface="+mn-ea"/>
        <a:cs typeface="+mn-cs"/>
      </a:defRPr>
    </a:lvl5pPr>
    <a:lvl6pPr marL="8882710" algn="l" defTabSz="3553084" rtl="0" eaLnBrk="1" latinLnBrk="0" hangingPunct="1">
      <a:defRPr sz="7000" kern="1200">
        <a:solidFill>
          <a:schemeClr val="tx1"/>
        </a:solidFill>
        <a:latin typeface="+mn-lt"/>
        <a:ea typeface="+mn-ea"/>
        <a:cs typeface="+mn-cs"/>
      </a:defRPr>
    </a:lvl6pPr>
    <a:lvl7pPr marL="10659252" algn="l" defTabSz="3553084" rtl="0" eaLnBrk="1" latinLnBrk="0" hangingPunct="1">
      <a:defRPr sz="7000" kern="1200">
        <a:solidFill>
          <a:schemeClr val="tx1"/>
        </a:solidFill>
        <a:latin typeface="+mn-lt"/>
        <a:ea typeface="+mn-ea"/>
        <a:cs typeface="+mn-cs"/>
      </a:defRPr>
    </a:lvl7pPr>
    <a:lvl8pPr marL="12435794" algn="l" defTabSz="3553084" rtl="0" eaLnBrk="1" latinLnBrk="0" hangingPunct="1">
      <a:defRPr sz="7000" kern="1200">
        <a:solidFill>
          <a:schemeClr val="tx1"/>
        </a:solidFill>
        <a:latin typeface="+mn-lt"/>
        <a:ea typeface="+mn-ea"/>
        <a:cs typeface="+mn-cs"/>
      </a:defRPr>
    </a:lvl8pPr>
    <a:lvl9pPr marL="14212336" algn="l" defTabSz="3553084"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064">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00" d="100"/>
          <a:sy n="100" d="100"/>
        </p:scale>
        <p:origin x="9522" y="10704"/>
      </p:cViewPr>
      <p:guideLst>
        <p:guide orient="horz" pos="8064"/>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Alex\Documents\Texas%20A&amp;M\thesis%20research\mussels\Manuscripts\Brazos%20mussels%20calendar%20matching_av6.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lex\Documents\Texas%20A&amp;M\thesis%20research\mussels\Manuscripts\Brazos%20mussels%20calendar%20matching_av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a:t>
            </a:r>
          </a:p>
        </c:rich>
      </c:tx>
      <c:layout>
        <c:manualLayout>
          <c:xMode val="edge"/>
          <c:yMode val="edge"/>
          <c:x val="0.25079975737842164"/>
          <c:y val="0.25884693275777687"/>
        </c:manualLayout>
      </c:layout>
      <c:overlay val="1"/>
    </c:title>
    <c:autoTitleDeleted val="0"/>
    <c:plotArea>
      <c:layout>
        <c:manualLayout>
          <c:layoutTarget val="inner"/>
          <c:xMode val="edge"/>
          <c:yMode val="edge"/>
          <c:x val="0.15718644344519347"/>
          <c:y val="0.25638940339626753"/>
          <c:w val="0.67989612174232483"/>
          <c:h val="0.58130120372935601"/>
        </c:manualLayout>
      </c:layout>
      <c:scatterChart>
        <c:scatterStyle val="lineMarker"/>
        <c:varyColors val="0"/>
        <c:ser>
          <c:idx val="1"/>
          <c:order val="1"/>
          <c:tx>
            <c:v>Temperature C</c:v>
          </c:tx>
          <c:spPr>
            <a:ln w="12700">
              <a:solidFill>
                <a:schemeClr val="bg1">
                  <a:lumMod val="50000"/>
                </a:schemeClr>
              </a:solidFill>
            </a:ln>
          </c:spPr>
          <c:marker>
            <c:symbol val="none"/>
          </c:marker>
          <c:xVal>
            <c:numRef>
              <c:f>'BMS3R5vm calendar matching'!$AO:$AO</c:f>
              <c:numCache>
                <c:formatCode>[$-409]d\-mmm;@</c:formatCode>
                <c:ptCount val="1048576"/>
                <c:pt idx="1">
                  <c:v>40937</c:v>
                </c:pt>
                <c:pt idx="2">
                  <c:v>40947</c:v>
                </c:pt>
                <c:pt idx="3">
                  <c:v>40950</c:v>
                </c:pt>
                <c:pt idx="4">
                  <c:v>40954</c:v>
                </c:pt>
                <c:pt idx="5">
                  <c:v>40957</c:v>
                </c:pt>
                <c:pt idx="6">
                  <c:v>40962</c:v>
                </c:pt>
                <c:pt idx="7">
                  <c:v>40964</c:v>
                </c:pt>
                <c:pt idx="8">
                  <c:v>40968</c:v>
                </c:pt>
                <c:pt idx="9">
                  <c:v>40971</c:v>
                </c:pt>
                <c:pt idx="10">
                  <c:v>40975</c:v>
                </c:pt>
                <c:pt idx="11">
                  <c:v>40989</c:v>
                </c:pt>
                <c:pt idx="12">
                  <c:v>40992</c:v>
                </c:pt>
                <c:pt idx="13">
                  <c:v>41003</c:v>
                </c:pt>
                <c:pt idx="14">
                  <c:v>41006</c:v>
                </c:pt>
                <c:pt idx="15">
                  <c:v>41010</c:v>
                </c:pt>
                <c:pt idx="16">
                  <c:v>41013</c:v>
                </c:pt>
                <c:pt idx="17">
                  <c:v>41017</c:v>
                </c:pt>
                <c:pt idx="18">
                  <c:v>41020</c:v>
                </c:pt>
                <c:pt idx="19">
                  <c:v>41024</c:v>
                </c:pt>
                <c:pt idx="20">
                  <c:v>41027</c:v>
                </c:pt>
                <c:pt idx="21">
                  <c:v>41031</c:v>
                </c:pt>
                <c:pt idx="22">
                  <c:v>41034</c:v>
                </c:pt>
                <c:pt idx="23">
                  <c:v>41038</c:v>
                </c:pt>
                <c:pt idx="24">
                  <c:v>41042</c:v>
                </c:pt>
                <c:pt idx="25">
                  <c:v>41045</c:v>
                </c:pt>
                <c:pt idx="26">
                  <c:v>41049</c:v>
                </c:pt>
                <c:pt idx="27">
                  <c:v>41052</c:v>
                </c:pt>
                <c:pt idx="28">
                  <c:v>41060</c:v>
                </c:pt>
                <c:pt idx="29">
                  <c:v>41064</c:v>
                </c:pt>
                <c:pt idx="30">
                  <c:v>41067</c:v>
                </c:pt>
                <c:pt idx="31">
                  <c:v>41071</c:v>
                </c:pt>
                <c:pt idx="32">
                  <c:v>41074</c:v>
                </c:pt>
                <c:pt idx="33">
                  <c:v>41078</c:v>
                </c:pt>
                <c:pt idx="34">
                  <c:v>41081</c:v>
                </c:pt>
                <c:pt idx="35">
                  <c:v>41085</c:v>
                </c:pt>
                <c:pt idx="36">
                  <c:v>41088</c:v>
                </c:pt>
                <c:pt idx="37">
                  <c:v>41092</c:v>
                </c:pt>
                <c:pt idx="38">
                  <c:v>41095</c:v>
                </c:pt>
                <c:pt idx="39">
                  <c:v>41099</c:v>
                </c:pt>
                <c:pt idx="40">
                  <c:v>41106</c:v>
                </c:pt>
                <c:pt idx="41">
                  <c:v>41109</c:v>
                </c:pt>
                <c:pt idx="42">
                  <c:v>41113</c:v>
                </c:pt>
                <c:pt idx="43">
                  <c:v>41116</c:v>
                </c:pt>
                <c:pt idx="44">
                  <c:v>41120</c:v>
                </c:pt>
                <c:pt idx="45">
                  <c:v>41123</c:v>
                </c:pt>
                <c:pt idx="46">
                  <c:v>41127</c:v>
                </c:pt>
                <c:pt idx="47">
                  <c:v>41130</c:v>
                </c:pt>
                <c:pt idx="48">
                  <c:v>41134</c:v>
                </c:pt>
                <c:pt idx="49">
                  <c:v>41137</c:v>
                </c:pt>
                <c:pt idx="50">
                  <c:v>41141</c:v>
                </c:pt>
                <c:pt idx="51">
                  <c:v>41144</c:v>
                </c:pt>
                <c:pt idx="52">
                  <c:v>41151</c:v>
                </c:pt>
                <c:pt idx="53">
                  <c:v>41155</c:v>
                </c:pt>
                <c:pt idx="54">
                  <c:v>41158</c:v>
                </c:pt>
                <c:pt idx="55">
                  <c:v>41162</c:v>
                </c:pt>
                <c:pt idx="56">
                  <c:v>41165</c:v>
                </c:pt>
                <c:pt idx="57">
                  <c:v>41169</c:v>
                </c:pt>
                <c:pt idx="58">
                  <c:v>41172</c:v>
                </c:pt>
                <c:pt idx="59">
                  <c:v>41176</c:v>
                </c:pt>
                <c:pt idx="60">
                  <c:v>41179</c:v>
                </c:pt>
                <c:pt idx="61">
                  <c:v>41180</c:v>
                </c:pt>
                <c:pt idx="62">
                  <c:v>41184</c:v>
                </c:pt>
                <c:pt idx="63">
                  <c:v>41187</c:v>
                </c:pt>
                <c:pt idx="64">
                  <c:v>41191</c:v>
                </c:pt>
                <c:pt idx="65">
                  <c:v>41194</c:v>
                </c:pt>
                <c:pt idx="66">
                  <c:v>41199</c:v>
                </c:pt>
                <c:pt idx="67">
                  <c:v>41201</c:v>
                </c:pt>
                <c:pt idx="68">
                  <c:v>41205</c:v>
                </c:pt>
                <c:pt idx="69">
                  <c:v>41208</c:v>
                </c:pt>
                <c:pt idx="70">
                  <c:v>41211</c:v>
                </c:pt>
                <c:pt idx="71">
                  <c:v>41215</c:v>
                </c:pt>
                <c:pt idx="72">
                  <c:v>41219</c:v>
                </c:pt>
                <c:pt idx="73">
                  <c:v>41222</c:v>
                </c:pt>
                <c:pt idx="74">
                  <c:v>41226</c:v>
                </c:pt>
                <c:pt idx="75">
                  <c:v>41228</c:v>
                </c:pt>
                <c:pt idx="76">
                  <c:v>41233</c:v>
                </c:pt>
                <c:pt idx="77">
                  <c:v>41238</c:v>
                </c:pt>
                <c:pt idx="78">
                  <c:v>41240</c:v>
                </c:pt>
                <c:pt idx="79">
                  <c:v>41244</c:v>
                </c:pt>
                <c:pt idx="80">
                  <c:v>41248</c:v>
                </c:pt>
                <c:pt idx="81">
                  <c:v>41251</c:v>
                </c:pt>
                <c:pt idx="82">
                  <c:v>41254</c:v>
                </c:pt>
                <c:pt idx="83">
                  <c:v>41258</c:v>
                </c:pt>
                <c:pt idx="84">
                  <c:v>41261</c:v>
                </c:pt>
                <c:pt idx="85">
                  <c:v>41276</c:v>
                </c:pt>
                <c:pt idx="86">
                  <c:v>41279</c:v>
                </c:pt>
                <c:pt idx="87">
                  <c:v>41283</c:v>
                </c:pt>
                <c:pt idx="88">
                  <c:v>41286</c:v>
                </c:pt>
                <c:pt idx="89">
                  <c:v>41289</c:v>
                </c:pt>
                <c:pt idx="90">
                  <c:v>41293</c:v>
                </c:pt>
                <c:pt idx="91">
                  <c:v>41296</c:v>
                </c:pt>
                <c:pt idx="92">
                  <c:v>41300</c:v>
                </c:pt>
                <c:pt idx="93">
                  <c:v>41303</c:v>
                </c:pt>
                <c:pt idx="94">
                  <c:v>41307</c:v>
                </c:pt>
                <c:pt idx="95">
                  <c:v>41310</c:v>
                </c:pt>
                <c:pt idx="96">
                  <c:v>41314</c:v>
                </c:pt>
                <c:pt idx="97">
                  <c:v>41317</c:v>
                </c:pt>
                <c:pt idx="98">
                  <c:v>41324</c:v>
                </c:pt>
                <c:pt idx="99">
                  <c:v>41338</c:v>
                </c:pt>
                <c:pt idx="100">
                  <c:v>41343</c:v>
                </c:pt>
                <c:pt idx="101">
                  <c:v>41352</c:v>
                </c:pt>
                <c:pt idx="102">
                  <c:v>41359</c:v>
                </c:pt>
                <c:pt idx="103">
                  <c:v>41366</c:v>
                </c:pt>
                <c:pt idx="104">
                  <c:v>41373</c:v>
                </c:pt>
                <c:pt idx="105">
                  <c:v>41380</c:v>
                </c:pt>
                <c:pt idx="106">
                  <c:v>41387</c:v>
                </c:pt>
                <c:pt idx="107">
                  <c:v>41395</c:v>
                </c:pt>
                <c:pt idx="108">
                  <c:v>41402</c:v>
                </c:pt>
                <c:pt idx="109">
                  <c:v>41408</c:v>
                </c:pt>
                <c:pt idx="110">
                  <c:v>41410</c:v>
                </c:pt>
                <c:pt idx="111">
                  <c:v>41415</c:v>
                </c:pt>
                <c:pt idx="112">
                  <c:v>41421</c:v>
                </c:pt>
                <c:pt idx="113">
                  <c:v>41429</c:v>
                </c:pt>
                <c:pt idx="114">
                  <c:v>41436</c:v>
                </c:pt>
                <c:pt idx="115">
                  <c:v>41443</c:v>
                </c:pt>
                <c:pt idx="116">
                  <c:v>41457</c:v>
                </c:pt>
                <c:pt idx="117">
                  <c:v>41464</c:v>
                </c:pt>
                <c:pt idx="118">
                  <c:v>41468</c:v>
                </c:pt>
                <c:pt idx="119">
                  <c:v>41473</c:v>
                </c:pt>
                <c:pt idx="120">
                  <c:v>41480</c:v>
                </c:pt>
                <c:pt idx="121">
                  <c:v>41485</c:v>
                </c:pt>
              </c:numCache>
            </c:numRef>
          </c:xVal>
          <c:yVal>
            <c:numRef>
              <c:f>'BMS3R5vm calendar matching'!$AR:$AR</c:f>
              <c:numCache>
                <c:formatCode>General</c:formatCode>
                <c:ptCount val="1048576"/>
                <c:pt idx="1">
                  <c:v>20.6</c:v>
                </c:pt>
                <c:pt idx="2">
                  <c:v>11.1</c:v>
                </c:pt>
                <c:pt idx="3">
                  <c:v>6.7</c:v>
                </c:pt>
                <c:pt idx="4">
                  <c:v>18.3</c:v>
                </c:pt>
                <c:pt idx="5">
                  <c:v>12.7</c:v>
                </c:pt>
                <c:pt idx="6">
                  <c:v>14.3</c:v>
                </c:pt>
                <c:pt idx="7">
                  <c:v>19.5</c:v>
                </c:pt>
                <c:pt idx="8">
                  <c:v>14.3</c:v>
                </c:pt>
                <c:pt idx="9">
                  <c:v>20.3</c:v>
                </c:pt>
                <c:pt idx="10">
                  <c:v>17.399999999999999</c:v>
                </c:pt>
                <c:pt idx="11">
                  <c:v>18</c:v>
                </c:pt>
                <c:pt idx="12">
                  <c:v>17</c:v>
                </c:pt>
                <c:pt idx="13">
                  <c:v>19.899999999999999</c:v>
                </c:pt>
                <c:pt idx="14">
                  <c:v>22</c:v>
                </c:pt>
                <c:pt idx="15">
                  <c:v>22.6</c:v>
                </c:pt>
                <c:pt idx="16">
                  <c:v>23.8</c:v>
                </c:pt>
                <c:pt idx="17">
                  <c:v>23.4</c:v>
                </c:pt>
                <c:pt idx="18">
                  <c:v>22.4</c:v>
                </c:pt>
                <c:pt idx="19">
                  <c:v>20.2</c:v>
                </c:pt>
                <c:pt idx="20">
                  <c:v>22</c:v>
                </c:pt>
                <c:pt idx="21">
                  <c:v>26</c:v>
                </c:pt>
                <c:pt idx="22">
                  <c:v>28.5</c:v>
                </c:pt>
                <c:pt idx="23">
                  <c:v>27.3</c:v>
                </c:pt>
                <c:pt idx="24">
                  <c:v>26.1</c:v>
                </c:pt>
                <c:pt idx="25">
                  <c:v>26.6</c:v>
                </c:pt>
                <c:pt idx="26">
                  <c:v>30.4</c:v>
                </c:pt>
                <c:pt idx="27">
                  <c:v>33.1</c:v>
                </c:pt>
                <c:pt idx="28">
                  <c:v>30.8</c:v>
                </c:pt>
                <c:pt idx="29">
                  <c:v>28.1</c:v>
                </c:pt>
                <c:pt idx="30">
                  <c:v>31.6</c:v>
                </c:pt>
                <c:pt idx="31">
                  <c:v>32</c:v>
                </c:pt>
                <c:pt idx="32">
                  <c:v>27.7</c:v>
                </c:pt>
                <c:pt idx="33">
                  <c:v>31.1</c:v>
                </c:pt>
                <c:pt idx="34">
                  <c:v>30</c:v>
                </c:pt>
                <c:pt idx="35">
                  <c:v>31.5</c:v>
                </c:pt>
                <c:pt idx="36">
                  <c:v>33.799999999999997</c:v>
                </c:pt>
                <c:pt idx="37">
                  <c:v>28.8</c:v>
                </c:pt>
                <c:pt idx="38">
                  <c:v>30</c:v>
                </c:pt>
                <c:pt idx="39">
                  <c:v>30.5</c:v>
                </c:pt>
                <c:pt idx="40">
                  <c:v>29.2</c:v>
                </c:pt>
                <c:pt idx="41">
                  <c:v>32.6</c:v>
                </c:pt>
                <c:pt idx="42" formatCode="0.0">
                  <c:v>31.9</c:v>
                </c:pt>
                <c:pt idx="43">
                  <c:v>34.299999999999997</c:v>
                </c:pt>
                <c:pt idx="44">
                  <c:v>33.200000000000003</c:v>
                </c:pt>
                <c:pt idx="45">
                  <c:v>37.799999999999997</c:v>
                </c:pt>
                <c:pt idx="46">
                  <c:v>33.700000000000003</c:v>
                </c:pt>
                <c:pt idx="47">
                  <c:v>35</c:v>
                </c:pt>
                <c:pt idx="48">
                  <c:v>30.8</c:v>
                </c:pt>
                <c:pt idx="49" formatCode="0.0">
                  <c:v>31.7</c:v>
                </c:pt>
                <c:pt idx="50" formatCode="0.0">
                  <c:v>29.3</c:v>
                </c:pt>
                <c:pt idx="51" formatCode="0.0">
                  <c:v>28.3</c:v>
                </c:pt>
                <c:pt idx="52" formatCode="0.0">
                  <c:v>31.3</c:v>
                </c:pt>
                <c:pt idx="53" formatCode="0.0">
                  <c:v>30.1</c:v>
                </c:pt>
                <c:pt idx="54" formatCode="0.0">
                  <c:v>32.9</c:v>
                </c:pt>
                <c:pt idx="55">
                  <c:v>28.3</c:v>
                </c:pt>
                <c:pt idx="56">
                  <c:v>27.4</c:v>
                </c:pt>
                <c:pt idx="57" formatCode="0.0">
                  <c:v>24.6</c:v>
                </c:pt>
                <c:pt idx="58" formatCode="0.0">
                  <c:v>26.3</c:v>
                </c:pt>
                <c:pt idx="59" formatCode="0.0">
                  <c:v>27.5</c:v>
                </c:pt>
                <c:pt idx="60" formatCode="0.0">
                  <c:v>28</c:v>
                </c:pt>
                <c:pt idx="61" formatCode="0.0">
                  <c:v>27.6</c:v>
                </c:pt>
                <c:pt idx="62" formatCode="0.0">
                  <c:v>23.1</c:v>
                </c:pt>
                <c:pt idx="63" formatCode="0.0">
                  <c:v>25.1</c:v>
                </c:pt>
                <c:pt idx="64" formatCode="0.0">
                  <c:v>22.2</c:v>
                </c:pt>
                <c:pt idx="65" formatCode="0.0">
                  <c:v>24.4</c:v>
                </c:pt>
                <c:pt idx="66" formatCode="0.0">
                  <c:v>23.4</c:v>
                </c:pt>
                <c:pt idx="67" formatCode="0.0">
                  <c:v>19.600000000000001</c:v>
                </c:pt>
                <c:pt idx="68" formatCode="0.0">
                  <c:v>25.9</c:v>
                </c:pt>
                <c:pt idx="69" formatCode="0.0">
                  <c:v>18.7</c:v>
                </c:pt>
                <c:pt idx="70" formatCode="0.0">
                  <c:v>15</c:v>
                </c:pt>
                <c:pt idx="71" formatCode="0.0">
                  <c:v>22.8</c:v>
                </c:pt>
                <c:pt idx="72" formatCode="0.0">
                  <c:v>20.5</c:v>
                </c:pt>
                <c:pt idx="73" formatCode="0.0">
                  <c:v>21.3</c:v>
                </c:pt>
                <c:pt idx="74" formatCode="0.0">
                  <c:v>16.399999999999999</c:v>
                </c:pt>
                <c:pt idx="75" formatCode="0.0">
                  <c:v>17</c:v>
                </c:pt>
                <c:pt idx="76" formatCode="0.0">
                  <c:v>17.3</c:v>
                </c:pt>
                <c:pt idx="77" formatCode="0.0">
                  <c:v>17.899999999999999</c:v>
                </c:pt>
                <c:pt idx="78" formatCode="0.0">
                  <c:v>15.4</c:v>
                </c:pt>
                <c:pt idx="79" formatCode="0.0">
                  <c:v>20.9</c:v>
                </c:pt>
                <c:pt idx="80" formatCode="0.0">
                  <c:v>19.3</c:v>
                </c:pt>
                <c:pt idx="81" formatCode="0.0">
                  <c:v>25.6</c:v>
                </c:pt>
                <c:pt idx="82" formatCode="0.0">
                  <c:v>13.4</c:v>
                </c:pt>
                <c:pt idx="83" formatCode="0.0">
                  <c:v>16</c:v>
                </c:pt>
                <c:pt idx="84" formatCode="0.0">
                  <c:v>16.899999999999999</c:v>
                </c:pt>
                <c:pt idx="85" formatCode="0.0">
                  <c:v>7.7</c:v>
                </c:pt>
                <c:pt idx="86" formatCode="0.0">
                  <c:v>8.8000000000000007</c:v>
                </c:pt>
                <c:pt idx="87" formatCode="0.0">
                  <c:v>15.3</c:v>
                </c:pt>
                <c:pt idx="88" formatCode="0.0">
                  <c:v>16.7</c:v>
                </c:pt>
                <c:pt idx="89" formatCode="0.0">
                  <c:v>9.1999999999999993</c:v>
                </c:pt>
                <c:pt idx="90" formatCode="0.0">
                  <c:v>11.5</c:v>
                </c:pt>
                <c:pt idx="91" formatCode="0.0">
                  <c:v>12.6</c:v>
                </c:pt>
                <c:pt idx="92" formatCode="0.0">
                  <c:v>17.899999999999999</c:v>
                </c:pt>
                <c:pt idx="93" formatCode="0.0">
                  <c:v>20.399999999999999</c:v>
                </c:pt>
                <c:pt idx="94" formatCode="0.0">
                  <c:v>14.6</c:v>
                </c:pt>
                <c:pt idx="95" formatCode="0.0">
                  <c:v>16.7</c:v>
                </c:pt>
                <c:pt idx="96" formatCode="0.0">
                  <c:v>17</c:v>
                </c:pt>
                <c:pt idx="97" formatCode="0.0">
                  <c:v>15.5</c:v>
                </c:pt>
                <c:pt idx="98" formatCode="0.0">
                  <c:v>14</c:v>
                </c:pt>
                <c:pt idx="99" formatCode="0.0">
                  <c:v>14</c:v>
                </c:pt>
                <c:pt idx="100" formatCode="0.0">
                  <c:v>17.600000000000001</c:v>
                </c:pt>
                <c:pt idx="101" formatCode="0.0">
                  <c:v>19.2</c:v>
                </c:pt>
                <c:pt idx="102" formatCode="0.0">
                  <c:v>13</c:v>
                </c:pt>
                <c:pt idx="103" formatCode="0.0">
                  <c:v>21.1</c:v>
                </c:pt>
                <c:pt idx="104" formatCode="0.0">
                  <c:v>20.7</c:v>
                </c:pt>
                <c:pt idx="105" formatCode="0.0">
                  <c:v>22.5</c:v>
                </c:pt>
                <c:pt idx="106" formatCode="0.0">
                  <c:v>20.8</c:v>
                </c:pt>
                <c:pt idx="107" formatCode="0.0">
                  <c:v>28.7</c:v>
                </c:pt>
                <c:pt idx="108" formatCode="0.0">
                  <c:v>25.8</c:v>
                </c:pt>
                <c:pt idx="109" formatCode="0.0">
                  <c:v>24</c:v>
                </c:pt>
                <c:pt idx="110" formatCode="0.0">
                  <c:v>24.1</c:v>
                </c:pt>
                <c:pt idx="111" formatCode="0.0">
                  <c:v>28.4</c:v>
                </c:pt>
                <c:pt idx="112" formatCode="0.0">
                  <c:v>28.1</c:v>
                </c:pt>
                <c:pt idx="113" formatCode="0.0">
                  <c:v>31.3</c:v>
                </c:pt>
                <c:pt idx="114" formatCode="0.0">
                  <c:v>31.5</c:v>
                </c:pt>
                <c:pt idx="115" formatCode="0.0">
                  <c:v>29.3</c:v>
                </c:pt>
                <c:pt idx="116" formatCode="0.0">
                  <c:v>27.2</c:v>
                </c:pt>
                <c:pt idx="117" formatCode="0.0">
                  <c:v>30.2</c:v>
                </c:pt>
                <c:pt idx="118" formatCode="0.0">
                  <c:v>33.700000000000003</c:v>
                </c:pt>
                <c:pt idx="119" formatCode="0.00">
                  <c:v>28.3</c:v>
                </c:pt>
                <c:pt idx="120" formatCode="0.00">
                  <c:v>30.2</c:v>
                </c:pt>
                <c:pt idx="121" formatCode="0.00">
                  <c:v>31</c:v>
                </c:pt>
              </c:numCache>
            </c:numRef>
          </c:yVal>
          <c:smooth val="0"/>
        </c:ser>
        <c:dLbls>
          <c:showLegendKey val="0"/>
          <c:showVal val="0"/>
          <c:showCatName val="0"/>
          <c:showSerName val="0"/>
          <c:showPercent val="0"/>
          <c:showBubbleSize val="0"/>
        </c:dLbls>
        <c:axId val="532124416"/>
        <c:axId val="532271104"/>
      </c:scatterChart>
      <c:scatterChart>
        <c:scatterStyle val="lineMarker"/>
        <c:varyColors val="0"/>
        <c:ser>
          <c:idx val="0"/>
          <c:order val="0"/>
          <c:tx>
            <c:strRef>
              <c:f>'BMS3R5vm calendar matching'!$AM$1</c:f>
              <c:strCache>
                <c:ptCount val="1"/>
                <c:pt idx="0">
                  <c:v>d18Ovsmow</c:v>
                </c:pt>
              </c:strCache>
            </c:strRef>
          </c:tx>
          <c:spPr>
            <a:ln w="12700">
              <a:solidFill>
                <a:schemeClr val="tx1"/>
              </a:solidFill>
            </a:ln>
          </c:spPr>
          <c:marker>
            <c:symbol val="none"/>
          </c:marker>
          <c:xVal>
            <c:numRef>
              <c:f>'BMS3R5vm calendar matching'!$AO:$AO</c:f>
              <c:numCache>
                <c:formatCode>[$-409]d\-mmm;@</c:formatCode>
                <c:ptCount val="1048576"/>
                <c:pt idx="1">
                  <c:v>40937</c:v>
                </c:pt>
                <c:pt idx="2">
                  <c:v>40947</c:v>
                </c:pt>
                <c:pt idx="3">
                  <c:v>40950</c:v>
                </c:pt>
                <c:pt idx="4">
                  <c:v>40954</c:v>
                </c:pt>
                <c:pt idx="5">
                  <c:v>40957</c:v>
                </c:pt>
                <c:pt idx="6">
                  <c:v>40962</c:v>
                </c:pt>
                <c:pt idx="7">
                  <c:v>40964</c:v>
                </c:pt>
                <c:pt idx="8">
                  <c:v>40968</c:v>
                </c:pt>
                <c:pt idx="9">
                  <c:v>40971</c:v>
                </c:pt>
                <c:pt idx="10">
                  <c:v>40975</c:v>
                </c:pt>
                <c:pt idx="11">
                  <c:v>40989</c:v>
                </c:pt>
                <c:pt idx="12">
                  <c:v>40992</c:v>
                </c:pt>
                <c:pt idx="13">
                  <c:v>41003</c:v>
                </c:pt>
                <c:pt idx="14">
                  <c:v>41006</c:v>
                </c:pt>
                <c:pt idx="15">
                  <c:v>41010</c:v>
                </c:pt>
                <c:pt idx="16">
                  <c:v>41013</c:v>
                </c:pt>
                <c:pt idx="17">
                  <c:v>41017</c:v>
                </c:pt>
                <c:pt idx="18">
                  <c:v>41020</c:v>
                </c:pt>
                <c:pt idx="19">
                  <c:v>41024</c:v>
                </c:pt>
                <c:pt idx="20">
                  <c:v>41027</c:v>
                </c:pt>
                <c:pt idx="21">
                  <c:v>41031</c:v>
                </c:pt>
                <c:pt idx="22">
                  <c:v>41034</c:v>
                </c:pt>
                <c:pt idx="23">
                  <c:v>41038</c:v>
                </c:pt>
                <c:pt idx="24">
                  <c:v>41042</c:v>
                </c:pt>
                <c:pt idx="25">
                  <c:v>41045</c:v>
                </c:pt>
                <c:pt idx="26">
                  <c:v>41049</c:v>
                </c:pt>
                <c:pt idx="27">
                  <c:v>41052</c:v>
                </c:pt>
                <c:pt idx="28">
                  <c:v>41060</c:v>
                </c:pt>
                <c:pt idx="29">
                  <c:v>41064</c:v>
                </c:pt>
                <c:pt idx="30">
                  <c:v>41067</c:v>
                </c:pt>
                <c:pt idx="31">
                  <c:v>41071</c:v>
                </c:pt>
                <c:pt idx="32">
                  <c:v>41074</c:v>
                </c:pt>
                <c:pt idx="33">
                  <c:v>41078</c:v>
                </c:pt>
                <c:pt idx="34">
                  <c:v>41081</c:v>
                </c:pt>
                <c:pt idx="35">
                  <c:v>41085</c:v>
                </c:pt>
                <c:pt idx="36">
                  <c:v>41088</c:v>
                </c:pt>
                <c:pt idx="37">
                  <c:v>41092</c:v>
                </c:pt>
                <c:pt idx="38">
                  <c:v>41095</c:v>
                </c:pt>
                <c:pt idx="39">
                  <c:v>41099</c:v>
                </c:pt>
                <c:pt idx="40">
                  <c:v>41106</c:v>
                </c:pt>
                <c:pt idx="41">
                  <c:v>41109</c:v>
                </c:pt>
                <c:pt idx="42">
                  <c:v>41113</c:v>
                </c:pt>
                <c:pt idx="43">
                  <c:v>41116</c:v>
                </c:pt>
                <c:pt idx="44">
                  <c:v>41120</c:v>
                </c:pt>
                <c:pt idx="45">
                  <c:v>41123</c:v>
                </c:pt>
                <c:pt idx="46">
                  <c:v>41127</c:v>
                </c:pt>
                <c:pt idx="47">
                  <c:v>41130</c:v>
                </c:pt>
                <c:pt idx="48">
                  <c:v>41134</c:v>
                </c:pt>
                <c:pt idx="49">
                  <c:v>41137</c:v>
                </c:pt>
                <c:pt idx="50">
                  <c:v>41141</c:v>
                </c:pt>
                <c:pt idx="51">
                  <c:v>41144</c:v>
                </c:pt>
                <c:pt idx="52">
                  <c:v>41151</c:v>
                </c:pt>
                <c:pt idx="53">
                  <c:v>41155</c:v>
                </c:pt>
                <c:pt idx="54">
                  <c:v>41158</c:v>
                </c:pt>
                <c:pt idx="55">
                  <c:v>41162</c:v>
                </c:pt>
                <c:pt idx="56">
                  <c:v>41165</c:v>
                </c:pt>
                <c:pt idx="57">
                  <c:v>41169</c:v>
                </c:pt>
                <c:pt idx="58">
                  <c:v>41172</c:v>
                </c:pt>
                <c:pt idx="59">
                  <c:v>41176</c:v>
                </c:pt>
                <c:pt idx="60">
                  <c:v>41179</c:v>
                </c:pt>
                <c:pt idx="61">
                  <c:v>41180</c:v>
                </c:pt>
                <c:pt idx="62">
                  <c:v>41184</c:v>
                </c:pt>
                <c:pt idx="63">
                  <c:v>41187</c:v>
                </c:pt>
                <c:pt idx="64">
                  <c:v>41191</c:v>
                </c:pt>
                <c:pt idx="65">
                  <c:v>41194</c:v>
                </c:pt>
                <c:pt idx="66">
                  <c:v>41199</c:v>
                </c:pt>
                <c:pt idx="67">
                  <c:v>41201</c:v>
                </c:pt>
                <c:pt idx="68">
                  <c:v>41205</c:v>
                </c:pt>
                <c:pt idx="69">
                  <c:v>41208</c:v>
                </c:pt>
                <c:pt idx="70">
                  <c:v>41211</c:v>
                </c:pt>
                <c:pt idx="71">
                  <c:v>41215</c:v>
                </c:pt>
                <c:pt idx="72">
                  <c:v>41219</c:v>
                </c:pt>
                <c:pt idx="73">
                  <c:v>41222</c:v>
                </c:pt>
                <c:pt idx="74">
                  <c:v>41226</c:v>
                </c:pt>
                <c:pt idx="75">
                  <c:v>41228</c:v>
                </c:pt>
                <c:pt idx="76">
                  <c:v>41233</c:v>
                </c:pt>
                <c:pt idx="77">
                  <c:v>41238</c:v>
                </c:pt>
                <c:pt idx="78">
                  <c:v>41240</c:v>
                </c:pt>
                <c:pt idx="79">
                  <c:v>41244</c:v>
                </c:pt>
                <c:pt idx="80">
                  <c:v>41248</c:v>
                </c:pt>
                <c:pt idx="81">
                  <c:v>41251</c:v>
                </c:pt>
                <c:pt idx="82">
                  <c:v>41254</c:v>
                </c:pt>
                <c:pt idx="83">
                  <c:v>41258</c:v>
                </c:pt>
                <c:pt idx="84">
                  <c:v>41261</c:v>
                </c:pt>
                <c:pt idx="85">
                  <c:v>41276</c:v>
                </c:pt>
                <c:pt idx="86">
                  <c:v>41279</c:v>
                </c:pt>
                <c:pt idx="87">
                  <c:v>41283</c:v>
                </c:pt>
                <c:pt idx="88">
                  <c:v>41286</c:v>
                </c:pt>
                <c:pt idx="89">
                  <c:v>41289</c:v>
                </c:pt>
                <c:pt idx="90">
                  <c:v>41293</c:v>
                </c:pt>
                <c:pt idx="91">
                  <c:v>41296</c:v>
                </c:pt>
                <c:pt idx="92">
                  <c:v>41300</c:v>
                </c:pt>
                <c:pt idx="93">
                  <c:v>41303</c:v>
                </c:pt>
                <c:pt idx="94">
                  <c:v>41307</c:v>
                </c:pt>
                <c:pt idx="95">
                  <c:v>41310</c:v>
                </c:pt>
                <c:pt idx="96">
                  <c:v>41314</c:v>
                </c:pt>
                <c:pt idx="97">
                  <c:v>41317</c:v>
                </c:pt>
                <c:pt idx="98">
                  <c:v>41324</c:v>
                </c:pt>
                <c:pt idx="99">
                  <c:v>41338</c:v>
                </c:pt>
                <c:pt idx="100">
                  <c:v>41343</c:v>
                </c:pt>
                <c:pt idx="101">
                  <c:v>41352</c:v>
                </c:pt>
                <c:pt idx="102">
                  <c:v>41359</c:v>
                </c:pt>
                <c:pt idx="103">
                  <c:v>41366</c:v>
                </c:pt>
                <c:pt idx="104">
                  <c:v>41373</c:v>
                </c:pt>
                <c:pt idx="105">
                  <c:v>41380</c:v>
                </c:pt>
                <c:pt idx="106">
                  <c:v>41387</c:v>
                </c:pt>
                <c:pt idx="107">
                  <c:v>41395</c:v>
                </c:pt>
                <c:pt idx="108">
                  <c:v>41402</c:v>
                </c:pt>
                <c:pt idx="109">
                  <c:v>41408</c:v>
                </c:pt>
                <c:pt idx="110">
                  <c:v>41410</c:v>
                </c:pt>
                <c:pt idx="111">
                  <c:v>41415</c:v>
                </c:pt>
                <c:pt idx="112">
                  <c:v>41421</c:v>
                </c:pt>
                <c:pt idx="113">
                  <c:v>41429</c:v>
                </c:pt>
                <c:pt idx="114">
                  <c:v>41436</c:v>
                </c:pt>
                <c:pt idx="115">
                  <c:v>41443</c:v>
                </c:pt>
                <c:pt idx="116">
                  <c:v>41457</c:v>
                </c:pt>
                <c:pt idx="117">
                  <c:v>41464</c:v>
                </c:pt>
                <c:pt idx="118">
                  <c:v>41468</c:v>
                </c:pt>
                <c:pt idx="119">
                  <c:v>41473</c:v>
                </c:pt>
                <c:pt idx="120">
                  <c:v>41480</c:v>
                </c:pt>
                <c:pt idx="121">
                  <c:v>41485</c:v>
                </c:pt>
              </c:numCache>
            </c:numRef>
          </c:xVal>
          <c:yVal>
            <c:numRef>
              <c:f>'BMS3R5vm calendar matching'!$AM:$AM</c:f>
              <c:numCache>
                <c:formatCode>0.00</c:formatCode>
                <c:ptCount val="1048576"/>
                <c:pt idx="0">
                  <c:v>0</c:v>
                </c:pt>
                <c:pt idx="1">
                  <c:v>-4.2251833643282044</c:v>
                </c:pt>
                <c:pt idx="2">
                  <c:v>-2.98604314863847</c:v>
                </c:pt>
                <c:pt idx="3">
                  <c:v>-2.4671986669755368</c:v>
                </c:pt>
                <c:pt idx="4">
                  <c:v>-2.6458915512562613</c:v>
                </c:pt>
                <c:pt idx="5">
                  <c:v>-4.316382231777661</c:v>
                </c:pt>
                <c:pt idx="6">
                  <c:v>-5.619530357701235</c:v>
                </c:pt>
                <c:pt idx="7">
                  <c:v>-3.9799685640370139</c:v>
                </c:pt>
                <c:pt idx="8">
                  <c:v>-3.2054893897192414</c:v>
                </c:pt>
                <c:pt idx="9">
                  <c:v>-3.2025122776153419</c:v>
                </c:pt>
                <c:pt idx="10">
                  <c:v>-2.787039744004475</c:v>
                </c:pt>
                <c:pt idx="11">
                  <c:v>-5.1440524756851032</c:v>
                </c:pt>
                <c:pt idx="12">
                  <c:v>-4.1381193748008309</c:v>
                </c:pt>
                <c:pt idx="13">
                  <c:v>-2.4456642227573298</c:v>
                </c:pt>
                <c:pt idx="14">
                  <c:v>-2.5045448843677871</c:v>
                </c:pt>
                <c:pt idx="15">
                  <c:v>-2.7367596284719502</c:v>
                </c:pt>
                <c:pt idx="16">
                  <c:v>-2.7542915108615804</c:v>
                </c:pt>
                <c:pt idx="17">
                  <c:v>-2.9408572027059505</c:v>
                </c:pt>
                <c:pt idx="18">
                  <c:v>-3.006133142169229</c:v>
                </c:pt>
                <c:pt idx="19">
                  <c:v>-2.8337371900720729</c:v>
                </c:pt>
                <c:pt idx="20">
                  <c:v>-2.8406837849811719</c:v>
                </c:pt>
                <c:pt idx="21">
                  <c:v>-2.7318537980719562</c:v>
                </c:pt>
                <c:pt idx="22">
                  <c:v>-2.5763823882016479</c:v>
                </c:pt>
                <c:pt idx="23">
                  <c:v>-2.6312935670069058</c:v>
                </c:pt>
                <c:pt idx="24">
                  <c:v>-2.8410145752149387</c:v>
                </c:pt>
                <c:pt idx="25">
                  <c:v>-2.7094989476060718</c:v>
                </c:pt>
                <c:pt idx="26">
                  <c:v>-2.5626280838136957</c:v>
                </c:pt>
                <c:pt idx="27">
                  <c:v>-2.8494232164893494</c:v>
                </c:pt>
                <c:pt idx="28">
                  <c:v>-2.1980972462028872</c:v>
                </c:pt>
                <c:pt idx="29">
                  <c:v>-2.0250939539429478</c:v>
                </c:pt>
                <c:pt idx="30">
                  <c:v>-1.6890110764360688</c:v>
                </c:pt>
                <c:pt idx="31">
                  <c:v>-1.6771026280204708</c:v>
                </c:pt>
                <c:pt idx="32">
                  <c:v>-3.008202528697324</c:v>
                </c:pt>
                <c:pt idx="33">
                  <c:v>-2.7399316491126005</c:v>
                </c:pt>
                <c:pt idx="34">
                  <c:v>-2.2884029800211727</c:v>
                </c:pt>
                <c:pt idx="35">
                  <c:v>-1.6245069808515793</c:v>
                </c:pt>
                <c:pt idx="36">
                  <c:v>-1.4996804471718161</c:v>
                </c:pt>
                <c:pt idx="37">
                  <c:v>-1.1186100978726778</c:v>
                </c:pt>
                <c:pt idx="38">
                  <c:v>-1.036904910132324</c:v>
                </c:pt>
                <c:pt idx="39">
                  <c:v>-0.97273160478160126</c:v>
                </c:pt>
                <c:pt idx="40">
                  <c:v>-2.277699076990892</c:v>
                </c:pt>
                <c:pt idx="41">
                  <c:v>-2.1377748081076149</c:v>
                </c:pt>
                <c:pt idx="42">
                  <c:v>-1.3392471837950093</c:v>
                </c:pt>
                <c:pt idx="43">
                  <c:v>-1.3177458186001796</c:v>
                </c:pt>
                <c:pt idx="44">
                  <c:v>-0.94170348085429345</c:v>
                </c:pt>
                <c:pt idx="45">
                  <c:v>-0.71537680291117622</c:v>
                </c:pt>
                <c:pt idx="46">
                  <c:v>-0.47429688054206753</c:v>
                </c:pt>
                <c:pt idx="47">
                  <c:v>-0.42510837278097302</c:v>
                </c:pt>
                <c:pt idx="48">
                  <c:v>-0.44710592332645271</c:v>
                </c:pt>
                <c:pt idx="49">
                  <c:v>-0.4656301764173838</c:v>
                </c:pt>
                <c:pt idx="50">
                  <c:v>-0.67865908696308219</c:v>
                </c:pt>
                <c:pt idx="51">
                  <c:v>-1.7094014553798504</c:v>
                </c:pt>
                <c:pt idx="52">
                  <c:v>-1.1954857482000394</c:v>
                </c:pt>
                <c:pt idx="53">
                  <c:v>-1.2895955697066406</c:v>
                </c:pt>
                <c:pt idx="54">
                  <c:v>-1.0660144507037854</c:v>
                </c:pt>
                <c:pt idx="55">
                  <c:v>-0.83108722668273538</c:v>
                </c:pt>
                <c:pt idx="56">
                  <c:v>-0.79602346190347406</c:v>
                </c:pt>
                <c:pt idx="57">
                  <c:v>-0.67031593597036654</c:v>
                </c:pt>
                <c:pt idx="58">
                  <c:v>-0.93974458137327321</c:v>
                </c:pt>
                <c:pt idx="59">
                  <c:v>-0.60084998687937841</c:v>
                </c:pt>
                <c:pt idx="60">
                  <c:v>-0.55147954448970982</c:v>
                </c:pt>
                <c:pt idx="61">
                  <c:v>-0.44405541607400334</c:v>
                </c:pt>
                <c:pt idx="62">
                  <c:v>-3.259411095661652</c:v>
                </c:pt>
                <c:pt idx="63">
                  <c:v>-2.8570047762845663</c:v>
                </c:pt>
                <c:pt idx="64">
                  <c:v>-4.0069143264157567</c:v>
                </c:pt>
                <c:pt idx="65">
                  <c:v>-2.3697507619463449</c:v>
                </c:pt>
                <c:pt idx="66">
                  <c:v>-2.0008369537381281</c:v>
                </c:pt>
                <c:pt idx="67">
                  <c:v>-2.504713177323123</c:v>
                </c:pt>
                <c:pt idx="68">
                  <c:v>-2.2094828936864195</c:v>
                </c:pt>
                <c:pt idx="69">
                  <c:v>-1.9259129657899905</c:v>
                </c:pt>
                <c:pt idx="70">
                  <c:v>-1.5641938451661979</c:v>
                </c:pt>
                <c:pt idx="71">
                  <c:v>-1.4685541188284268</c:v>
                </c:pt>
                <c:pt idx="72">
                  <c:v>-1.6544995789844847</c:v>
                </c:pt>
                <c:pt idx="73">
                  <c:v>-1.5339265387765533</c:v>
                </c:pt>
                <c:pt idx="74">
                  <c:v>-1.3703094193997423</c:v>
                </c:pt>
                <c:pt idx="75">
                  <c:v>-1.390777065114051</c:v>
                </c:pt>
                <c:pt idx="76">
                  <c:v>-1.365099473217918</c:v>
                </c:pt>
                <c:pt idx="77">
                  <c:v>-1.0129319205941369</c:v>
                </c:pt>
                <c:pt idx="78">
                  <c:v>-1.2024747245424061</c:v>
                </c:pt>
                <c:pt idx="79">
                  <c:v>-1.2860819561269174</c:v>
                </c:pt>
                <c:pt idx="80">
                  <c:v>-1.2786391758671689</c:v>
                </c:pt>
                <c:pt idx="81">
                  <c:v>-1.37514722656858</c:v>
                </c:pt>
                <c:pt idx="82">
                  <c:v>-1.3113874090100639</c:v>
                </c:pt>
                <c:pt idx="83">
                  <c:v>-1.0598214362305542</c:v>
                </c:pt>
                <c:pt idx="84">
                  <c:v>-1.1609192014254752</c:v>
                </c:pt>
                <c:pt idx="85">
                  <c:v>-1.3111393163347396</c:v>
                </c:pt>
                <c:pt idx="86">
                  <c:v>-1.6071138779974161</c:v>
                </c:pt>
                <c:pt idx="87">
                  <c:v>-5.3064237597678989</c:v>
                </c:pt>
                <c:pt idx="88">
                  <c:v>-6.5048354279251193</c:v>
                </c:pt>
                <c:pt idx="89">
                  <c:v>-6.9721179818996815</c:v>
                </c:pt>
                <c:pt idx="90">
                  <c:v>-6.4558371245484398</c:v>
                </c:pt>
                <c:pt idx="91">
                  <c:v>-6.0970951160285471</c:v>
                </c:pt>
                <c:pt idx="92">
                  <c:v>-5.6866257847034003</c:v>
                </c:pt>
                <c:pt idx="93">
                  <c:v>-5.2168623039755886</c:v>
                </c:pt>
                <c:pt idx="94">
                  <c:v>-4.5377086052735098</c:v>
                </c:pt>
                <c:pt idx="95">
                  <c:v>-4.0493381738963254</c:v>
                </c:pt>
                <c:pt idx="96">
                  <c:v>-3.644202835090665</c:v>
                </c:pt>
                <c:pt idx="97">
                  <c:v>-3.3008425724409203</c:v>
                </c:pt>
                <c:pt idx="98">
                  <c:v>-3.2725600074538748</c:v>
                </c:pt>
                <c:pt idx="99">
                  <c:v>-2.4087013119723633</c:v>
                </c:pt>
                <c:pt idx="100">
                  <c:v>-2.2089867083357699</c:v>
                </c:pt>
                <c:pt idx="101">
                  <c:v>-2.0963526337382374</c:v>
                </c:pt>
                <c:pt idx="102">
                  <c:v>-1.8032311378417978</c:v>
                </c:pt>
                <c:pt idx="103">
                  <c:v>-1.8492523291145773</c:v>
                </c:pt>
                <c:pt idx="104">
                  <c:v>-1.2840972147243184</c:v>
                </c:pt>
                <c:pt idx="105">
                  <c:v>-1.1920548321787585</c:v>
                </c:pt>
                <c:pt idx="106">
                  <c:v>-0.77625150833412437</c:v>
                </c:pt>
                <c:pt idx="107">
                  <c:v>-1.3726662998153287</c:v>
                </c:pt>
                <c:pt idx="108">
                  <c:v>-0.63905625887942108</c:v>
                </c:pt>
                <c:pt idx="109">
                  <c:v>-2.1710285290110507</c:v>
                </c:pt>
                <c:pt idx="110">
                  <c:v>-2.1558948758162293</c:v>
                </c:pt>
                <c:pt idx="111">
                  <c:v>-2.7188171561285639</c:v>
                </c:pt>
                <c:pt idx="112">
                  <c:v>-1.6688889541533314</c:v>
                </c:pt>
                <c:pt idx="113">
                  <c:v>-1.2453947573736253</c:v>
                </c:pt>
                <c:pt idx="114">
                  <c:v>-0.73457193887953087</c:v>
                </c:pt>
                <c:pt idx="115">
                  <c:v>-0.33638319498296987</c:v>
                </c:pt>
                <c:pt idx="116">
                  <c:v>1.3486622558241601</c:v>
                </c:pt>
                <c:pt idx="117">
                  <c:v>1.2346636715123407</c:v>
                </c:pt>
                <c:pt idx="118">
                  <c:v>1.3116964472007409</c:v>
                </c:pt>
                <c:pt idx="119">
                  <c:v>0.10224465499155944</c:v>
                </c:pt>
                <c:pt idx="120">
                  <c:v>-0.56090706615205832</c:v>
                </c:pt>
                <c:pt idx="121">
                  <c:v>-0.77352248890555009</c:v>
                </c:pt>
                <c:pt idx="122">
                  <c:v>-2.4141593508295118</c:v>
                </c:pt>
              </c:numCache>
            </c:numRef>
          </c:yVal>
          <c:smooth val="0"/>
        </c:ser>
        <c:dLbls>
          <c:showLegendKey val="0"/>
          <c:showVal val="0"/>
          <c:showCatName val="0"/>
          <c:showSerName val="0"/>
          <c:showPercent val="0"/>
          <c:showBubbleSize val="0"/>
        </c:dLbls>
        <c:axId val="532281600"/>
        <c:axId val="532273024"/>
      </c:scatterChart>
      <c:valAx>
        <c:axId val="532124416"/>
        <c:scaling>
          <c:orientation val="minMax"/>
          <c:max val="41516"/>
          <c:min val="40913"/>
        </c:scaling>
        <c:delete val="1"/>
        <c:axPos val="b"/>
        <c:numFmt formatCode="[$-409]mmmmm;@" sourceLinked="0"/>
        <c:majorTickMark val="out"/>
        <c:minorTickMark val="none"/>
        <c:tickLblPos val="nextTo"/>
        <c:crossAx val="532271104"/>
        <c:crosses val="autoZero"/>
        <c:crossBetween val="midCat"/>
        <c:majorUnit val="31"/>
      </c:valAx>
      <c:valAx>
        <c:axId val="532271104"/>
        <c:scaling>
          <c:orientation val="minMax"/>
        </c:scaling>
        <c:delete val="0"/>
        <c:axPos val="l"/>
        <c:title>
          <c:tx>
            <c:rich>
              <a:bodyPr rot="-5400000" vert="horz"/>
              <a:lstStyle/>
              <a:p>
                <a:pPr>
                  <a:defRPr/>
                </a:pPr>
                <a:r>
                  <a:rPr lang="en-US"/>
                  <a:t>Temperature ˚C</a:t>
                </a:r>
              </a:p>
            </c:rich>
          </c:tx>
          <c:layout>
            <c:manualLayout>
              <c:xMode val="edge"/>
              <c:yMode val="edge"/>
              <c:x val="1.5119150470411364E-2"/>
              <c:y val="0.17402498689951804"/>
            </c:manualLayout>
          </c:layout>
          <c:overlay val="0"/>
        </c:title>
        <c:numFmt formatCode="General" sourceLinked="0"/>
        <c:majorTickMark val="out"/>
        <c:minorTickMark val="none"/>
        <c:tickLblPos val="nextTo"/>
        <c:spPr>
          <a:ln>
            <a:solidFill>
              <a:schemeClr val="tx1"/>
            </a:solidFill>
          </a:ln>
        </c:spPr>
        <c:crossAx val="532124416"/>
        <c:crosses val="autoZero"/>
        <c:crossBetween val="midCat"/>
      </c:valAx>
      <c:valAx>
        <c:axId val="532273024"/>
        <c:scaling>
          <c:orientation val="minMax"/>
          <c:max val="3"/>
          <c:min val="-7"/>
        </c:scaling>
        <c:delete val="0"/>
        <c:axPos val="r"/>
        <c:title>
          <c:tx>
            <c:rich>
              <a:bodyPr rot="-5400000" vert="horz"/>
              <a:lstStyle/>
              <a:p>
                <a:pPr>
                  <a:defRPr/>
                </a:pPr>
                <a:r>
                  <a:rPr lang="en-US" dirty="0"/>
                  <a:t>δ</a:t>
                </a:r>
                <a:r>
                  <a:rPr lang="en-US" baseline="30000" dirty="0"/>
                  <a:t>18</a:t>
                </a:r>
                <a:r>
                  <a:rPr lang="en-US" dirty="0"/>
                  <a:t>O ‰VSMOW</a:t>
                </a:r>
              </a:p>
            </c:rich>
          </c:tx>
          <c:layout>
            <c:manualLayout>
              <c:xMode val="edge"/>
              <c:yMode val="edge"/>
              <c:x val="0.93656946645895556"/>
              <c:y val="0.15811503520268133"/>
            </c:manualLayout>
          </c:layout>
          <c:overlay val="0"/>
        </c:title>
        <c:numFmt formatCode="General" sourceLinked="0"/>
        <c:majorTickMark val="out"/>
        <c:minorTickMark val="none"/>
        <c:tickLblPos val="nextTo"/>
        <c:spPr>
          <a:ln>
            <a:solidFill>
              <a:schemeClr val="tx1"/>
            </a:solidFill>
          </a:ln>
        </c:spPr>
        <c:crossAx val="532281600"/>
        <c:crosses val="max"/>
        <c:crossBetween val="midCat"/>
        <c:majorUnit val="2"/>
      </c:valAx>
      <c:valAx>
        <c:axId val="532281600"/>
        <c:scaling>
          <c:orientation val="minMax"/>
        </c:scaling>
        <c:delete val="1"/>
        <c:axPos val="b"/>
        <c:numFmt formatCode="[$-409]d\-mmm;@" sourceLinked="1"/>
        <c:majorTickMark val="out"/>
        <c:minorTickMark val="none"/>
        <c:tickLblPos val="nextTo"/>
        <c:crossAx val="532273024"/>
        <c:crosses val="autoZero"/>
        <c:crossBetween val="midCat"/>
      </c:valAx>
    </c:plotArea>
    <c:legend>
      <c:legendPos val="r"/>
      <c:layout>
        <c:manualLayout>
          <c:xMode val="edge"/>
          <c:yMode val="edge"/>
          <c:x val="5.3909550405104797E-2"/>
          <c:y val="0.12095246989483296"/>
          <c:w val="0.87017540923426007"/>
          <c:h val="0.20722264708182389"/>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a:t>
            </a:r>
          </a:p>
        </c:rich>
      </c:tx>
      <c:layout>
        <c:manualLayout>
          <c:xMode val="edge"/>
          <c:yMode val="edge"/>
          <c:x val="0.2226779325337957"/>
          <c:y val="4.3002299887557389E-2"/>
        </c:manualLayout>
      </c:layout>
      <c:overlay val="1"/>
    </c:title>
    <c:autoTitleDeleted val="0"/>
    <c:plotArea>
      <c:layout>
        <c:manualLayout>
          <c:layoutTarget val="inner"/>
          <c:xMode val="edge"/>
          <c:yMode val="edge"/>
          <c:x val="0.17014659698618814"/>
          <c:y val="9.5170812336089802E-2"/>
          <c:w val="0.78813078209221554"/>
          <c:h val="0.53174538648362524"/>
        </c:manualLayout>
      </c:layout>
      <c:scatterChart>
        <c:scatterStyle val="lineMarker"/>
        <c:varyColors val="0"/>
        <c:ser>
          <c:idx val="0"/>
          <c:order val="0"/>
          <c:tx>
            <c:v>pred d18O GK86</c:v>
          </c:tx>
          <c:spPr>
            <a:ln w="12700">
              <a:solidFill>
                <a:schemeClr val="tx1"/>
              </a:solidFill>
            </a:ln>
          </c:spPr>
          <c:marker>
            <c:symbol val="none"/>
          </c:marker>
          <c:xVal>
            <c:numRef>
              <c:f>'BMS3R5vm calendar matching'!$K$2:$K$123</c:f>
              <c:numCache>
                <c:formatCode>m/d/yyyy</c:formatCode>
                <c:ptCount val="122"/>
                <c:pt idx="0">
                  <c:v>40937</c:v>
                </c:pt>
                <c:pt idx="1">
                  <c:v>40947</c:v>
                </c:pt>
                <c:pt idx="2">
                  <c:v>40950</c:v>
                </c:pt>
                <c:pt idx="3">
                  <c:v>40954</c:v>
                </c:pt>
                <c:pt idx="4">
                  <c:v>40957</c:v>
                </c:pt>
                <c:pt idx="5">
                  <c:v>40962</c:v>
                </c:pt>
                <c:pt idx="6">
                  <c:v>40964</c:v>
                </c:pt>
                <c:pt idx="7">
                  <c:v>40968</c:v>
                </c:pt>
                <c:pt idx="8">
                  <c:v>40971</c:v>
                </c:pt>
                <c:pt idx="9">
                  <c:v>40975</c:v>
                </c:pt>
                <c:pt idx="10">
                  <c:v>40989</c:v>
                </c:pt>
                <c:pt idx="11">
                  <c:v>40992</c:v>
                </c:pt>
                <c:pt idx="12">
                  <c:v>41003</c:v>
                </c:pt>
                <c:pt idx="13">
                  <c:v>41006</c:v>
                </c:pt>
                <c:pt idx="14">
                  <c:v>41010</c:v>
                </c:pt>
                <c:pt idx="15">
                  <c:v>41013</c:v>
                </c:pt>
                <c:pt idx="16">
                  <c:v>41017</c:v>
                </c:pt>
                <c:pt idx="17">
                  <c:v>41020</c:v>
                </c:pt>
                <c:pt idx="18">
                  <c:v>41024</c:v>
                </c:pt>
                <c:pt idx="19">
                  <c:v>41027</c:v>
                </c:pt>
                <c:pt idx="20">
                  <c:v>41031</c:v>
                </c:pt>
                <c:pt idx="21">
                  <c:v>41034</c:v>
                </c:pt>
                <c:pt idx="22">
                  <c:v>41038</c:v>
                </c:pt>
                <c:pt idx="23">
                  <c:v>41042</c:v>
                </c:pt>
                <c:pt idx="24">
                  <c:v>41045</c:v>
                </c:pt>
                <c:pt idx="25">
                  <c:v>41049</c:v>
                </c:pt>
                <c:pt idx="26">
                  <c:v>41052</c:v>
                </c:pt>
                <c:pt idx="27">
                  <c:v>41060</c:v>
                </c:pt>
                <c:pt idx="28">
                  <c:v>41064</c:v>
                </c:pt>
                <c:pt idx="29">
                  <c:v>41067</c:v>
                </c:pt>
                <c:pt idx="30">
                  <c:v>41071</c:v>
                </c:pt>
                <c:pt idx="31">
                  <c:v>41074</c:v>
                </c:pt>
                <c:pt idx="32">
                  <c:v>41078</c:v>
                </c:pt>
                <c:pt idx="33">
                  <c:v>41081</c:v>
                </c:pt>
                <c:pt idx="34">
                  <c:v>41085</c:v>
                </c:pt>
                <c:pt idx="35">
                  <c:v>41088</c:v>
                </c:pt>
                <c:pt idx="36">
                  <c:v>41092</c:v>
                </c:pt>
                <c:pt idx="37">
                  <c:v>41095</c:v>
                </c:pt>
                <c:pt idx="38">
                  <c:v>41099</c:v>
                </c:pt>
                <c:pt idx="39">
                  <c:v>41106</c:v>
                </c:pt>
                <c:pt idx="40">
                  <c:v>41109</c:v>
                </c:pt>
                <c:pt idx="41">
                  <c:v>41113</c:v>
                </c:pt>
                <c:pt idx="42">
                  <c:v>41116</c:v>
                </c:pt>
                <c:pt idx="43">
                  <c:v>41120</c:v>
                </c:pt>
                <c:pt idx="44">
                  <c:v>41123</c:v>
                </c:pt>
                <c:pt idx="45">
                  <c:v>41127</c:v>
                </c:pt>
                <c:pt idx="46">
                  <c:v>41130</c:v>
                </c:pt>
                <c:pt idx="47">
                  <c:v>41134</c:v>
                </c:pt>
                <c:pt idx="48">
                  <c:v>41137</c:v>
                </c:pt>
                <c:pt idx="49">
                  <c:v>41141</c:v>
                </c:pt>
                <c:pt idx="50">
                  <c:v>41144</c:v>
                </c:pt>
                <c:pt idx="51">
                  <c:v>41151</c:v>
                </c:pt>
                <c:pt idx="52">
                  <c:v>41155</c:v>
                </c:pt>
                <c:pt idx="53">
                  <c:v>41158</c:v>
                </c:pt>
                <c:pt idx="54">
                  <c:v>41162</c:v>
                </c:pt>
                <c:pt idx="55">
                  <c:v>41165</c:v>
                </c:pt>
                <c:pt idx="56">
                  <c:v>41169</c:v>
                </c:pt>
                <c:pt idx="57">
                  <c:v>41172</c:v>
                </c:pt>
                <c:pt idx="58">
                  <c:v>41176</c:v>
                </c:pt>
                <c:pt idx="59">
                  <c:v>41179</c:v>
                </c:pt>
                <c:pt idx="60">
                  <c:v>41180</c:v>
                </c:pt>
                <c:pt idx="61">
                  <c:v>41184</c:v>
                </c:pt>
                <c:pt idx="62">
                  <c:v>41187</c:v>
                </c:pt>
                <c:pt idx="63">
                  <c:v>41191</c:v>
                </c:pt>
                <c:pt idx="64">
                  <c:v>41194</c:v>
                </c:pt>
                <c:pt idx="65">
                  <c:v>41199</c:v>
                </c:pt>
                <c:pt idx="66">
                  <c:v>41201</c:v>
                </c:pt>
                <c:pt idx="67">
                  <c:v>41205</c:v>
                </c:pt>
                <c:pt idx="68">
                  <c:v>41208</c:v>
                </c:pt>
                <c:pt idx="69">
                  <c:v>41211</c:v>
                </c:pt>
                <c:pt idx="70">
                  <c:v>41215</c:v>
                </c:pt>
                <c:pt idx="71">
                  <c:v>41219</c:v>
                </c:pt>
                <c:pt idx="72">
                  <c:v>41222</c:v>
                </c:pt>
                <c:pt idx="73">
                  <c:v>41226</c:v>
                </c:pt>
                <c:pt idx="74">
                  <c:v>41228</c:v>
                </c:pt>
                <c:pt idx="75">
                  <c:v>41233</c:v>
                </c:pt>
                <c:pt idx="76">
                  <c:v>41238</c:v>
                </c:pt>
                <c:pt idx="77">
                  <c:v>41240</c:v>
                </c:pt>
                <c:pt idx="78" formatCode="[$-409]d\-mmm;@">
                  <c:v>41244</c:v>
                </c:pt>
                <c:pt idx="79">
                  <c:v>41248</c:v>
                </c:pt>
                <c:pt idx="80">
                  <c:v>41251</c:v>
                </c:pt>
                <c:pt idx="81">
                  <c:v>41254</c:v>
                </c:pt>
                <c:pt idx="82">
                  <c:v>41258</c:v>
                </c:pt>
                <c:pt idx="83">
                  <c:v>41261</c:v>
                </c:pt>
                <c:pt idx="84">
                  <c:v>41276</c:v>
                </c:pt>
                <c:pt idx="85">
                  <c:v>41279</c:v>
                </c:pt>
                <c:pt idx="86">
                  <c:v>41283</c:v>
                </c:pt>
                <c:pt idx="87">
                  <c:v>41286</c:v>
                </c:pt>
                <c:pt idx="88">
                  <c:v>41289</c:v>
                </c:pt>
                <c:pt idx="89">
                  <c:v>41293</c:v>
                </c:pt>
                <c:pt idx="90">
                  <c:v>41296</c:v>
                </c:pt>
                <c:pt idx="91">
                  <c:v>41300</c:v>
                </c:pt>
                <c:pt idx="92">
                  <c:v>41303</c:v>
                </c:pt>
                <c:pt idx="93">
                  <c:v>41307</c:v>
                </c:pt>
                <c:pt idx="94">
                  <c:v>41310</c:v>
                </c:pt>
                <c:pt idx="95">
                  <c:v>41314</c:v>
                </c:pt>
                <c:pt idx="96">
                  <c:v>41317</c:v>
                </c:pt>
                <c:pt idx="97">
                  <c:v>41324</c:v>
                </c:pt>
                <c:pt idx="98">
                  <c:v>41338</c:v>
                </c:pt>
                <c:pt idx="99">
                  <c:v>41343</c:v>
                </c:pt>
                <c:pt idx="100">
                  <c:v>41352</c:v>
                </c:pt>
                <c:pt idx="101">
                  <c:v>41359</c:v>
                </c:pt>
                <c:pt idx="102">
                  <c:v>41366</c:v>
                </c:pt>
                <c:pt idx="103">
                  <c:v>41373</c:v>
                </c:pt>
                <c:pt idx="104">
                  <c:v>41380</c:v>
                </c:pt>
                <c:pt idx="105">
                  <c:v>41387</c:v>
                </c:pt>
                <c:pt idx="106">
                  <c:v>41395</c:v>
                </c:pt>
                <c:pt idx="107">
                  <c:v>41402</c:v>
                </c:pt>
                <c:pt idx="108">
                  <c:v>41408</c:v>
                </c:pt>
                <c:pt idx="109">
                  <c:v>41410</c:v>
                </c:pt>
                <c:pt idx="110">
                  <c:v>41415</c:v>
                </c:pt>
                <c:pt idx="111">
                  <c:v>41421</c:v>
                </c:pt>
                <c:pt idx="112">
                  <c:v>41429</c:v>
                </c:pt>
                <c:pt idx="113">
                  <c:v>41436</c:v>
                </c:pt>
                <c:pt idx="114">
                  <c:v>41443</c:v>
                </c:pt>
                <c:pt idx="115">
                  <c:v>41457</c:v>
                </c:pt>
                <c:pt idx="116">
                  <c:v>41464</c:v>
                </c:pt>
                <c:pt idx="117">
                  <c:v>41468</c:v>
                </c:pt>
                <c:pt idx="118">
                  <c:v>41473</c:v>
                </c:pt>
                <c:pt idx="119">
                  <c:v>41480</c:v>
                </c:pt>
                <c:pt idx="120">
                  <c:v>41485</c:v>
                </c:pt>
                <c:pt idx="121">
                  <c:v>41566</c:v>
                </c:pt>
              </c:numCache>
            </c:numRef>
          </c:xVal>
          <c:yVal>
            <c:numRef>
              <c:f>'BMS3R5vm calendar matching'!$O$2:$O$123</c:f>
              <c:numCache>
                <c:formatCode>General</c:formatCode>
                <c:ptCount val="122"/>
                <c:pt idx="0">
                  <c:v>-4.4325566362176057</c:v>
                </c:pt>
                <c:pt idx="1">
                  <c:v>-1.0044763283619722</c:v>
                </c:pt>
                <c:pt idx="2">
                  <c:v>0.52819303809358786</c:v>
                </c:pt>
                <c:pt idx="3">
                  <c:v>-2.3233109060949713</c:v>
                </c:pt>
                <c:pt idx="4">
                  <c:v>-2.7034790059712095</c:v>
                </c:pt>
                <c:pt idx="5">
                  <c:v>-4.3752907263648302</c:v>
                </c:pt>
                <c:pt idx="6">
                  <c:v>-3.9338856147282586</c:v>
                </c:pt>
                <c:pt idx="7">
                  <c:v>-1.9612497583828361</c:v>
                </c:pt>
                <c:pt idx="8">
                  <c:v>-3.3407611255416092</c:v>
                </c:pt>
                <c:pt idx="9">
                  <c:v>-2.2570858269537837</c:v>
                </c:pt>
                <c:pt idx="10">
                  <c:v>-4.7523474065606797</c:v>
                </c:pt>
                <c:pt idx="11">
                  <c:v>-3.5159995591326281</c:v>
                </c:pt>
                <c:pt idx="12">
                  <c:v>-2.4917471720660855</c:v>
                </c:pt>
                <c:pt idx="13">
                  <c:v>-3.0344988014184784</c:v>
                </c:pt>
                <c:pt idx="14">
                  <c:v>-3.4049623934489093</c:v>
                </c:pt>
                <c:pt idx="15">
                  <c:v>-3.6989919716910733</c:v>
                </c:pt>
                <c:pt idx="16">
                  <c:v>-3.7933917649179318</c:v>
                </c:pt>
                <c:pt idx="17">
                  <c:v>-3.6282529578374318</c:v>
                </c:pt>
                <c:pt idx="18">
                  <c:v>-2.9489445633439622</c:v>
                </c:pt>
                <c:pt idx="19">
                  <c:v>-3.3706377020318632</c:v>
                </c:pt>
                <c:pt idx="20">
                  <c:v>-4.1834667012977631</c:v>
                </c:pt>
                <c:pt idx="21">
                  <c:v>-4.604032157786901</c:v>
                </c:pt>
                <c:pt idx="22">
                  <c:v>-4.3824456407396255</c:v>
                </c:pt>
                <c:pt idx="23">
                  <c:v>-4.3156689530951242</c:v>
                </c:pt>
                <c:pt idx="24">
                  <c:v>-4.2993606987581465</c:v>
                </c:pt>
                <c:pt idx="25">
                  <c:v>-5.0280658718321289</c:v>
                </c:pt>
                <c:pt idx="26">
                  <c:v>-5.9369808201759859</c:v>
                </c:pt>
                <c:pt idx="27">
                  <c:v>-4.755700932838832</c:v>
                </c:pt>
                <c:pt idx="28">
                  <c:v>-3.9605778249106898</c:v>
                </c:pt>
                <c:pt idx="29">
                  <c:v>-4.4309465603070368</c:v>
                </c:pt>
                <c:pt idx="30">
                  <c:v>-4.5112040105089504</c:v>
                </c:pt>
                <c:pt idx="31">
                  <c:v>-4.8515205010475544</c:v>
                </c:pt>
                <c:pt idx="32">
                  <c:v>-5.3666597597116796</c:v>
                </c:pt>
                <c:pt idx="33">
                  <c:v>-4.661674869422094</c:v>
                </c:pt>
                <c:pt idx="34">
                  <c:v>-4.3434009900681696</c:v>
                </c:pt>
                <c:pt idx="35">
                  <c:v>-4.7485283734390968</c:v>
                </c:pt>
                <c:pt idx="36">
                  <c:v>-3.2153842914210653</c:v>
                </c:pt>
                <c:pt idx="37">
                  <c:v>-3.4101767995332457</c:v>
                </c:pt>
                <c:pt idx="38">
                  <c:v>-3.4612108674544126</c:v>
                </c:pt>
                <c:pt idx="39">
                  <c:v>-4.4666391691567906</c:v>
                </c:pt>
                <c:pt idx="40">
                  <c:v>-5.1101250385223622</c:v>
                </c:pt>
                <c:pt idx="41">
                  <c:v>-4.1503070916291103</c:v>
                </c:pt>
                <c:pt idx="42">
                  <c:v>-4.68180111813935</c:v>
                </c:pt>
                <c:pt idx="43">
                  <c:v>-4.0523025591953088</c:v>
                </c:pt>
                <c:pt idx="44">
                  <c:v>-4.8858837153535717</c:v>
                </c:pt>
                <c:pt idx="45">
                  <c:v>-3.7001033321549714</c:v>
                </c:pt>
                <c:pt idx="46">
                  <c:v>-3.9504539949007889</c:v>
                </c:pt>
                <c:pt idx="47">
                  <c:v>-3.004709609962398</c:v>
                </c:pt>
                <c:pt idx="48">
                  <c:v>-3.2306071349427294</c:v>
                </c:pt>
                <c:pt idx="49">
                  <c:v>-2.8906406537833593</c:v>
                </c:pt>
                <c:pt idx="50">
                  <c:v>-3.6909682756563487</c:v>
                </c:pt>
                <c:pt idx="51">
                  <c:v>-3.8682968081078739</c:v>
                </c:pt>
                <c:pt idx="52">
                  <c:v>-3.6859089337619406</c:v>
                </c:pt>
                <c:pt idx="53">
                  <c:v>-4.1074891050816653</c:v>
                </c:pt>
                <c:pt idx="54">
                  <c:v>-2.8126540469592336</c:v>
                </c:pt>
                <c:pt idx="55">
                  <c:v>-2.5702170102905706</c:v>
                </c:pt>
                <c:pt idx="56">
                  <c:v>-1.7993481940348832</c:v>
                </c:pt>
                <c:pt idx="57">
                  <c:v>-2.4604819085622136</c:v>
                </c:pt>
                <c:pt idx="58">
                  <c:v>-2.3980850099208531</c:v>
                </c:pt>
                <c:pt idx="59">
                  <c:v>-2.4639219408030741</c:v>
                </c:pt>
                <c:pt idx="60">
                  <c:v>-2.2643319137698565</c:v>
                </c:pt>
                <c:pt idx="61">
                  <c:v>-4.0428212339105007</c:v>
                </c:pt>
                <c:pt idx="62">
                  <c:v>-4.101244407620972</c:v>
                </c:pt>
                <c:pt idx="63">
                  <c:v>-4.5829511927752034</c:v>
                </c:pt>
                <c:pt idx="64">
                  <c:v>-3.4527000707021052</c:v>
                </c:pt>
                <c:pt idx="65">
                  <c:v>-2.8533715159501094</c:v>
                </c:pt>
                <c:pt idx="66">
                  <c:v>-2.4816717026687454</c:v>
                </c:pt>
                <c:pt idx="67">
                  <c:v>-3.6380543222578479</c:v>
                </c:pt>
                <c:pt idx="68">
                  <c:v>-1.6954982192462118</c:v>
                </c:pt>
                <c:pt idx="69">
                  <c:v>-0.48124453641043757</c:v>
                </c:pt>
                <c:pt idx="70">
                  <c:v>-2.1828398331141412</c:v>
                </c:pt>
                <c:pt idx="71">
                  <c:v>-1.8388313762195079</c:v>
                </c:pt>
                <c:pt idx="72">
                  <c:v>-1.9025901332466</c:v>
                </c:pt>
                <c:pt idx="73">
                  <c:v>-0.60994075580527196</c:v>
                </c:pt>
                <c:pt idx="74">
                  <c:v>-0.76865724944584835</c:v>
                </c:pt>
                <c:pt idx="75">
                  <c:v>-0.81210408151284919</c:v>
                </c:pt>
                <c:pt idx="76">
                  <c:v>-0.5981853768153349</c:v>
                </c:pt>
                <c:pt idx="77">
                  <c:v>-0.21169131440415759</c:v>
                </c:pt>
                <c:pt idx="78">
                  <c:v>-1.5625796519794519</c:v>
                </c:pt>
                <c:pt idx="79">
                  <c:v>-1.1864732772496576</c:v>
                </c:pt>
                <c:pt idx="80">
                  <c:v>-2.7345942311768758</c:v>
                </c:pt>
                <c:pt idx="81">
                  <c:v>0.14022549421574235</c:v>
                </c:pt>
                <c:pt idx="82">
                  <c:v>-0.20728687401857285</c:v>
                </c:pt>
                <c:pt idx="83">
                  <c:v>-0.51575791110289437</c:v>
                </c:pt>
                <c:pt idx="84">
                  <c:v>1.4538376421906061</c:v>
                </c:pt>
                <c:pt idx="85">
                  <c:v>0.90440685932977249</c:v>
                </c:pt>
                <c:pt idx="86">
                  <c:v>-4.2925988749752726</c:v>
                </c:pt>
                <c:pt idx="87">
                  <c:v>-5.813591188293783</c:v>
                </c:pt>
                <c:pt idx="88">
                  <c:v>-4.5527631431900044</c:v>
                </c:pt>
                <c:pt idx="89">
                  <c:v>-4.5664362028894532</c:v>
                </c:pt>
                <c:pt idx="90">
                  <c:v>-4.461150415567718</c:v>
                </c:pt>
                <c:pt idx="91">
                  <c:v>-5.2718792409245987</c:v>
                </c:pt>
                <c:pt idx="92">
                  <c:v>-5.3781526265562336</c:v>
                </c:pt>
                <c:pt idx="93">
                  <c:v>-3.3625933979002376</c:v>
                </c:pt>
                <c:pt idx="94">
                  <c:v>-3.3580939342649891</c:v>
                </c:pt>
                <c:pt idx="95">
                  <c:v>-3.0220830194224626</c:v>
                </c:pt>
                <c:pt idx="96">
                  <c:v>-2.3331006369570497</c:v>
                </c:pt>
                <c:pt idx="97">
                  <c:v>-1.9591959521543356</c:v>
                </c:pt>
                <c:pt idx="98">
                  <c:v>-1.0953372566728241</c:v>
                </c:pt>
                <c:pt idx="99">
                  <c:v>-1.7251157405938349</c:v>
                </c:pt>
                <c:pt idx="100">
                  <c:v>-1.981145260466348</c:v>
                </c:pt>
                <c:pt idx="101">
                  <c:v>-0.25945233599847983</c:v>
                </c:pt>
                <c:pt idx="102">
                  <c:v>-2.1718329742758682</c:v>
                </c:pt>
                <c:pt idx="103">
                  <c:v>-1.5145119612680973</c:v>
                </c:pt>
                <c:pt idx="104">
                  <c:v>-1.8372161225013395</c:v>
                </c:pt>
                <c:pt idx="105">
                  <c:v>-1.0297077295322814</c:v>
                </c:pt>
                <c:pt idx="106">
                  <c:v>-3.4463990187093381</c:v>
                </c:pt>
                <c:pt idx="107">
                  <c:v>-2.0445862127964722</c:v>
                </c:pt>
                <c:pt idx="108">
                  <c:v>-3.1618119391492994</c:v>
                </c:pt>
                <c:pt idx="109">
                  <c:v>-3.1697197606088565</c:v>
                </c:pt>
                <c:pt idx="110">
                  <c:v>-4.7234254510594393</c:v>
                </c:pt>
                <c:pt idx="111">
                  <c:v>-3.6043728251210738</c:v>
                </c:pt>
                <c:pt idx="112">
                  <c:v>-3.9182058172814598</c:v>
                </c:pt>
                <c:pt idx="113">
                  <c:v>-3.4534659480961212</c:v>
                </c:pt>
                <c:pt idx="114">
                  <c:v>-2.548364761803247</c:v>
                </c:pt>
                <c:pt idx="115">
                  <c:v>-0.37944834325418092</c:v>
                </c:pt>
                <c:pt idx="116">
                  <c:v>-1.1846911671973368</c:v>
                </c:pt>
                <c:pt idx="117">
                  <c:v>-1.9141100044121631</c:v>
                </c:pt>
                <c:pt idx="118">
                  <c:v>-1.8793221652849386</c:v>
                </c:pt>
                <c:pt idx="119">
                  <c:v>-2.9802619048617358</c:v>
                </c:pt>
                <c:pt idx="120">
                  <c:v>-3.3772091248502512</c:v>
                </c:pt>
                <c:pt idx="121">
                  <c:v>2.1250111560829308</c:v>
                </c:pt>
              </c:numCache>
            </c:numRef>
          </c:yVal>
          <c:smooth val="0"/>
        </c:ser>
        <c:dLbls>
          <c:showLegendKey val="0"/>
          <c:showVal val="0"/>
          <c:showCatName val="0"/>
          <c:showSerName val="0"/>
          <c:showPercent val="0"/>
          <c:showBubbleSize val="0"/>
        </c:dLbls>
        <c:axId val="532502016"/>
        <c:axId val="532590592"/>
      </c:scatterChart>
      <c:valAx>
        <c:axId val="532502016"/>
        <c:scaling>
          <c:orientation val="minMax"/>
          <c:max val="41516"/>
          <c:min val="40913"/>
        </c:scaling>
        <c:delete val="0"/>
        <c:axPos val="t"/>
        <c:title>
          <c:tx>
            <c:rich>
              <a:bodyPr/>
              <a:lstStyle/>
              <a:p>
                <a:pPr>
                  <a:defRPr/>
                </a:pPr>
                <a:r>
                  <a:rPr lang="en-US"/>
                  <a:t>2012-2013</a:t>
                </a:r>
              </a:p>
            </c:rich>
          </c:tx>
          <c:layout>
            <c:manualLayout>
              <c:xMode val="edge"/>
              <c:yMode val="edge"/>
              <c:x val="0.40524892013696207"/>
              <c:y val="0.77554035833466406"/>
            </c:manualLayout>
          </c:layout>
          <c:overlay val="0"/>
        </c:title>
        <c:numFmt formatCode="[$-409]mmmmm;@" sourceLinked="0"/>
        <c:majorTickMark val="in"/>
        <c:minorTickMark val="none"/>
        <c:tickLblPos val="high"/>
        <c:spPr>
          <a:ln>
            <a:solidFill>
              <a:schemeClr val="tx1"/>
            </a:solidFill>
          </a:ln>
        </c:spPr>
        <c:crossAx val="532590592"/>
        <c:crossesAt val="3"/>
        <c:crossBetween val="midCat"/>
        <c:majorUnit val="31"/>
      </c:valAx>
      <c:valAx>
        <c:axId val="532590592"/>
        <c:scaling>
          <c:orientation val="maxMin"/>
          <c:max val="3"/>
          <c:min val="-7"/>
        </c:scaling>
        <c:delete val="0"/>
        <c:axPos val="l"/>
        <c:title>
          <c:tx>
            <c:rich>
              <a:bodyPr rot="-5400000" vert="horz"/>
              <a:lstStyle/>
              <a:p>
                <a:pPr algn="ctr" rtl="0">
                  <a:defRPr/>
                </a:pPr>
                <a:r>
                  <a:rPr lang="en-US" dirty="0"/>
                  <a:t>δ</a:t>
                </a:r>
                <a:r>
                  <a:rPr lang="en-US" baseline="30000" dirty="0"/>
                  <a:t>18</a:t>
                </a:r>
                <a:r>
                  <a:rPr lang="en-US" dirty="0"/>
                  <a:t>O ‰ VPDB</a:t>
                </a:r>
              </a:p>
            </c:rich>
          </c:tx>
          <c:layout>
            <c:manualLayout>
              <c:xMode val="edge"/>
              <c:yMode val="edge"/>
              <c:x val="6.6831595681226784E-3"/>
              <c:y val="5.3101967169393222E-2"/>
            </c:manualLayout>
          </c:layout>
          <c:overlay val="0"/>
        </c:title>
        <c:numFmt formatCode="General" sourceLinked="1"/>
        <c:majorTickMark val="out"/>
        <c:minorTickMark val="none"/>
        <c:tickLblPos val="nextTo"/>
        <c:spPr>
          <a:ln>
            <a:solidFill>
              <a:schemeClr val="tx1"/>
            </a:solidFill>
          </a:ln>
        </c:spPr>
        <c:crossAx val="532502016"/>
        <c:crosses val="autoZero"/>
        <c:crossBetween val="midCat"/>
        <c:majorUnit val="2"/>
      </c:valAx>
    </c:plotArea>
    <c:plotVisOnly val="1"/>
    <c:dispBlanksAs val="gap"/>
    <c:showDLblsOverMax val="0"/>
  </c:chart>
  <c:txPr>
    <a:bodyPr/>
    <a:lstStyle/>
    <a:p>
      <a:pPr>
        <a:defRPr sz="2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410522548317824"/>
          <c:y val="0.18733163376257059"/>
          <c:w val="0.7296535731329038"/>
          <c:h val="0.51117317842163756"/>
        </c:manualLayout>
      </c:layout>
      <c:scatterChart>
        <c:scatterStyle val="lineMarker"/>
        <c:varyColors val="0"/>
        <c:ser>
          <c:idx val="0"/>
          <c:order val="0"/>
          <c:tx>
            <c:strRef>
              <c:f>'BMS3R5vm calendar matching'!$AM$1</c:f>
              <c:strCache>
                <c:ptCount val="1"/>
                <c:pt idx="0">
                  <c:v>d18Ovsmow</c:v>
                </c:pt>
              </c:strCache>
            </c:strRef>
          </c:tx>
          <c:spPr>
            <a:ln w="28575">
              <a:solidFill>
                <a:schemeClr val="bg1">
                  <a:lumMod val="50000"/>
                </a:schemeClr>
              </a:solidFill>
            </a:ln>
          </c:spPr>
          <c:marker>
            <c:symbol val="none"/>
          </c:marker>
          <c:xVal>
            <c:numRef>
              <c:f>'BMS3R5vm calendar matching'!$AO:$AO</c:f>
              <c:numCache>
                <c:formatCode>[$-409]d\-mmm;@</c:formatCode>
                <c:ptCount val="1048576"/>
                <c:pt idx="1">
                  <c:v>40937</c:v>
                </c:pt>
                <c:pt idx="2">
                  <c:v>40947</c:v>
                </c:pt>
                <c:pt idx="3">
                  <c:v>40950</c:v>
                </c:pt>
                <c:pt idx="4">
                  <c:v>40954</c:v>
                </c:pt>
                <c:pt idx="5">
                  <c:v>40957</c:v>
                </c:pt>
                <c:pt idx="6">
                  <c:v>40962</c:v>
                </c:pt>
                <c:pt idx="7">
                  <c:v>40964</c:v>
                </c:pt>
                <c:pt idx="8">
                  <c:v>40968</c:v>
                </c:pt>
                <c:pt idx="9">
                  <c:v>40971</c:v>
                </c:pt>
                <c:pt idx="10">
                  <c:v>40975</c:v>
                </c:pt>
                <c:pt idx="11">
                  <c:v>40989</c:v>
                </c:pt>
                <c:pt idx="12">
                  <c:v>40992</c:v>
                </c:pt>
                <c:pt idx="13">
                  <c:v>41003</c:v>
                </c:pt>
                <c:pt idx="14">
                  <c:v>41006</c:v>
                </c:pt>
                <c:pt idx="15">
                  <c:v>41010</c:v>
                </c:pt>
                <c:pt idx="16">
                  <c:v>41013</c:v>
                </c:pt>
                <c:pt idx="17">
                  <c:v>41017</c:v>
                </c:pt>
                <c:pt idx="18">
                  <c:v>41020</c:v>
                </c:pt>
                <c:pt idx="19">
                  <c:v>41024</c:v>
                </c:pt>
                <c:pt idx="20">
                  <c:v>41027</c:v>
                </c:pt>
                <c:pt idx="21">
                  <c:v>41031</c:v>
                </c:pt>
                <c:pt idx="22">
                  <c:v>41034</c:v>
                </c:pt>
                <c:pt idx="23">
                  <c:v>41038</c:v>
                </c:pt>
                <c:pt idx="24">
                  <c:v>41042</c:v>
                </c:pt>
                <c:pt idx="25">
                  <c:v>41045</c:v>
                </c:pt>
                <c:pt idx="26">
                  <c:v>41049</c:v>
                </c:pt>
                <c:pt idx="27">
                  <c:v>41052</c:v>
                </c:pt>
                <c:pt idx="28">
                  <c:v>41060</c:v>
                </c:pt>
                <c:pt idx="29">
                  <c:v>41064</c:v>
                </c:pt>
                <c:pt idx="30">
                  <c:v>41067</c:v>
                </c:pt>
                <c:pt idx="31">
                  <c:v>41071</c:v>
                </c:pt>
                <c:pt idx="32">
                  <c:v>41074</c:v>
                </c:pt>
                <c:pt idx="33">
                  <c:v>41078</c:v>
                </c:pt>
                <c:pt idx="34">
                  <c:v>41081</c:v>
                </c:pt>
                <c:pt idx="35">
                  <c:v>41085</c:v>
                </c:pt>
                <c:pt idx="36">
                  <c:v>41088</c:v>
                </c:pt>
                <c:pt idx="37">
                  <c:v>41092</c:v>
                </c:pt>
                <c:pt idx="38">
                  <c:v>41095</c:v>
                </c:pt>
                <c:pt idx="39">
                  <c:v>41099</c:v>
                </c:pt>
                <c:pt idx="40">
                  <c:v>41106</c:v>
                </c:pt>
                <c:pt idx="41">
                  <c:v>41109</c:v>
                </c:pt>
                <c:pt idx="42">
                  <c:v>41113</c:v>
                </c:pt>
                <c:pt idx="43">
                  <c:v>41116</c:v>
                </c:pt>
                <c:pt idx="44">
                  <c:v>41120</c:v>
                </c:pt>
                <c:pt idx="45">
                  <c:v>41123</c:v>
                </c:pt>
                <c:pt idx="46">
                  <c:v>41127</c:v>
                </c:pt>
                <c:pt idx="47">
                  <c:v>41130</c:v>
                </c:pt>
                <c:pt idx="48">
                  <c:v>41134</c:v>
                </c:pt>
                <c:pt idx="49">
                  <c:v>41137</c:v>
                </c:pt>
                <c:pt idx="50">
                  <c:v>41141</c:v>
                </c:pt>
                <c:pt idx="51">
                  <c:v>41144</c:v>
                </c:pt>
                <c:pt idx="52">
                  <c:v>41151</c:v>
                </c:pt>
                <c:pt idx="53">
                  <c:v>41155</c:v>
                </c:pt>
                <c:pt idx="54">
                  <c:v>41158</c:v>
                </c:pt>
                <c:pt idx="55">
                  <c:v>41162</c:v>
                </c:pt>
                <c:pt idx="56">
                  <c:v>41165</c:v>
                </c:pt>
                <c:pt idx="57">
                  <c:v>41169</c:v>
                </c:pt>
                <c:pt idx="58">
                  <c:v>41172</c:v>
                </c:pt>
                <c:pt idx="59">
                  <c:v>41176</c:v>
                </c:pt>
                <c:pt idx="60">
                  <c:v>41179</c:v>
                </c:pt>
                <c:pt idx="61">
                  <c:v>41180</c:v>
                </c:pt>
                <c:pt idx="62">
                  <c:v>41184</c:v>
                </c:pt>
                <c:pt idx="63">
                  <c:v>41187</c:v>
                </c:pt>
                <c:pt idx="64">
                  <c:v>41191</c:v>
                </c:pt>
                <c:pt idx="65">
                  <c:v>41194</c:v>
                </c:pt>
                <c:pt idx="66">
                  <c:v>41199</c:v>
                </c:pt>
                <c:pt idx="67">
                  <c:v>41201</c:v>
                </c:pt>
                <c:pt idx="68">
                  <c:v>41205</c:v>
                </c:pt>
                <c:pt idx="69">
                  <c:v>41208</c:v>
                </c:pt>
                <c:pt idx="70">
                  <c:v>41211</c:v>
                </c:pt>
                <c:pt idx="71">
                  <c:v>41215</c:v>
                </c:pt>
                <c:pt idx="72">
                  <c:v>41219</c:v>
                </c:pt>
                <c:pt idx="73">
                  <c:v>41222</c:v>
                </c:pt>
                <c:pt idx="74">
                  <c:v>41226</c:v>
                </c:pt>
                <c:pt idx="75">
                  <c:v>41228</c:v>
                </c:pt>
                <c:pt idx="76">
                  <c:v>41233</c:v>
                </c:pt>
                <c:pt idx="77">
                  <c:v>41238</c:v>
                </c:pt>
                <c:pt idx="78">
                  <c:v>41240</c:v>
                </c:pt>
                <c:pt idx="79">
                  <c:v>41244</c:v>
                </c:pt>
                <c:pt idx="80">
                  <c:v>41248</c:v>
                </c:pt>
                <c:pt idx="81">
                  <c:v>41251</c:v>
                </c:pt>
                <c:pt idx="82">
                  <c:v>41254</c:v>
                </c:pt>
                <c:pt idx="83">
                  <c:v>41258</c:v>
                </c:pt>
                <c:pt idx="84">
                  <c:v>41261</c:v>
                </c:pt>
                <c:pt idx="85">
                  <c:v>41276</c:v>
                </c:pt>
                <c:pt idx="86">
                  <c:v>41279</c:v>
                </c:pt>
                <c:pt idx="87">
                  <c:v>41283</c:v>
                </c:pt>
                <c:pt idx="88">
                  <c:v>41286</c:v>
                </c:pt>
                <c:pt idx="89">
                  <c:v>41289</c:v>
                </c:pt>
                <c:pt idx="90">
                  <c:v>41293</c:v>
                </c:pt>
                <c:pt idx="91">
                  <c:v>41296</c:v>
                </c:pt>
                <c:pt idx="92">
                  <c:v>41300</c:v>
                </c:pt>
                <c:pt idx="93">
                  <c:v>41303</c:v>
                </c:pt>
                <c:pt idx="94">
                  <c:v>41307</c:v>
                </c:pt>
                <c:pt idx="95">
                  <c:v>41310</c:v>
                </c:pt>
                <c:pt idx="96">
                  <c:v>41314</c:v>
                </c:pt>
                <c:pt idx="97">
                  <c:v>41317</c:v>
                </c:pt>
                <c:pt idx="98">
                  <c:v>41324</c:v>
                </c:pt>
                <c:pt idx="99">
                  <c:v>41338</c:v>
                </c:pt>
                <c:pt idx="100">
                  <c:v>41343</c:v>
                </c:pt>
                <c:pt idx="101">
                  <c:v>41352</c:v>
                </c:pt>
                <c:pt idx="102">
                  <c:v>41359</c:v>
                </c:pt>
                <c:pt idx="103">
                  <c:v>41366</c:v>
                </c:pt>
                <c:pt idx="104">
                  <c:v>41373</c:v>
                </c:pt>
                <c:pt idx="105">
                  <c:v>41380</c:v>
                </c:pt>
                <c:pt idx="106">
                  <c:v>41387</c:v>
                </c:pt>
                <c:pt idx="107">
                  <c:v>41395</c:v>
                </c:pt>
                <c:pt idx="108">
                  <c:v>41402</c:v>
                </c:pt>
                <c:pt idx="109">
                  <c:v>41408</c:v>
                </c:pt>
                <c:pt idx="110">
                  <c:v>41410</c:v>
                </c:pt>
                <c:pt idx="111">
                  <c:v>41415</c:v>
                </c:pt>
                <c:pt idx="112">
                  <c:v>41421</c:v>
                </c:pt>
                <c:pt idx="113">
                  <c:v>41429</c:v>
                </c:pt>
                <c:pt idx="114">
                  <c:v>41436</c:v>
                </c:pt>
                <c:pt idx="115">
                  <c:v>41443</c:v>
                </c:pt>
                <c:pt idx="116">
                  <c:v>41457</c:v>
                </c:pt>
                <c:pt idx="117">
                  <c:v>41464</c:v>
                </c:pt>
                <c:pt idx="118">
                  <c:v>41468</c:v>
                </c:pt>
                <c:pt idx="119">
                  <c:v>41473</c:v>
                </c:pt>
                <c:pt idx="120">
                  <c:v>41480</c:v>
                </c:pt>
                <c:pt idx="121">
                  <c:v>41485</c:v>
                </c:pt>
              </c:numCache>
            </c:numRef>
          </c:xVal>
          <c:yVal>
            <c:numRef>
              <c:f>'BMS3R5vm calendar matching'!$AM:$AM</c:f>
              <c:numCache>
                <c:formatCode>0.00</c:formatCode>
                <c:ptCount val="1048576"/>
                <c:pt idx="0">
                  <c:v>0</c:v>
                </c:pt>
                <c:pt idx="1">
                  <c:v>-4.2251833643282044</c:v>
                </c:pt>
                <c:pt idx="2">
                  <c:v>-2.98604314863847</c:v>
                </c:pt>
                <c:pt idx="3">
                  <c:v>-2.4671986669755368</c:v>
                </c:pt>
                <c:pt idx="4">
                  <c:v>-2.6458915512562613</c:v>
                </c:pt>
                <c:pt idx="5">
                  <c:v>-4.316382231777661</c:v>
                </c:pt>
                <c:pt idx="6">
                  <c:v>-5.619530357701235</c:v>
                </c:pt>
                <c:pt idx="7">
                  <c:v>-3.9799685640370139</c:v>
                </c:pt>
                <c:pt idx="8">
                  <c:v>-3.2054893897192414</c:v>
                </c:pt>
                <c:pt idx="9">
                  <c:v>-3.2025122776153419</c:v>
                </c:pt>
                <c:pt idx="10">
                  <c:v>-2.787039744004475</c:v>
                </c:pt>
                <c:pt idx="11">
                  <c:v>-5.1440524756851032</c:v>
                </c:pt>
                <c:pt idx="12">
                  <c:v>-4.1381193748008309</c:v>
                </c:pt>
                <c:pt idx="13">
                  <c:v>-2.4456642227573298</c:v>
                </c:pt>
                <c:pt idx="14">
                  <c:v>-2.5045448843677871</c:v>
                </c:pt>
                <c:pt idx="15">
                  <c:v>-2.7367596284719502</c:v>
                </c:pt>
                <c:pt idx="16">
                  <c:v>-2.7542915108615804</c:v>
                </c:pt>
                <c:pt idx="17">
                  <c:v>-2.9408572027059505</c:v>
                </c:pt>
                <c:pt idx="18">
                  <c:v>-3.006133142169229</c:v>
                </c:pt>
                <c:pt idx="19">
                  <c:v>-2.8337371900720729</c:v>
                </c:pt>
                <c:pt idx="20">
                  <c:v>-2.8406837849811719</c:v>
                </c:pt>
                <c:pt idx="21">
                  <c:v>-2.7318537980719562</c:v>
                </c:pt>
                <c:pt idx="22">
                  <c:v>-2.5763823882016479</c:v>
                </c:pt>
                <c:pt idx="23">
                  <c:v>-2.6312935670069058</c:v>
                </c:pt>
                <c:pt idx="24">
                  <c:v>-2.8410145752149387</c:v>
                </c:pt>
                <c:pt idx="25">
                  <c:v>-2.7094989476060718</c:v>
                </c:pt>
                <c:pt idx="26">
                  <c:v>-2.5626280838136957</c:v>
                </c:pt>
                <c:pt idx="27">
                  <c:v>-2.8494232164893494</c:v>
                </c:pt>
                <c:pt idx="28">
                  <c:v>-2.1980972462028872</c:v>
                </c:pt>
                <c:pt idx="29">
                  <c:v>-2.0250939539429478</c:v>
                </c:pt>
                <c:pt idx="30">
                  <c:v>-1.6890110764360688</c:v>
                </c:pt>
                <c:pt idx="31">
                  <c:v>-1.6771026280204708</c:v>
                </c:pt>
                <c:pt idx="32">
                  <c:v>-3.008202528697324</c:v>
                </c:pt>
                <c:pt idx="33">
                  <c:v>-2.7399316491126005</c:v>
                </c:pt>
                <c:pt idx="34">
                  <c:v>-2.2884029800211727</c:v>
                </c:pt>
                <c:pt idx="35">
                  <c:v>-1.6245069808515793</c:v>
                </c:pt>
                <c:pt idx="36">
                  <c:v>-1.4996804471718161</c:v>
                </c:pt>
                <c:pt idx="37">
                  <c:v>-1.1186100978726778</c:v>
                </c:pt>
                <c:pt idx="38">
                  <c:v>-1.036904910132324</c:v>
                </c:pt>
                <c:pt idx="39">
                  <c:v>-0.97273160478160126</c:v>
                </c:pt>
                <c:pt idx="40">
                  <c:v>-2.277699076990892</c:v>
                </c:pt>
                <c:pt idx="41">
                  <c:v>-2.1377748081076149</c:v>
                </c:pt>
                <c:pt idx="42">
                  <c:v>-1.3392471837950093</c:v>
                </c:pt>
                <c:pt idx="43">
                  <c:v>-1.3177458186001796</c:v>
                </c:pt>
                <c:pt idx="44">
                  <c:v>-0.94170348085429345</c:v>
                </c:pt>
                <c:pt idx="45">
                  <c:v>-0.71537680291117622</c:v>
                </c:pt>
                <c:pt idx="46">
                  <c:v>-0.47429688054206753</c:v>
                </c:pt>
                <c:pt idx="47">
                  <c:v>-0.42510837278097302</c:v>
                </c:pt>
                <c:pt idx="48">
                  <c:v>-0.44710592332645271</c:v>
                </c:pt>
                <c:pt idx="49">
                  <c:v>-0.4656301764173838</c:v>
                </c:pt>
                <c:pt idx="50">
                  <c:v>-0.67865908696308219</c:v>
                </c:pt>
                <c:pt idx="51">
                  <c:v>-1.7094014553798504</c:v>
                </c:pt>
                <c:pt idx="52">
                  <c:v>-1.1954857482000394</c:v>
                </c:pt>
                <c:pt idx="53">
                  <c:v>-1.2895955697066406</c:v>
                </c:pt>
                <c:pt idx="54">
                  <c:v>-1.0660144507037854</c:v>
                </c:pt>
                <c:pt idx="55">
                  <c:v>-0.83108722668273538</c:v>
                </c:pt>
                <c:pt idx="56">
                  <c:v>-0.79602346190347406</c:v>
                </c:pt>
                <c:pt idx="57">
                  <c:v>-0.67031593597036654</c:v>
                </c:pt>
                <c:pt idx="58">
                  <c:v>-0.93974458137327321</c:v>
                </c:pt>
                <c:pt idx="59">
                  <c:v>-0.60084998687937841</c:v>
                </c:pt>
                <c:pt idx="60">
                  <c:v>-0.55147954448970982</c:v>
                </c:pt>
                <c:pt idx="61">
                  <c:v>-0.44405541607400334</c:v>
                </c:pt>
                <c:pt idx="62">
                  <c:v>-3.259411095661652</c:v>
                </c:pt>
                <c:pt idx="63">
                  <c:v>-2.8570047762845663</c:v>
                </c:pt>
                <c:pt idx="64">
                  <c:v>-4.0069143264157567</c:v>
                </c:pt>
                <c:pt idx="65">
                  <c:v>-2.3697507619463449</c:v>
                </c:pt>
                <c:pt idx="66">
                  <c:v>-2.0008369537381281</c:v>
                </c:pt>
                <c:pt idx="67">
                  <c:v>-2.504713177323123</c:v>
                </c:pt>
                <c:pt idx="68">
                  <c:v>-2.2094828936864195</c:v>
                </c:pt>
                <c:pt idx="69">
                  <c:v>-1.9259129657899905</c:v>
                </c:pt>
                <c:pt idx="70">
                  <c:v>-1.5641938451661979</c:v>
                </c:pt>
                <c:pt idx="71">
                  <c:v>-1.4685541188284268</c:v>
                </c:pt>
                <c:pt idx="72">
                  <c:v>-1.6544995789844847</c:v>
                </c:pt>
                <c:pt idx="73">
                  <c:v>-1.5339265387765533</c:v>
                </c:pt>
                <c:pt idx="74">
                  <c:v>-1.3703094193997423</c:v>
                </c:pt>
                <c:pt idx="75">
                  <c:v>-1.390777065114051</c:v>
                </c:pt>
                <c:pt idx="76">
                  <c:v>-1.365099473217918</c:v>
                </c:pt>
                <c:pt idx="77">
                  <c:v>-1.0129319205941369</c:v>
                </c:pt>
                <c:pt idx="78">
                  <c:v>-1.2024747245424061</c:v>
                </c:pt>
                <c:pt idx="79">
                  <c:v>-1.2860819561269174</c:v>
                </c:pt>
                <c:pt idx="80">
                  <c:v>-1.2786391758671689</c:v>
                </c:pt>
                <c:pt idx="81">
                  <c:v>-1.37514722656858</c:v>
                </c:pt>
                <c:pt idx="82">
                  <c:v>-1.3113874090100639</c:v>
                </c:pt>
                <c:pt idx="83">
                  <c:v>-1.0598214362305542</c:v>
                </c:pt>
                <c:pt idx="84">
                  <c:v>-1.1609192014254752</c:v>
                </c:pt>
                <c:pt idx="85">
                  <c:v>-1.3111393163347396</c:v>
                </c:pt>
                <c:pt idx="86">
                  <c:v>-1.6071138779974161</c:v>
                </c:pt>
                <c:pt idx="87">
                  <c:v>-5.3064237597678989</c:v>
                </c:pt>
                <c:pt idx="88">
                  <c:v>-6.5048354279251193</c:v>
                </c:pt>
                <c:pt idx="89">
                  <c:v>-6.9721179818996815</c:v>
                </c:pt>
                <c:pt idx="90">
                  <c:v>-6.4558371245484398</c:v>
                </c:pt>
                <c:pt idx="91">
                  <c:v>-6.0970951160285471</c:v>
                </c:pt>
                <c:pt idx="92">
                  <c:v>-5.6866257847034003</c:v>
                </c:pt>
                <c:pt idx="93">
                  <c:v>-5.2168623039755886</c:v>
                </c:pt>
                <c:pt idx="94">
                  <c:v>-4.5377086052735098</c:v>
                </c:pt>
                <c:pt idx="95">
                  <c:v>-4.0493381738963254</c:v>
                </c:pt>
                <c:pt idx="96">
                  <c:v>-3.644202835090665</c:v>
                </c:pt>
                <c:pt idx="97">
                  <c:v>-3.3008425724409203</c:v>
                </c:pt>
                <c:pt idx="98">
                  <c:v>-3.2725600074538748</c:v>
                </c:pt>
                <c:pt idx="99">
                  <c:v>-2.4087013119723633</c:v>
                </c:pt>
                <c:pt idx="100">
                  <c:v>-2.2089867083357699</c:v>
                </c:pt>
                <c:pt idx="101">
                  <c:v>-2.0963526337382374</c:v>
                </c:pt>
                <c:pt idx="102">
                  <c:v>-1.8032311378417978</c:v>
                </c:pt>
                <c:pt idx="103">
                  <c:v>-1.8492523291145773</c:v>
                </c:pt>
                <c:pt idx="104">
                  <c:v>-1.2840972147243184</c:v>
                </c:pt>
                <c:pt idx="105">
                  <c:v>-1.1920548321787585</c:v>
                </c:pt>
                <c:pt idx="106">
                  <c:v>-0.77625150833412437</c:v>
                </c:pt>
                <c:pt idx="107">
                  <c:v>-1.3726662998153287</c:v>
                </c:pt>
                <c:pt idx="108">
                  <c:v>-0.63905625887942108</c:v>
                </c:pt>
                <c:pt idx="109">
                  <c:v>-2.1710285290110507</c:v>
                </c:pt>
                <c:pt idx="110">
                  <c:v>-2.1558948758162293</c:v>
                </c:pt>
                <c:pt idx="111">
                  <c:v>-2.7188171561285639</c:v>
                </c:pt>
                <c:pt idx="112">
                  <c:v>-1.6688889541533314</c:v>
                </c:pt>
                <c:pt idx="113">
                  <c:v>-1.2453947573736253</c:v>
                </c:pt>
                <c:pt idx="114">
                  <c:v>-0.73457193887953087</c:v>
                </c:pt>
                <c:pt idx="115">
                  <c:v>-0.33638319498296987</c:v>
                </c:pt>
                <c:pt idx="116">
                  <c:v>1.3486622558241601</c:v>
                </c:pt>
                <c:pt idx="117">
                  <c:v>1.2346636715123407</c:v>
                </c:pt>
                <c:pt idx="118">
                  <c:v>1.3116964472007409</c:v>
                </c:pt>
                <c:pt idx="119">
                  <c:v>0.10224465499155944</c:v>
                </c:pt>
                <c:pt idx="120">
                  <c:v>-0.56090706615205832</c:v>
                </c:pt>
                <c:pt idx="121">
                  <c:v>-0.77352248890555009</c:v>
                </c:pt>
                <c:pt idx="122">
                  <c:v>-2.4141593508295118</c:v>
                </c:pt>
              </c:numCache>
            </c:numRef>
          </c:yVal>
          <c:smooth val="0"/>
        </c:ser>
        <c:ser>
          <c:idx val="1"/>
          <c:order val="1"/>
          <c:tx>
            <c:v>3R5 JHU</c:v>
          </c:tx>
          <c:spPr>
            <a:ln>
              <a:noFill/>
            </a:ln>
          </c:spPr>
          <c:marker>
            <c:symbol val="triangle"/>
            <c:size val="5"/>
            <c:spPr>
              <a:noFill/>
              <a:ln w="25400">
                <a:solidFill>
                  <a:schemeClr val="tx1"/>
                </a:solidFill>
              </a:ln>
            </c:spPr>
          </c:marker>
          <c:errBars>
            <c:errDir val="x"/>
            <c:errBarType val="both"/>
            <c:errValType val="cust"/>
            <c:noEndCap val="0"/>
            <c:plus>
              <c:numRef>
                <c:f>BMS3R5_rep_ventral_margin!$AK$6:$AK$50</c:f>
                <c:numCache>
                  <c:formatCode>General</c:formatCode>
                  <c:ptCount val="45"/>
                  <c:pt idx="0">
                    <c:v>32</c:v>
                  </c:pt>
                  <c:pt idx="10">
                    <c:v>21.999999999985448</c:v>
                  </c:pt>
                  <c:pt idx="41">
                    <c:v>33.599999999991269</c:v>
                  </c:pt>
                  <c:pt idx="44">
                    <c:v>15.499999999992724</c:v>
                  </c:pt>
                </c:numCache>
              </c:numRef>
            </c:plus>
            <c:minus>
              <c:numRef>
                <c:f>BMS3R5_rep_ventral_margin!$AK$6:$AK$50</c:f>
                <c:numCache>
                  <c:formatCode>General</c:formatCode>
                  <c:ptCount val="45"/>
                  <c:pt idx="0">
                    <c:v>32</c:v>
                  </c:pt>
                  <c:pt idx="10">
                    <c:v>21.999999999985448</c:v>
                  </c:pt>
                  <c:pt idx="41">
                    <c:v>33.599999999991269</c:v>
                  </c:pt>
                  <c:pt idx="44">
                    <c:v>15.499999999992724</c:v>
                  </c:pt>
                </c:numCache>
              </c:numRef>
            </c:minus>
          </c:errBars>
          <c:errBars>
            <c:errDir val="y"/>
            <c:errBarType val="both"/>
            <c:errValType val="stdErr"/>
            <c:noEndCap val="0"/>
          </c:errBars>
          <c:xVal>
            <c:numRef>
              <c:f>BMS3R5_rep_ventral_margin!$AB$6:$AB$50</c:f>
              <c:numCache>
                <c:formatCode>m/d/yyyy</c:formatCode>
                <c:ptCount val="45"/>
                <c:pt idx="0">
                  <c:v>41476.714285714283</c:v>
                </c:pt>
                <c:pt idx="1">
                  <c:v>41472.142857142855</c:v>
                </c:pt>
                <c:pt idx="2">
                  <c:v>41467.571428571428</c:v>
                </c:pt>
                <c:pt idx="3">
                  <c:v>41463</c:v>
                </c:pt>
                <c:pt idx="4">
                  <c:v>41461</c:v>
                </c:pt>
                <c:pt idx="5">
                  <c:v>41457.857142857101</c:v>
                </c:pt>
                <c:pt idx="6">
                  <c:v>41454.714285714246</c:v>
                </c:pt>
                <c:pt idx="7">
                  <c:v>41451.571428571391</c:v>
                </c:pt>
                <c:pt idx="8">
                  <c:v>41448.428571428536</c:v>
                </c:pt>
                <c:pt idx="9">
                  <c:v>41445.285714285681</c:v>
                </c:pt>
                <c:pt idx="10">
                  <c:v>41442.142857142826</c:v>
                </c:pt>
                <c:pt idx="11">
                  <c:v>41438.999999999971</c:v>
                </c:pt>
                <c:pt idx="12">
                  <c:v>41435.857142857116</c:v>
                </c:pt>
                <c:pt idx="13">
                  <c:v>41432.714285714261</c:v>
                </c:pt>
                <c:pt idx="14">
                  <c:v>41429.571428571406</c:v>
                </c:pt>
                <c:pt idx="15">
                  <c:v>41426.428571428551</c:v>
                </c:pt>
                <c:pt idx="16">
                  <c:v>41423.285714285696</c:v>
                </c:pt>
                <c:pt idx="17">
                  <c:v>41420.142857142841</c:v>
                </c:pt>
                <c:pt idx="18">
                  <c:v>41416.999999999985</c:v>
                </c:pt>
                <c:pt idx="19">
                  <c:v>41413.85714285713</c:v>
                </c:pt>
                <c:pt idx="20">
                  <c:v>41410.714285714275</c:v>
                </c:pt>
                <c:pt idx="21">
                  <c:v>41407.57142857142</c:v>
                </c:pt>
                <c:pt idx="22">
                  <c:v>41404.428571428565</c:v>
                </c:pt>
                <c:pt idx="23">
                  <c:v>41401.28571428571</c:v>
                </c:pt>
                <c:pt idx="24">
                  <c:v>41398.142857142855</c:v>
                </c:pt>
                <c:pt idx="25">
                  <c:v>41395</c:v>
                </c:pt>
                <c:pt idx="26">
                  <c:v>41392.600000000013</c:v>
                </c:pt>
                <c:pt idx="27">
                  <c:v>41390.200000000012</c:v>
                </c:pt>
                <c:pt idx="28">
                  <c:v>41387.80000000001</c:v>
                </c:pt>
                <c:pt idx="29">
                  <c:v>41385.400000000009</c:v>
                </c:pt>
                <c:pt idx="30">
                  <c:v>41383.000000000007</c:v>
                </c:pt>
                <c:pt idx="31">
                  <c:v>41380.600000000006</c:v>
                </c:pt>
                <c:pt idx="32">
                  <c:v>41378.200000000004</c:v>
                </c:pt>
                <c:pt idx="33">
                  <c:v>41375.800000000003</c:v>
                </c:pt>
                <c:pt idx="34">
                  <c:v>41373.4</c:v>
                </c:pt>
                <c:pt idx="35">
                  <c:v>41371</c:v>
                </c:pt>
                <c:pt idx="36">
                  <c:v>41359.799999999988</c:v>
                </c:pt>
                <c:pt idx="37">
                  <c:v>41348.599999999991</c:v>
                </c:pt>
                <c:pt idx="38">
                  <c:v>41337.399999999994</c:v>
                </c:pt>
                <c:pt idx="39">
                  <c:v>41326.199999999997</c:v>
                </c:pt>
                <c:pt idx="40">
                  <c:v>41315</c:v>
                </c:pt>
                <c:pt idx="41">
                  <c:v>41237</c:v>
                </c:pt>
                <c:pt idx="42">
                  <c:v>41231.833333333307</c:v>
                </c:pt>
                <c:pt idx="43">
                  <c:v>41226.666666666642</c:v>
                </c:pt>
                <c:pt idx="44">
                  <c:v>41221.499999999978</c:v>
                </c:pt>
              </c:numCache>
            </c:numRef>
          </c:xVal>
          <c:yVal>
            <c:numRef>
              <c:f>BMS3R5_rep_ventral_margin!$AR$6:$AR$50</c:f>
              <c:numCache>
                <c:formatCode>General</c:formatCode>
                <c:ptCount val="45"/>
                <c:pt idx="0" formatCode="0.0">
                  <c:v>-1.3315622300495438</c:v>
                </c:pt>
                <c:pt idx="10" formatCode="0.0">
                  <c:v>-1.4290360413923568</c:v>
                </c:pt>
                <c:pt idx="41" formatCode="0.0">
                  <c:v>-2.7475468461747248</c:v>
                </c:pt>
                <c:pt idx="44" formatCode="0.0">
                  <c:v>-2.4998264442993623</c:v>
                </c:pt>
              </c:numCache>
            </c:numRef>
          </c:yVal>
          <c:smooth val="0"/>
        </c:ser>
        <c:ser>
          <c:idx val="2"/>
          <c:order val="2"/>
          <c:tx>
            <c:v>TP2 JHU</c:v>
          </c:tx>
          <c:spPr>
            <a:ln>
              <a:noFill/>
            </a:ln>
          </c:spPr>
          <c:marker>
            <c:symbol val="diamond"/>
            <c:size val="8"/>
            <c:spPr>
              <a:noFill/>
              <a:ln w="25400">
                <a:solidFill>
                  <a:schemeClr val="tx1"/>
                </a:solidFill>
              </a:ln>
            </c:spPr>
          </c:marker>
          <c:errBars>
            <c:errDir val="x"/>
            <c:errBarType val="both"/>
            <c:errValType val="cust"/>
            <c:noEndCap val="0"/>
            <c:plus>
              <c:numRef>
                <c:f>BMSTP2vm!$AC$4:$AC$36</c:f>
                <c:numCache>
                  <c:formatCode>General</c:formatCode>
                  <c:ptCount val="33"/>
                  <c:pt idx="0">
                    <c:v>37.454545454522304</c:v>
                  </c:pt>
                  <c:pt idx="8">
                    <c:v>37.454545454558684</c:v>
                  </c:pt>
                  <c:pt idx="17">
                    <c:v>26.222222222218988</c:v>
                  </c:pt>
                  <c:pt idx="21">
                    <c:v>26.222222222218988</c:v>
                  </c:pt>
                  <c:pt idx="32">
                    <c:v>149.39999999999418</c:v>
                  </c:pt>
                </c:numCache>
              </c:numRef>
            </c:plus>
            <c:minus>
              <c:numRef>
                <c:f>BMSTP2vm!$AC$4:$AC$36</c:f>
                <c:numCache>
                  <c:formatCode>General</c:formatCode>
                  <c:ptCount val="33"/>
                  <c:pt idx="0">
                    <c:v>37.454545454522304</c:v>
                  </c:pt>
                  <c:pt idx="8">
                    <c:v>37.454545454558684</c:v>
                  </c:pt>
                  <c:pt idx="17">
                    <c:v>26.222222222218988</c:v>
                  </c:pt>
                  <c:pt idx="21">
                    <c:v>26.222222222218988</c:v>
                  </c:pt>
                  <c:pt idx="32">
                    <c:v>149.39999999999418</c:v>
                  </c:pt>
                </c:numCache>
              </c:numRef>
            </c:minus>
          </c:errBars>
          <c:errBars>
            <c:errDir val="y"/>
            <c:errBarType val="both"/>
            <c:errValType val="cust"/>
            <c:noEndCap val="0"/>
            <c:plus>
              <c:numRef>
                <c:f>BMSTP2vm!$AK$4:$AK$36</c:f>
                <c:numCache>
                  <c:formatCode>General</c:formatCode>
                  <c:ptCount val="33"/>
                  <c:pt idx="0">
                    <c:v>0.94765221069587646</c:v>
                  </c:pt>
                  <c:pt idx="8">
                    <c:v>0.90897095417434304</c:v>
                  </c:pt>
                  <c:pt idx="17">
                    <c:v>5.2986993993456188E-2</c:v>
                  </c:pt>
                  <c:pt idx="21">
                    <c:v>0.48733085511763807</c:v>
                  </c:pt>
                  <c:pt idx="32">
                    <c:v>0.81562073958098058</c:v>
                  </c:pt>
                </c:numCache>
              </c:numRef>
            </c:plus>
            <c:minus>
              <c:numRef>
                <c:f>BMSTP2vm!$AK$4:$AK$36</c:f>
                <c:numCache>
                  <c:formatCode>General</c:formatCode>
                  <c:ptCount val="33"/>
                  <c:pt idx="0">
                    <c:v>0.94765221069587646</c:v>
                  </c:pt>
                  <c:pt idx="8">
                    <c:v>0.90897095417434304</c:v>
                  </c:pt>
                  <c:pt idx="17">
                    <c:v>5.2986993993456188E-2</c:v>
                  </c:pt>
                  <c:pt idx="21">
                    <c:v>0.48733085511763807</c:v>
                  </c:pt>
                  <c:pt idx="32">
                    <c:v>0.81562073958098058</c:v>
                  </c:pt>
                </c:numCache>
              </c:numRef>
            </c:minus>
          </c:errBars>
          <c:xVal>
            <c:numRef>
              <c:f>BMSTP2vm!$W$4:$W$35</c:f>
              <c:numCache>
                <c:formatCode>m/d/yyyy</c:formatCode>
                <c:ptCount val="32"/>
                <c:pt idx="0">
                  <c:v>41476.272727272757</c:v>
                </c:pt>
                <c:pt idx="1">
                  <c:v>41466.909090909117</c:v>
                </c:pt>
                <c:pt idx="2">
                  <c:v>41457.545454545478</c:v>
                </c:pt>
                <c:pt idx="3">
                  <c:v>41448.181818181838</c:v>
                </c:pt>
                <c:pt idx="4">
                  <c:v>41438.818181818198</c:v>
                </c:pt>
                <c:pt idx="5">
                  <c:v>41429.454545454559</c:v>
                </c:pt>
                <c:pt idx="6">
                  <c:v>41420.090909090919</c:v>
                </c:pt>
                <c:pt idx="7">
                  <c:v>41410.727272727279</c:v>
                </c:pt>
                <c:pt idx="8">
                  <c:v>41401.36363636364</c:v>
                </c:pt>
                <c:pt idx="9">
                  <c:v>41392</c:v>
                </c:pt>
                <c:pt idx="10">
                  <c:v>41382</c:v>
                </c:pt>
                <c:pt idx="11">
                  <c:v>41374</c:v>
                </c:pt>
                <c:pt idx="12">
                  <c:v>41366</c:v>
                </c:pt>
                <c:pt idx="13">
                  <c:v>41205</c:v>
                </c:pt>
                <c:pt idx="14">
                  <c:v>41198.444444444438</c:v>
                </c:pt>
                <c:pt idx="15">
                  <c:v>41191.888888888883</c:v>
                </c:pt>
                <c:pt idx="16">
                  <c:v>41185.333333333328</c:v>
                </c:pt>
                <c:pt idx="17">
                  <c:v>41178.777777777774</c:v>
                </c:pt>
                <c:pt idx="18">
                  <c:v>41172.222222222219</c:v>
                </c:pt>
                <c:pt idx="19">
                  <c:v>41165.666666666664</c:v>
                </c:pt>
                <c:pt idx="20">
                  <c:v>41159.111111111109</c:v>
                </c:pt>
                <c:pt idx="21">
                  <c:v>41152.555555555555</c:v>
                </c:pt>
                <c:pt idx="22">
                  <c:v>41146</c:v>
                </c:pt>
                <c:pt idx="23">
                  <c:v>41134</c:v>
                </c:pt>
                <c:pt idx="24">
                  <c:v>41124.799999999988</c:v>
                </c:pt>
                <c:pt idx="25">
                  <c:v>41115.599999999991</c:v>
                </c:pt>
                <c:pt idx="26">
                  <c:v>41106.399999999994</c:v>
                </c:pt>
                <c:pt idx="27">
                  <c:v>41097.199999999997</c:v>
                </c:pt>
                <c:pt idx="28">
                  <c:v>41088</c:v>
                </c:pt>
                <c:pt idx="29">
                  <c:v>40979.125</c:v>
                </c:pt>
                <c:pt idx="30">
                  <c:v>40957</c:v>
                </c:pt>
                <c:pt idx="31">
                  <c:v>40948.222222222248</c:v>
                </c:pt>
              </c:numCache>
            </c:numRef>
          </c:xVal>
          <c:yVal>
            <c:numRef>
              <c:f>BMSTP2vm!$AJ$4:$AJ$36</c:f>
              <c:numCache>
                <c:formatCode>General</c:formatCode>
                <c:ptCount val="33"/>
                <c:pt idx="0" formatCode="0.00">
                  <c:v>-0.73585301347178333</c:v>
                </c:pt>
                <c:pt idx="8" formatCode="0.00">
                  <c:v>-2.2518822071081956</c:v>
                </c:pt>
                <c:pt idx="17" formatCode="0.00">
                  <c:v>-2.1536633777304708</c:v>
                </c:pt>
                <c:pt idx="21" formatCode="0.00">
                  <c:v>-1.0625027483119496</c:v>
                </c:pt>
                <c:pt idx="32" formatCode="0.00">
                  <c:v>-2.338118725696114</c:v>
                </c:pt>
              </c:numCache>
            </c:numRef>
          </c:yVal>
          <c:smooth val="0"/>
        </c:ser>
        <c:dLbls>
          <c:showLegendKey val="0"/>
          <c:showVal val="0"/>
          <c:showCatName val="0"/>
          <c:showSerName val="0"/>
          <c:showPercent val="0"/>
          <c:showBubbleSize val="0"/>
        </c:dLbls>
        <c:axId val="536020480"/>
        <c:axId val="535923712"/>
      </c:scatterChart>
      <c:valAx>
        <c:axId val="535923712"/>
        <c:scaling>
          <c:orientation val="minMax"/>
          <c:min val="-7"/>
        </c:scaling>
        <c:delete val="0"/>
        <c:axPos val="l"/>
        <c:title>
          <c:tx>
            <c:rich>
              <a:bodyPr rot="-5400000" vert="horz"/>
              <a:lstStyle/>
              <a:p>
                <a:pPr>
                  <a:defRPr/>
                </a:pPr>
                <a:r>
                  <a:rPr lang="en-US" dirty="0" smtClean="0">
                    <a:latin typeface="Calibri"/>
                  </a:rPr>
                  <a:t>δ</a:t>
                </a:r>
                <a:r>
                  <a:rPr lang="en-US" baseline="30000" dirty="0" smtClean="0"/>
                  <a:t>18</a:t>
                </a:r>
                <a:r>
                  <a:rPr lang="en-US" dirty="0" smtClean="0"/>
                  <a:t>O ‰ </a:t>
                </a:r>
                <a:r>
                  <a:rPr lang="en-US" dirty="0"/>
                  <a:t>VSMOW</a:t>
                </a:r>
              </a:p>
            </c:rich>
          </c:tx>
          <c:layout/>
          <c:overlay val="0"/>
        </c:title>
        <c:numFmt formatCode="General" sourceLinked="0"/>
        <c:majorTickMark val="out"/>
        <c:minorTickMark val="none"/>
        <c:tickLblPos val="nextTo"/>
        <c:spPr>
          <a:ln>
            <a:solidFill>
              <a:schemeClr val="tx1"/>
            </a:solidFill>
          </a:ln>
        </c:spPr>
        <c:crossAx val="536020480"/>
        <c:crosses val="autoZero"/>
        <c:crossBetween val="midCat"/>
      </c:valAx>
      <c:valAx>
        <c:axId val="536020480"/>
        <c:scaling>
          <c:orientation val="minMax"/>
          <c:max val="41518"/>
          <c:min val="40937"/>
        </c:scaling>
        <c:delete val="0"/>
        <c:axPos val="b"/>
        <c:title>
          <c:tx>
            <c:rich>
              <a:bodyPr/>
              <a:lstStyle/>
              <a:p>
                <a:pPr>
                  <a:defRPr/>
                </a:pPr>
                <a:r>
                  <a:rPr lang="en-US"/>
                  <a:t>2012-2013</a:t>
                </a:r>
              </a:p>
            </c:rich>
          </c:tx>
          <c:layout>
            <c:manualLayout>
              <c:xMode val="edge"/>
              <c:yMode val="edge"/>
              <c:x val="0.4531404778328012"/>
              <c:y val="0.81329755370875256"/>
            </c:manualLayout>
          </c:layout>
          <c:overlay val="0"/>
        </c:title>
        <c:numFmt formatCode="[$-409]mmmmm;@" sourceLinked="0"/>
        <c:majorTickMark val="out"/>
        <c:minorTickMark val="none"/>
        <c:tickLblPos val="nextTo"/>
        <c:spPr>
          <a:ln>
            <a:solidFill>
              <a:schemeClr val="tx1"/>
            </a:solidFill>
          </a:ln>
        </c:spPr>
        <c:crossAx val="535923712"/>
        <c:crossesAt val="-7"/>
        <c:crossBetween val="midCat"/>
        <c:majorUnit val="30"/>
      </c:valAx>
    </c:plotArea>
    <c:legend>
      <c:legendPos val="r"/>
      <c:layout>
        <c:manualLayout>
          <c:xMode val="edge"/>
          <c:yMode val="edge"/>
          <c:x val="0.23938416402398618"/>
          <c:y val="0.12167807773633352"/>
          <c:w val="0.69226333214030067"/>
          <c:h val="0.19542194270780466"/>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382887136714094"/>
          <c:y val="0.13389216459839715"/>
          <c:w val="0.73822422721733993"/>
          <c:h val="0.58375423910569735"/>
        </c:manualLayout>
      </c:layout>
      <c:scatterChart>
        <c:scatterStyle val="lineMarker"/>
        <c:varyColors val="0"/>
        <c:ser>
          <c:idx val="0"/>
          <c:order val="0"/>
          <c:tx>
            <c:v>Temperature C</c:v>
          </c:tx>
          <c:spPr>
            <a:ln w="28575">
              <a:solidFill>
                <a:schemeClr val="bg1">
                  <a:lumMod val="50000"/>
                </a:schemeClr>
              </a:solidFill>
            </a:ln>
          </c:spPr>
          <c:marker>
            <c:symbol val="none"/>
          </c:marker>
          <c:xVal>
            <c:numRef>
              <c:f>'BMS3R5vm calendar matching'!$AO:$AO</c:f>
              <c:numCache>
                <c:formatCode>[$-409]d\-mmm;@</c:formatCode>
                <c:ptCount val="1048576"/>
                <c:pt idx="1">
                  <c:v>40937</c:v>
                </c:pt>
                <c:pt idx="2">
                  <c:v>40947</c:v>
                </c:pt>
                <c:pt idx="3">
                  <c:v>40950</c:v>
                </c:pt>
                <c:pt idx="4">
                  <c:v>40954</c:v>
                </c:pt>
                <c:pt idx="5">
                  <c:v>40957</c:v>
                </c:pt>
                <c:pt idx="6">
                  <c:v>40962</c:v>
                </c:pt>
                <c:pt idx="7">
                  <c:v>40964</c:v>
                </c:pt>
                <c:pt idx="8">
                  <c:v>40968</c:v>
                </c:pt>
                <c:pt idx="9">
                  <c:v>40971</c:v>
                </c:pt>
                <c:pt idx="10">
                  <c:v>40975</c:v>
                </c:pt>
                <c:pt idx="11">
                  <c:v>40989</c:v>
                </c:pt>
                <c:pt idx="12">
                  <c:v>40992</c:v>
                </c:pt>
                <c:pt idx="13">
                  <c:v>41003</c:v>
                </c:pt>
                <c:pt idx="14">
                  <c:v>41006</c:v>
                </c:pt>
                <c:pt idx="15">
                  <c:v>41010</c:v>
                </c:pt>
                <c:pt idx="16">
                  <c:v>41013</c:v>
                </c:pt>
                <c:pt idx="17">
                  <c:v>41017</c:v>
                </c:pt>
                <c:pt idx="18">
                  <c:v>41020</c:v>
                </c:pt>
                <c:pt idx="19">
                  <c:v>41024</c:v>
                </c:pt>
                <c:pt idx="20">
                  <c:v>41027</c:v>
                </c:pt>
                <c:pt idx="21">
                  <c:v>41031</c:v>
                </c:pt>
                <c:pt idx="22">
                  <c:v>41034</c:v>
                </c:pt>
                <c:pt idx="23">
                  <c:v>41038</c:v>
                </c:pt>
                <c:pt idx="24">
                  <c:v>41042</c:v>
                </c:pt>
                <c:pt idx="25">
                  <c:v>41045</c:v>
                </c:pt>
                <c:pt idx="26">
                  <c:v>41049</c:v>
                </c:pt>
                <c:pt idx="27">
                  <c:v>41052</c:v>
                </c:pt>
                <c:pt idx="28">
                  <c:v>41060</c:v>
                </c:pt>
                <c:pt idx="29">
                  <c:v>41064</c:v>
                </c:pt>
                <c:pt idx="30">
                  <c:v>41067</c:v>
                </c:pt>
                <c:pt idx="31">
                  <c:v>41071</c:v>
                </c:pt>
                <c:pt idx="32">
                  <c:v>41074</c:v>
                </c:pt>
                <c:pt idx="33">
                  <c:v>41078</c:v>
                </c:pt>
                <c:pt idx="34">
                  <c:v>41081</c:v>
                </c:pt>
                <c:pt idx="35">
                  <c:v>41085</c:v>
                </c:pt>
                <c:pt idx="36">
                  <c:v>41088</c:v>
                </c:pt>
                <c:pt idx="37">
                  <c:v>41092</c:v>
                </c:pt>
                <c:pt idx="38">
                  <c:v>41095</c:v>
                </c:pt>
                <c:pt idx="39">
                  <c:v>41099</c:v>
                </c:pt>
                <c:pt idx="40">
                  <c:v>41106</c:v>
                </c:pt>
                <c:pt idx="41">
                  <c:v>41109</c:v>
                </c:pt>
                <c:pt idx="42">
                  <c:v>41113</c:v>
                </c:pt>
                <c:pt idx="43">
                  <c:v>41116</c:v>
                </c:pt>
                <c:pt idx="44">
                  <c:v>41120</c:v>
                </c:pt>
                <c:pt idx="45">
                  <c:v>41123</c:v>
                </c:pt>
                <c:pt idx="46">
                  <c:v>41127</c:v>
                </c:pt>
                <c:pt idx="47">
                  <c:v>41130</c:v>
                </c:pt>
                <c:pt idx="48">
                  <c:v>41134</c:v>
                </c:pt>
                <c:pt idx="49">
                  <c:v>41137</c:v>
                </c:pt>
                <c:pt idx="50">
                  <c:v>41141</c:v>
                </c:pt>
                <c:pt idx="51">
                  <c:v>41144</c:v>
                </c:pt>
                <c:pt idx="52">
                  <c:v>41151</c:v>
                </c:pt>
                <c:pt idx="53">
                  <c:v>41155</c:v>
                </c:pt>
                <c:pt idx="54">
                  <c:v>41158</c:v>
                </c:pt>
                <c:pt idx="55">
                  <c:v>41162</c:v>
                </c:pt>
                <c:pt idx="56">
                  <c:v>41165</c:v>
                </c:pt>
                <c:pt idx="57">
                  <c:v>41169</c:v>
                </c:pt>
                <c:pt idx="58">
                  <c:v>41172</c:v>
                </c:pt>
                <c:pt idx="59">
                  <c:v>41176</c:v>
                </c:pt>
                <c:pt idx="60">
                  <c:v>41179</c:v>
                </c:pt>
                <c:pt idx="61">
                  <c:v>41180</c:v>
                </c:pt>
                <c:pt idx="62">
                  <c:v>41184</c:v>
                </c:pt>
                <c:pt idx="63">
                  <c:v>41187</c:v>
                </c:pt>
                <c:pt idx="64">
                  <c:v>41191</c:v>
                </c:pt>
                <c:pt idx="65">
                  <c:v>41194</c:v>
                </c:pt>
                <c:pt idx="66">
                  <c:v>41199</c:v>
                </c:pt>
                <c:pt idx="67">
                  <c:v>41201</c:v>
                </c:pt>
                <c:pt idx="68">
                  <c:v>41205</c:v>
                </c:pt>
                <c:pt idx="69">
                  <c:v>41208</c:v>
                </c:pt>
                <c:pt idx="70">
                  <c:v>41211</c:v>
                </c:pt>
                <c:pt idx="71">
                  <c:v>41215</c:v>
                </c:pt>
                <c:pt idx="72">
                  <c:v>41219</c:v>
                </c:pt>
                <c:pt idx="73">
                  <c:v>41222</c:v>
                </c:pt>
                <c:pt idx="74">
                  <c:v>41226</c:v>
                </c:pt>
                <c:pt idx="75">
                  <c:v>41228</c:v>
                </c:pt>
                <c:pt idx="76">
                  <c:v>41233</c:v>
                </c:pt>
                <c:pt idx="77">
                  <c:v>41238</c:v>
                </c:pt>
                <c:pt idx="78">
                  <c:v>41240</c:v>
                </c:pt>
                <c:pt idx="79">
                  <c:v>41244</c:v>
                </c:pt>
                <c:pt idx="80">
                  <c:v>41248</c:v>
                </c:pt>
                <c:pt idx="81">
                  <c:v>41251</c:v>
                </c:pt>
                <c:pt idx="82">
                  <c:v>41254</c:v>
                </c:pt>
                <c:pt idx="83">
                  <c:v>41258</c:v>
                </c:pt>
                <c:pt idx="84">
                  <c:v>41261</c:v>
                </c:pt>
                <c:pt idx="85">
                  <c:v>41276</c:v>
                </c:pt>
                <c:pt idx="86">
                  <c:v>41279</c:v>
                </c:pt>
                <c:pt idx="87">
                  <c:v>41283</c:v>
                </c:pt>
                <c:pt idx="88">
                  <c:v>41286</c:v>
                </c:pt>
                <c:pt idx="89">
                  <c:v>41289</c:v>
                </c:pt>
                <c:pt idx="90">
                  <c:v>41293</c:v>
                </c:pt>
                <c:pt idx="91">
                  <c:v>41296</c:v>
                </c:pt>
                <c:pt idx="92">
                  <c:v>41300</c:v>
                </c:pt>
                <c:pt idx="93">
                  <c:v>41303</c:v>
                </c:pt>
                <c:pt idx="94">
                  <c:v>41307</c:v>
                </c:pt>
                <c:pt idx="95">
                  <c:v>41310</c:v>
                </c:pt>
                <c:pt idx="96">
                  <c:v>41314</c:v>
                </c:pt>
                <c:pt idx="97">
                  <c:v>41317</c:v>
                </c:pt>
                <c:pt idx="98">
                  <c:v>41324</c:v>
                </c:pt>
                <c:pt idx="99">
                  <c:v>41338</c:v>
                </c:pt>
                <c:pt idx="100">
                  <c:v>41343</c:v>
                </c:pt>
                <c:pt idx="101">
                  <c:v>41352</c:v>
                </c:pt>
                <c:pt idx="102">
                  <c:v>41359</c:v>
                </c:pt>
                <c:pt idx="103">
                  <c:v>41366</c:v>
                </c:pt>
                <c:pt idx="104">
                  <c:v>41373</c:v>
                </c:pt>
                <c:pt idx="105">
                  <c:v>41380</c:v>
                </c:pt>
                <c:pt idx="106">
                  <c:v>41387</c:v>
                </c:pt>
                <c:pt idx="107">
                  <c:v>41395</c:v>
                </c:pt>
                <c:pt idx="108">
                  <c:v>41402</c:v>
                </c:pt>
                <c:pt idx="109">
                  <c:v>41408</c:v>
                </c:pt>
                <c:pt idx="110">
                  <c:v>41410</c:v>
                </c:pt>
                <c:pt idx="111">
                  <c:v>41415</c:v>
                </c:pt>
                <c:pt idx="112">
                  <c:v>41421</c:v>
                </c:pt>
                <c:pt idx="113">
                  <c:v>41429</c:v>
                </c:pt>
                <c:pt idx="114">
                  <c:v>41436</c:v>
                </c:pt>
                <c:pt idx="115">
                  <c:v>41443</c:v>
                </c:pt>
                <c:pt idx="116">
                  <c:v>41457</c:v>
                </c:pt>
                <c:pt idx="117">
                  <c:v>41464</c:v>
                </c:pt>
                <c:pt idx="118">
                  <c:v>41468</c:v>
                </c:pt>
                <c:pt idx="119">
                  <c:v>41473</c:v>
                </c:pt>
                <c:pt idx="120">
                  <c:v>41480</c:v>
                </c:pt>
                <c:pt idx="121">
                  <c:v>41485</c:v>
                </c:pt>
              </c:numCache>
            </c:numRef>
          </c:xVal>
          <c:yVal>
            <c:numRef>
              <c:f>'BMS3R5vm calendar matching'!$AR:$AR</c:f>
              <c:numCache>
                <c:formatCode>General</c:formatCode>
                <c:ptCount val="1048576"/>
                <c:pt idx="1">
                  <c:v>20.6</c:v>
                </c:pt>
                <c:pt idx="2">
                  <c:v>11.1</c:v>
                </c:pt>
                <c:pt idx="3">
                  <c:v>6.7</c:v>
                </c:pt>
                <c:pt idx="4">
                  <c:v>18.3</c:v>
                </c:pt>
                <c:pt idx="5">
                  <c:v>12.7</c:v>
                </c:pt>
                <c:pt idx="6">
                  <c:v>14.3</c:v>
                </c:pt>
                <c:pt idx="7">
                  <c:v>19.5</c:v>
                </c:pt>
                <c:pt idx="8">
                  <c:v>14.3</c:v>
                </c:pt>
                <c:pt idx="9">
                  <c:v>20.3</c:v>
                </c:pt>
                <c:pt idx="10">
                  <c:v>17.399999999999999</c:v>
                </c:pt>
                <c:pt idx="11">
                  <c:v>18</c:v>
                </c:pt>
                <c:pt idx="12">
                  <c:v>17</c:v>
                </c:pt>
                <c:pt idx="13">
                  <c:v>19.899999999999999</c:v>
                </c:pt>
                <c:pt idx="14">
                  <c:v>22</c:v>
                </c:pt>
                <c:pt idx="15">
                  <c:v>22.6</c:v>
                </c:pt>
                <c:pt idx="16">
                  <c:v>23.8</c:v>
                </c:pt>
                <c:pt idx="17">
                  <c:v>23.4</c:v>
                </c:pt>
                <c:pt idx="18">
                  <c:v>22.4</c:v>
                </c:pt>
                <c:pt idx="19">
                  <c:v>20.2</c:v>
                </c:pt>
                <c:pt idx="20">
                  <c:v>22</c:v>
                </c:pt>
                <c:pt idx="21">
                  <c:v>26</c:v>
                </c:pt>
                <c:pt idx="22">
                  <c:v>28.5</c:v>
                </c:pt>
                <c:pt idx="23">
                  <c:v>27.3</c:v>
                </c:pt>
                <c:pt idx="24">
                  <c:v>26.1</c:v>
                </c:pt>
                <c:pt idx="25">
                  <c:v>26.6</c:v>
                </c:pt>
                <c:pt idx="26">
                  <c:v>30.4</c:v>
                </c:pt>
                <c:pt idx="27">
                  <c:v>33.1</c:v>
                </c:pt>
                <c:pt idx="28">
                  <c:v>30.8</c:v>
                </c:pt>
                <c:pt idx="29">
                  <c:v>28.1</c:v>
                </c:pt>
                <c:pt idx="30">
                  <c:v>31.6</c:v>
                </c:pt>
                <c:pt idx="31">
                  <c:v>32</c:v>
                </c:pt>
                <c:pt idx="32">
                  <c:v>27.7</c:v>
                </c:pt>
                <c:pt idx="33">
                  <c:v>31.1</c:v>
                </c:pt>
                <c:pt idx="34">
                  <c:v>30</c:v>
                </c:pt>
                <c:pt idx="35">
                  <c:v>31.5</c:v>
                </c:pt>
                <c:pt idx="36">
                  <c:v>33.799999999999997</c:v>
                </c:pt>
                <c:pt idx="37">
                  <c:v>28.8</c:v>
                </c:pt>
                <c:pt idx="38">
                  <c:v>30</c:v>
                </c:pt>
                <c:pt idx="39">
                  <c:v>30.5</c:v>
                </c:pt>
                <c:pt idx="40">
                  <c:v>29.2</c:v>
                </c:pt>
                <c:pt idx="41">
                  <c:v>32.6</c:v>
                </c:pt>
                <c:pt idx="42" formatCode="0.0">
                  <c:v>31.9</c:v>
                </c:pt>
                <c:pt idx="43">
                  <c:v>34.299999999999997</c:v>
                </c:pt>
                <c:pt idx="44">
                  <c:v>33.200000000000003</c:v>
                </c:pt>
                <c:pt idx="45">
                  <c:v>37.799999999999997</c:v>
                </c:pt>
                <c:pt idx="46">
                  <c:v>33.700000000000003</c:v>
                </c:pt>
                <c:pt idx="47">
                  <c:v>35</c:v>
                </c:pt>
                <c:pt idx="48">
                  <c:v>30.8</c:v>
                </c:pt>
                <c:pt idx="49" formatCode="0.0">
                  <c:v>31.7</c:v>
                </c:pt>
                <c:pt idx="50" formatCode="0.0">
                  <c:v>29.3</c:v>
                </c:pt>
                <c:pt idx="51" formatCode="0.0">
                  <c:v>28.3</c:v>
                </c:pt>
                <c:pt idx="52" formatCode="0.0">
                  <c:v>31.3</c:v>
                </c:pt>
                <c:pt idx="53" formatCode="0.0">
                  <c:v>30.1</c:v>
                </c:pt>
                <c:pt idx="54" formatCode="0.0">
                  <c:v>32.9</c:v>
                </c:pt>
                <c:pt idx="55">
                  <c:v>28.3</c:v>
                </c:pt>
                <c:pt idx="56">
                  <c:v>27.4</c:v>
                </c:pt>
                <c:pt idx="57" formatCode="0.0">
                  <c:v>24.6</c:v>
                </c:pt>
                <c:pt idx="58" formatCode="0.0">
                  <c:v>26.3</c:v>
                </c:pt>
                <c:pt idx="59" formatCode="0.0">
                  <c:v>27.5</c:v>
                </c:pt>
                <c:pt idx="60" formatCode="0.0">
                  <c:v>28</c:v>
                </c:pt>
                <c:pt idx="61" formatCode="0.0">
                  <c:v>27.6</c:v>
                </c:pt>
                <c:pt idx="62" formatCode="0.0">
                  <c:v>23.1</c:v>
                </c:pt>
                <c:pt idx="63" formatCode="0.0">
                  <c:v>25.1</c:v>
                </c:pt>
                <c:pt idx="64" formatCode="0.0">
                  <c:v>22.2</c:v>
                </c:pt>
                <c:pt idx="65" formatCode="0.0">
                  <c:v>24.4</c:v>
                </c:pt>
                <c:pt idx="66" formatCode="0.0">
                  <c:v>23.4</c:v>
                </c:pt>
                <c:pt idx="67" formatCode="0.0">
                  <c:v>19.600000000000001</c:v>
                </c:pt>
                <c:pt idx="68" formatCode="0.0">
                  <c:v>25.9</c:v>
                </c:pt>
                <c:pt idx="69" formatCode="0.0">
                  <c:v>18.7</c:v>
                </c:pt>
                <c:pt idx="70" formatCode="0.0">
                  <c:v>15</c:v>
                </c:pt>
                <c:pt idx="71" formatCode="0.0">
                  <c:v>22.8</c:v>
                </c:pt>
                <c:pt idx="72" formatCode="0.0">
                  <c:v>20.5</c:v>
                </c:pt>
                <c:pt idx="73" formatCode="0.0">
                  <c:v>21.3</c:v>
                </c:pt>
                <c:pt idx="74" formatCode="0.0">
                  <c:v>16.399999999999999</c:v>
                </c:pt>
                <c:pt idx="75" formatCode="0.0">
                  <c:v>17</c:v>
                </c:pt>
                <c:pt idx="76" formatCode="0.0">
                  <c:v>17.3</c:v>
                </c:pt>
                <c:pt idx="77" formatCode="0.0">
                  <c:v>17.899999999999999</c:v>
                </c:pt>
                <c:pt idx="78" formatCode="0.0">
                  <c:v>15.4</c:v>
                </c:pt>
                <c:pt idx="79" formatCode="0.0">
                  <c:v>20.9</c:v>
                </c:pt>
                <c:pt idx="80" formatCode="0.0">
                  <c:v>19.3</c:v>
                </c:pt>
                <c:pt idx="81" formatCode="0.0">
                  <c:v>25.6</c:v>
                </c:pt>
                <c:pt idx="82" formatCode="0.0">
                  <c:v>13.4</c:v>
                </c:pt>
                <c:pt idx="83" formatCode="0.0">
                  <c:v>16</c:v>
                </c:pt>
                <c:pt idx="84" formatCode="0.0">
                  <c:v>16.899999999999999</c:v>
                </c:pt>
                <c:pt idx="85" formatCode="0.0">
                  <c:v>7.7</c:v>
                </c:pt>
                <c:pt idx="86" formatCode="0.0">
                  <c:v>8.8000000000000007</c:v>
                </c:pt>
                <c:pt idx="87" formatCode="0.0">
                  <c:v>15.3</c:v>
                </c:pt>
                <c:pt idx="88" formatCode="0.0">
                  <c:v>16.7</c:v>
                </c:pt>
                <c:pt idx="89" formatCode="0.0">
                  <c:v>9.1999999999999993</c:v>
                </c:pt>
                <c:pt idx="90" formatCode="0.0">
                  <c:v>11.5</c:v>
                </c:pt>
                <c:pt idx="91" formatCode="0.0">
                  <c:v>12.6</c:v>
                </c:pt>
                <c:pt idx="92" formatCode="0.0">
                  <c:v>17.899999999999999</c:v>
                </c:pt>
                <c:pt idx="93" formatCode="0.0">
                  <c:v>20.399999999999999</c:v>
                </c:pt>
                <c:pt idx="94" formatCode="0.0">
                  <c:v>14.6</c:v>
                </c:pt>
                <c:pt idx="95" formatCode="0.0">
                  <c:v>16.7</c:v>
                </c:pt>
                <c:pt idx="96" formatCode="0.0">
                  <c:v>17</c:v>
                </c:pt>
                <c:pt idx="97" formatCode="0.0">
                  <c:v>15.5</c:v>
                </c:pt>
                <c:pt idx="98" formatCode="0.0">
                  <c:v>14</c:v>
                </c:pt>
                <c:pt idx="99" formatCode="0.0">
                  <c:v>14</c:v>
                </c:pt>
                <c:pt idx="100" formatCode="0.0">
                  <c:v>17.600000000000001</c:v>
                </c:pt>
                <c:pt idx="101" formatCode="0.0">
                  <c:v>19.2</c:v>
                </c:pt>
                <c:pt idx="102" formatCode="0.0">
                  <c:v>13</c:v>
                </c:pt>
                <c:pt idx="103" formatCode="0.0">
                  <c:v>21.1</c:v>
                </c:pt>
                <c:pt idx="104" formatCode="0.0">
                  <c:v>20.7</c:v>
                </c:pt>
                <c:pt idx="105" formatCode="0.0">
                  <c:v>22.5</c:v>
                </c:pt>
                <c:pt idx="106" formatCode="0.0">
                  <c:v>20.8</c:v>
                </c:pt>
                <c:pt idx="107" formatCode="0.0">
                  <c:v>28.7</c:v>
                </c:pt>
                <c:pt idx="108" formatCode="0.0">
                  <c:v>25.8</c:v>
                </c:pt>
                <c:pt idx="109" formatCode="0.0">
                  <c:v>24</c:v>
                </c:pt>
                <c:pt idx="110" formatCode="0.0">
                  <c:v>24.1</c:v>
                </c:pt>
                <c:pt idx="111" formatCode="0.0">
                  <c:v>28.4</c:v>
                </c:pt>
                <c:pt idx="112" formatCode="0.0">
                  <c:v>28.1</c:v>
                </c:pt>
                <c:pt idx="113" formatCode="0.0">
                  <c:v>31.3</c:v>
                </c:pt>
                <c:pt idx="114" formatCode="0.0">
                  <c:v>31.5</c:v>
                </c:pt>
                <c:pt idx="115" formatCode="0.0">
                  <c:v>29.3</c:v>
                </c:pt>
                <c:pt idx="116" formatCode="0.0">
                  <c:v>27.2</c:v>
                </c:pt>
                <c:pt idx="117" formatCode="0.0">
                  <c:v>30.2</c:v>
                </c:pt>
                <c:pt idx="118" formatCode="0.0">
                  <c:v>33.700000000000003</c:v>
                </c:pt>
                <c:pt idx="119" formatCode="0.00">
                  <c:v>28.3</c:v>
                </c:pt>
                <c:pt idx="120" formatCode="0.00">
                  <c:v>30.2</c:v>
                </c:pt>
                <c:pt idx="121" formatCode="0.00">
                  <c:v>31</c:v>
                </c:pt>
              </c:numCache>
            </c:numRef>
          </c:yVal>
          <c:smooth val="0"/>
        </c:ser>
        <c:ser>
          <c:idx val="1"/>
          <c:order val="1"/>
          <c:tx>
            <c:v>3R5 JHU</c:v>
          </c:tx>
          <c:spPr>
            <a:ln>
              <a:noFill/>
            </a:ln>
          </c:spPr>
          <c:marker>
            <c:symbol val="triangle"/>
            <c:size val="6"/>
            <c:spPr>
              <a:noFill/>
              <a:ln w="22225">
                <a:solidFill>
                  <a:schemeClr val="tx1"/>
                </a:solidFill>
              </a:ln>
            </c:spPr>
          </c:marker>
          <c:errBars>
            <c:errDir val="x"/>
            <c:errBarType val="both"/>
            <c:errValType val="cust"/>
            <c:noEndCap val="0"/>
            <c:plus>
              <c:numRef>
                <c:f>BMS3R5_rep_ventral_margin!$AK$6:$AK$50</c:f>
                <c:numCache>
                  <c:formatCode>General</c:formatCode>
                  <c:ptCount val="45"/>
                  <c:pt idx="0">
                    <c:v>32</c:v>
                  </c:pt>
                  <c:pt idx="10">
                    <c:v>21.999999999985448</c:v>
                  </c:pt>
                  <c:pt idx="41">
                    <c:v>33.599999999991269</c:v>
                  </c:pt>
                  <c:pt idx="44">
                    <c:v>15.499999999992724</c:v>
                  </c:pt>
                </c:numCache>
              </c:numRef>
            </c:plus>
            <c:minus>
              <c:numRef>
                <c:f>BMS3R5_rep_ventral_margin!$AK$6:$AK$50</c:f>
                <c:numCache>
                  <c:formatCode>General</c:formatCode>
                  <c:ptCount val="45"/>
                  <c:pt idx="0">
                    <c:v>32</c:v>
                  </c:pt>
                  <c:pt idx="10">
                    <c:v>21.999999999985448</c:v>
                  </c:pt>
                  <c:pt idx="41">
                    <c:v>33.599999999991269</c:v>
                  </c:pt>
                  <c:pt idx="44">
                    <c:v>15.499999999992724</c:v>
                  </c:pt>
                </c:numCache>
              </c:numRef>
            </c:minus>
          </c:errBars>
          <c:errBars>
            <c:errDir val="y"/>
            <c:errBarType val="both"/>
            <c:errValType val="cust"/>
            <c:noEndCap val="0"/>
            <c:plus>
              <c:numRef>
                <c:f>BMS3R5_rep_ventral_margin!$AN$6:$AN$50</c:f>
                <c:numCache>
                  <c:formatCode>General</c:formatCode>
                  <c:ptCount val="45"/>
                  <c:pt idx="0">
                    <c:v>3</c:v>
                  </c:pt>
                  <c:pt idx="10">
                    <c:v>4</c:v>
                  </c:pt>
                  <c:pt idx="41">
                    <c:v>3</c:v>
                  </c:pt>
                  <c:pt idx="44">
                    <c:v>3</c:v>
                  </c:pt>
                </c:numCache>
              </c:numRef>
            </c:plus>
            <c:minus>
              <c:numRef>
                <c:f>BMS3R5_rep_ventral_margin!$AN$6:$AN$50</c:f>
                <c:numCache>
                  <c:formatCode>General</c:formatCode>
                  <c:ptCount val="45"/>
                  <c:pt idx="0">
                    <c:v>3</c:v>
                  </c:pt>
                  <c:pt idx="10">
                    <c:v>4</c:v>
                  </c:pt>
                  <c:pt idx="41">
                    <c:v>3</c:v>
                  </c:pt>
                  <c:pt idx="44">
                    <c:v>3</c:v>
                  </c:pt>
                </c:numCache>
              </c:numRef>
            </c:minus>
          </c:errBars>
          <c:xVal>
            <c:numRef>
              <c:f>BMS3R5_rep_ventral_margin!$AB$6:$AB$50</c:f>
              <c:numCache>
                <c:formatCode>m/d/yyyy</c:formatCode>
                <c:ptCount val="45"/>
                <c:pt idx="0">
                  <c:v>41476.714285714283</c:v>
                </c:pt>
                <c:pt idx="1">
                  <c:v>41472.142857142855</c:v>
                </c:pt>
                <c:pt idx="2">
                  <c:v>41467.571428571428</c:v>
                </c:pt>
                <c:pt idx="3">
                  <c:v>41463</c:v>
                </c:pt>
                <c:pt idx="4">
                  <c:v>41461</c:v>
                </c:pt>
                <c:pt idx="5">
                  <c:v>41457.857142857101</c:v>
                </c:pt>
                <c:pt idx="6">
                  <c:v>41454.714285714246</c:v>
                </c:pt>
                <c:pt idx="7">
                  <c:v>41451.571428571391</c:v>
                </c:pt>
                <c:pt idx="8">
                  <c:v>41448.428571428536</c:v>
                </c:pt>
                <c:pt idx="9">
                  <c:v>41445.285714285681</c:v>
                </c:pt>
                <c:pt idx="10">
                  <c:v>41442.142857142826</c:v>
                </c:pt>
                <c:pt idx="11">
                  <c:v>41438.999999999971</c:v>
                </c:pt>
                <c:pt idx="12">
                  <c:v>41435.857142857116</c:v>
                </c:pt>
                <c:pt idx="13">
                  <c:v>41432.714285714261</c:v>
                </c:pt>
                <c:pt idx="14">
                  <c:v>41429.571428571406</c:v>
                </c:pt>
                <c:pt idx="15">
                  <c:v>41426.428571428551</c:v>
                </c:pt>
                <c:pt idx="16">
                  <c:v>41423.285714285696</c:v>
                </c:pt>
                <c:pt idx="17">
                  <c:v>41420.142857142841</c:v>
                </c:pt>
                <c:pt idx="18">
                  <c:v>41416.999999999985</c:v>
                </c:pt>
                <c:pt idx="19">
                  <c:v>41413.85714285713</c:v>
                </c:pt>
                <c:pt idx="20">
                  <c:v>41410.714285714275</c:v>
                </c:pt>
                <c:pt idx="21">
                  <c:v>41407.57142857142</c:v>
                </c:pt>
                <c:pt idx="22">
                  <c:v>41404.428571428565</c:v>
                </c:pt>
                <c:pt idx="23">
                  <c:v>41401.28571428571</c:v>
                </c:pt>
                <c:pt idx="24">
                  <c:v>41398.142857142855</c:v>
                </c:pt>
                <c:pt idx="25">
                  <c:v>41395</c:v>
                </c:pt>
                <c:pt idx="26">
                  <c:v>41392.600000000013</c:v>
                </c:pt>
                <c:pt idx="27">
                  <c:v>41390.200000000012</c:v>
                </c:pt>
                <c:pt idx="28">
                  <c:v>41387.80000000001</c:v>
                </c:pt>
                <c:pt idx="29">
                  <c:v>41385.400000000009</c:v>
                </c:pt>
                <c:pt idx="30">
                  <c:v>41383.000000000007</c:v>
                </c:pt>
                <c:pt idx="31">
                  <c:v>41380.600000000006</c:v>
                </c:pt>
                <c:pt idx="32">
                  <c:v>41378.200000000004</c:v>
                </c:pt>
                <c:pt idx="33">
                  <c:v>41375.800000000003</c:v>
                </c:pt>
                <c:pt idx="34">
                  <c:v>41373.4</c:v>
                </c:pt>
                <c:pt idx="35">
                  <c:v>41371</c:v>
                </c:pt>
                <c:pt idx="36">
                  <c:v>41359.799999999988</c:v>
                </c:pt>
                <c:pt idx="37">
                  <c:v>41348.599999999991</c:v>
                </c:pt>
                <c:pt idx="38">
                  <c:v>41337.399999999994</c:v>
                </c:pt>
                <c:pt idx="39">
                  <c:v>41326.199999999997</c:v>
                </c:pt>
                <c:pt idx="40">
                  <c:v>41315</c:v>
                </c:pt>
                <c:pt idx="41">
                  <c:v>41237</c:v>
                </c:pt>
                <c:pt idx="42">
                  <c:v>41231.833333333307</c:v>
                </c:pt>
                <c:pt idx="43">
                  <c:v>41226.666666666642</c:v>
                </c:pt>
                <c:pt idx="44">
                  <c:v>41221.499999999978</c:v>
                </c:pt>
              </c:numCache>
            </c:numRef>
          </c:xVal>
          <c:yVal>
            <c:numRef>
              <c:f>BMS3R5_rep_ventral_margin!$AL$6:$AL$50</c:f>
              <c:numCache>
                <c:formatCode>General</c:formatCode>
                <c:ptCount val="45"/>
                <c:pt idx="0">
                  <c:v>33</c:v>
                </c:pt>
                <c:pt idx="10">
                  <c:v>32</c:v>
                </c:pt>
                <c:pt idx="41">
                  <c:v>21</c:v>
                </c:pt>
                <c:pt idx="44">
                  <c:v>19</c:v>
                </c:pt>
              </c:numCache>
            </c:numRef>
          </c:yVal>
          <c:smooth val="0"/>
        </c:ser>
        <c:ser>
          <c:idx val="2"/>
          <c:order val="2"/>
          <c:tx>
            <c:v>TP2 JHU</c:v>
          </c:tx>
          <c:spPr>
            <a:ln>
              <a:noFill/>
            </a:ln>
          </c:spPr>
          <c:marker>
            <c:symbol val="diamond"/>
            <c:size val="8"/>
            <c:spPr>
              <a:noFill/>
              <a:ln w="22225">
                <a:solidFill>
                  <a:schemeClr val="tx1"/>
                </a:solidFill>
              </a:ln>
            </c:spPr>
          </c:marker>
          <c:dPt>
            <c:idx val="8"/>
            <c:marker>
              <c:symbol val="diamond"/>
              <c:size val="7"/>
            </c:marker>
            <c:bubble3D val="0"/>
          </c:dPt>
          <c:errBars>
            <c:errDir val="x"/>
            <c:errBarType val="both"/>
            <c:errValType val="cust"/>
            <c:noEndCap val="0"/>
            <c:plus>
              <c:numRef>
                <c:f>BMSTP2vm!$AC$4:$AC$36</c:f>
                <c:numCache>
                  <c:formatCode>General</c:formatCode>
                  <c:ptCount val="33"/>
                  <c:pt idx="0">
                    <c:v>37.454545454522304</c:v>
                  </c:pt>
                  <c:pt idx="8">
                    <c:v>37.454545454558684</c:v>
                  </c:pt>
                  <c:pt idx="17">
                    <c:v>26.222222222218988</c:v>
                  </c:pt>
                  <c:pt idx="21">
                    <c:v>26.222222222218988</c:v>
                  </c:pt>
                  <c:pt idx="32">
                    <c:v>149.39999999999418</c:v>
                  </c:pt>
                </c:numCache>
              </c:numRef>
            </c:plus>
            <c:minus>
              <c:numRef>
                <c:f>BMSTP2vm!$AC$4:$AC$36</c:f>
                <c:numCache>
                  <c:formatCode>General</c:formatCode>
                  <c:ptCount val="33"/>
                  <c:pt idx="0">
                    <c:v>37.454545454522304</c:v>
                  </c:pt>
                  <c:pt idx="8">
                    <c:v>37.454545454558684</c:v>
                  </c:pt>
                  <c:pt idx="17">
                    <c:v>26.222222222218988</c:v>
                  </c:pt>
                  <c:pt idx="21">
                    <c:v>26.222222222218988</c:v>
                  </c:pt>
                  <c:pt idx="32">
                    <c:v>149.39999999999418</c:v>
                  </c:pt>
                </c:numCache>
              </c:numRef>
            </c:minus>
          </c:errBars>
          <c:errBars>
            <c:errDir val="y"/>
            <c:errBarType val="both"/>
            <c:errValType val="cust"/>
            <c:noEndCap val="0"/>
            <c:plus>
              <c:numRef>
                <c:f>BMSTP2vm!$AF$4:$AF$36</c:f>
                <c:numCache>
                  <c:formatCode>General</c:formatCode>
                  <c:ptCount val="33"/>
                  <c:pt idx="0">
                    <c:v>5</c:v>
                  </c:pt>
                  <c:pt idx="8">
                    <c:v>5</c:v>
                  </c:pt>
                  <c:pt idx="17">
                    <c:v>1</c:v>
                  </c:pt>
                  <c:pt idx="21">
                    <c:v>2</c:v>
                  </c:pt>
                  <c:pt idx="32">
                    <c:v>4</c:v>
                  </c:pt>
                </c:numCache>
              </c:numRef>
            </c:plus>
            <c:minus>
              <c:numRef>
                <c:f>BMSTP2vm!$AF$4:$AF$36</c:f>
                <c:numCache>
                  <c:formatCode>General</c:formatCode>
                  <c:ptCount val="33"/>
                  <c:pt idx="0">
                    <c:v>5</c:v>
                  </c:pt>
                  <c:pt idx="8">
                    <c:v>5</c:v>
                  </c:pt>
                  <c:pt idx="17">
                    <c:v>1</c:v>
                  </c:pt>
                  <c:pt idx="21">
                    <c:v>2</c:v>
                  </c:pt>
                  <c:pt idx="32">
                    <c:v>4</c:v>
                  </c:pt>
                </c:numCache>
              </c:numRef>
            </c:minus>
          </c:errBars>
          <c:xVal>
            <c:numRef>
              <c:f>BMSTP2vm!$W$4:$W$35</c:f>
              <c:numCache>
                <c:formatCode>m/d/yyyy</c:formatCode>
                <c:ptCount val="32"/>
                <c:pt idx="0">
                  <c:v>41476.272727272757</c:v>
                </c:pt>
                <c:pt idx="1">
                  <c:v>41466.909090909117</c:v>
                </c:pt>
                <c:pt idx="2">
                  <c:v>41457.545454545478</c:v>
                </c:pt>
                <c:pt idx="3">
                  <c:v>41448.181818181838</c:v>
                </c:pt>
                <c:pt idx="4">
                  <c:v>41438.818181818198</c:v>
                </c:pt>
                <c:pt idx="5">
                  <c:v>41429.454545454559</c:v>
                </c:pt>
                <c:pt idx="6">
                  <c:v>41420.090909090919</c:v>
                </c:pt>
                <c:pt idx="7">
                  <c:v>41410.727272727279</c:v>
                </c:pt>
                <c:pt idx="8">
                  <c:v>41401.36363636364</c:v>
                </c:pt>
                <c:pt idx="9">
                  <c:v>41392</c:v>
                </c:pt>
                <c:pt idx="10">
                  <c:v>41382</c:v>
                </c:pt>
                <c:pt idx="11">
                  <c:v>41374</c:v>
                </c:pt>
                <c:pt idx="12">
                  <c:v>41366</c:v>
                </c:pt>
                <c:pt idx="13">
                  <c:v>41205</c:v>
                </c:pt>
                <c:pt idx="14">
                  <c:v>41198.444444444438</c:v>
                </c:pt>
                <c:pt idx="15">
                  <c:v>41191.888888888883</c:v>
                </c:pt>
                <c:pt idx="16">
                  <c:v>41185.333333333328</c:v>
                </c:pt>
                <c:pt idx="17">
                  <c:v>41178.777777777774</c:v>
                </c:pt>
                <c:pt idx="18">
                  <c:v>41172.222222222219</c:v>
                </c:pt>
                <c:pt idx="19">
                  <c:v>41165.666666666664</c:v>
                </c:pt>
                <c:pt idx="20">
                  <c:v>41159.111111111109</c:v>
                </c:pt>
                <c:pt idx="21">
                  <c:v>41152.555555555555</c:v>
                </c:pt>
                <c:pt idx="22">
                  <c:v>41146</c:v>
                </c:pt>
                <c:pt idx="23">
                  <c:v>41134</c:v>
                </c:pt>
                <c:pt idx="24">
                  <c:v>41124.799999999988</c:v>
                </c:pt>
                <c:pt idx="25">
                  <c:v>41115.599999999991</c:v>
                </c:pt>
                <c:pt idx="26">
                  <c:v>41106.399999999994</c:v>
                </c:pt>
                <c:pt idx="27">
                  <c:v>41097.199999999997</c:v>
                </c:pt>
                <c:pt idx="28">
                  <c:v>41088</c:v>
                </c:pt>
                <c:pt idx="29">
                  <c:v>40979.125</c:v>
                </c:pt>
                <c:pt idx="30">
                  <c:v>40957</c:v>
                </c:pt>
                <c:pt idx="31">
                  <c:v>40948.222222222248</c:v>
                </c:pt>
              </c:numCache>
            </c:numRef>
          </c:xVal>
          <c:yVal>
            <c:numRef>
              <c:f>BMSTP2vm!$AD$4:$AD$36</c:f>
              <c:numCache>
                <c:formatCode>General</c:formatCode>
                <c:ptCount val="33"/>
                <c:pt idx="0" formatCode="0.0">
                  <c:v>35</c:v>
                </c:pt>
                <c:pt idx="8">
                  <c:v>26</c:v>
                </c:pt>
                <c:pt idx="17">
                  <c:v>31</c:v>
                </c:pt>
                <c:pt idx="21">
                  <c:v>36</c:v>
                </c:pt>
                <c:pt idx="32">
                  <c:v>28</c:v>
                </c:pt>
              </c:numCache>
            </c:numRef>
          </c:yVal>
          <c:smooth val="0"/>
        </c:ser>
        <c:dLbls>
          <c:showLegendKey val="0"/>
          <c:showVal val="0"/>
          <c:showCatName val="0"/>
          <c:showSerName val="0"/>
          <c:showPercent val="0"/>
          <c:showBubbleSize val="0"/>
        </c:dLbls>
        <c:axId val="535840640"/>
        <c:axId val="535838720"/>
      </c:scatterChart>
      <c:valAx>
        <c:axId val="535838720"/>
        <c:scaling>
          <c:orientation val="minMax"/>
          <c:min val="0"/>
        </c:scaling>
        <c:delete val="0"/>
        <c:axPos val="l"/>
        <c:title>
          <c:tx>
            <c:rich>
              <a:bodyPr rot="-5400000" vert="horz"/>
              <a:lstStyle/>
              <a:p>
                <a:pPr>
                  <a:defRPr/>
                </a:pPr>
                <a:r>
                  <a:rPr lang="en-US" dirty="0"/>
                  <a:t>Temperature </a:t>
                </a:r>
                <a:r>
                  <a:rPr lang="en-US" dirty="0" smtClean="0"/>
                  <a:t>˚C</a:t>
                </a:r>
                <a:endParaRPr lang="en-US" dirty="0"/>
              </a:p>
            </c:rich>
          </c:tx>
          <c:layout/>
          <c:overlay val="0"/>
        </c:title>
        <c:numFmt formatCode="General" sourceLinked="0"/>
        <c:majorTickMark val="out"/>
        <c:minorTickMark val="none"/>
        <c:tickLblPos val="nextTo"/>
        <c:spPr>
          <a:ln>
            <a:solidFill>
              <a:schemeClr val="tx1"/>
            </a:solidFill>
          </a:ln>
        </c:spPr>
        <c:crossAx val="535840640"/>
        <c:crosses val="autoZero"/>
        <c:crossBetween val="midCat"/>
      </c:valAx>
      <c:valAx>
        <c:axId val="535840640"/>
        <c:scaling>
          <c:orientation val="minMax"/>
          <c:max val="41518"/>
          <c:min val="40937"/>
        </c:scaling>
        <c:delete val="0"/>
        <c:axPos val="b"/>
        <c:title>
          <c:tx>
            <c:rich>
              <a:bodyPr/>
              <a:lstStyle/>
              <a:p>
                <a:pPr>
                  <a:defRPr/>
                </a:pPr>
                <a:r>
                  <a:rPr lang="en-US"/>
                  <a:t>2012-2013</a:t>
                </a:r>
              </a:p>
            </c:rich>
          </c:tx>
          <c:layout/>
          <c:overlay val="0"/>
        </c:title>
        <c:numFmt formatCode="[$-409]mmmmm;@" sourceLinked="0"/>
        <c:majorTickMark val="out"/>
        <c:minorTickMark val="none"/>
        <c:tickLblPos val="nextTo"/>
        <c:spPr>
          <a:ln>
            <a:solidFill>
              <a:schemeClr val="tx1"/>
            </a:solidFill>
          </a:ln>
        </c:spPr>
        <c:crossAx val="535838720"/>
        <c:crossesAt val="-7"/>
        <c:crossBetween val="midCat"/>
        <c:majorUnit val="30"/>
      </c:valAx>
    </c:plotArea>
    <c:legend>
      <c:legendPos val="r"/>
      <c:layout>
        <c:manualLayout>
          <c:xMode val="edge"/>
          <c:yMode val="edge"/>
          <c:x val="0.20398096461210927"/>
          <c:y val="9.3398155788051426E-2"/>
          <c:w val="0.76833670693023604"/>
          <c:h val="0.18211226172737294"/>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Figure 8. Observed </a:t>
            </a:r>
            <a:r>
              <a:rPr lang="en-US" dirty="0"/>
              <a:t>and reconstructed discharge in the Brazos River near Bryan-College Station for 2012-2013</a:t>
            </a:r>
          </a:p>
        </c:rich>
      </c:tx>
      <c:layout>
        <c:manualLayout>
          <c:xMode val="edge"/>
          <c:yMode val="edge"/>
          <c:x val="0.13315886386294737"/>
          <c:y val="2.3213112471554696E-3"/>
        </c:manualLayout>
      </c:layout>
      <c:overlay val="0"/>
    </c:title>
    <c:autoTitleDeleted val="0"/>
    <c:plotArea>
      <c:layout>
        <c:manualLayout>
          <c:layoutTarget val="inner"/>
          <c:xMode val="edge"/>
          <c:yMode val="edge"/>
          <c:x val="0.1498722252741663"/>
          <c:y val="0.20057456260578613"/>
          <c:w val="0.76672139819731844"/>
          <c:h val="0.58650658973923864"/>
        </c:manualLayout>
      </c:layout>
      <c:scatterChart>
        <c:scatterStyle val="lineMarker"/>
        <c:varyColors val="0"/>
        <c:ser>
          <c:idx val="1"/>
          <c:order val="1"/>
          <c:tx>
            <c:strRef>
              <c:f>BMS3R5_rep_ventral_margin!$BC$1:$BC$2</c:f>
              <c:strCache>
                <c:ptCount val="1"/>
                <c:pt idx="0">
                  <c:v>Bryan Gage (cfs)</c:v>
                </c:pt>
              </c:strCache>
            </c:strRef>
          </c:tx>
          <c:spPr>
            <a:ln w="38100">
              <a:solidFill>
                <a:schemeClr val="bg2">
                  <a:lumMod val="50000"/>
                </a:schemeClr>
              </a:solidFill>
            </a:ln>
          </c:spPr>
          <c:marker>
            <c:symbol val="none"/>
          </c:marker>
          <c:xVal>
            <c:numRef>
              <c:f>BMS3R5_rep_ventral_margin!$BB$3:$BB$659</c:f>
              <c:numCache>
                <c:formatCode>m/d/yyyy</c:formatCode>
                <c:ptCount val="657"/>
                <c:pt idx="0">
                  <c:v>40909</c:v>
                </c:pt>
                <c:pt idx="1">
                  <c:v>40910</c:v>
                </c:pt>
                <c:pt idx="2">
                  <c:v>40911</c:v>
                </c:pt>
                <c:pt idx="3">
                  <c:v>40912</c:v>
                </c:pt>
                <c:pt idx="4">
                  <c:v>40913</c:v>
                </c:pt>
                <c:pt idx="5">
                  <c:v>40914</c:v>
                </c:pt>
                <c:pt idx="6">
                  <c:v>40915</c:v>
                </c:pt>
                <c:pt idx="7">
                  <c:v>40916</c:v>
                </c:pt>
                <c:pt idx="8">
                  <c:v>40917</c:v>
                </c:pt>
                <c:pt idx="9">
                  <c:v>40918</c:v>
                </c:pt>
                <c:pt idx="10">
                  <c:v>40919</c:v>
                </c:pt>
                <c:pt idx="11">
                  <c:v>40920</c:v>
                </c:pt>
                <c:pt idx="12">
                  <c:v>40921</c:v>
                </c:pt>
                <c:pt idx="13">
                  <c:v>40922</c:v>
                </c:pt>
                <c:pt idx="14">
                  <c:v>40923</c:v>
                </c:pt>
                <c:pt idx="15">
                  <c:v>40924</c:v>
                </c:pt>
                <c:pt idx="16">
                  <c:v>40925</c:v>
                </c:pt>
                <c:pt idx="17">
                  <c:v>40926</c:v>
                </c:pt>
                <c:pt idx="18">
                  <c:v>40927</c:v>
                </c:pt>
                <c:pt idx="19">
                  <c:v>40928</c:v>
                </c:pt>
                <c:pt idx="20">
                  <c:v>40929</c:v>
                </c:pt>
                <c:pt idx="21">
                  <c:v>40930</c:v>
                </c:pt>
                <c:pt idx="22">
                  <c:v>40931</c:v>
                </c:pt>
                <c:pt idx="23">
                  <c:v>40932</c:v>
                </c:pt>
                <c:pt idx="24">
                  <c:v>40933</c:v>
                </c:pt>
                <c:pt idx="25">
                  <c:v>40934</c:v>
                </c:pt>
                <c:pt idx="26">
                  <c:v>40935</c:v>
                </c:pt>
                <c:pt idx="27">
                  <c:v>40936</c:v>
                </c:pt>
                <c:pt idx="28">
                  <c:v>40937</c:v>
                </c:pt>
                <c:pt idx="29">
                  <c:v>40938</c:v>
                </c:pt>
                <c:pt idx="30">
                  <c:v>40939</c:v>
                </c:pt>
                <c:pt idx="31">
                  <c:v>40940</c:v>
                </c:pt>
                <c:pt idx="32">
                  <c:v>40941</c:v>
                </c:pt>
                <c:pt idx="33">
                  <c:v>40942</c:v>
                </c:pt>
                <c:pt idx="34">
                  <c:v>40943</c:v>
                </c:pt>
                <c:pt idx="35">
                  <c:v>40944</c:v>
                </c:pt>
                <c:pt idx="36">
                  <c:v>40945</c:v>
                </c:pt>
                <c:pt idx="37">
                  <c:v>40946</c:v>
                </c:pt>
                <c:pt idx="38">
                  <c:v>40947</c:v>
                </c:pt>
                <c:pt idx="39">
                  <c:v>40948</c:v>
                </c:pt>
                <c:pt idx="40">
                  <c:v>40949</c:v>
                </c:pt>
                <c:pt idx="41">
                  <c:v>40950</c:v>
                </c:pt>
                <c:pt idx="42">
                  <c:v>40951</c:v>
                </c:pt>
                <c:pt idx="43">
                  <c:v>40952</c:v>
                </c:pt>
                <c:pt idx="44">
                  <c:v>40953</c:v>
                </c:pt>
                <c:pt idx="45">
                  <c:v>40954</c:v>
                </c:pt>
                <c:pt idx="46">
                  <c:v>40955</c:v>
                </c:pt>
                <c:pt idx="47">
                  <c:v>40956</c:v>
                </c:pt>
                <c:pt idx="48">
                  <c:v>40957</c:v>
                </c:pt>
                <c:pt idx="49">
                  <c:v>40958</c:v>
                </c:pt>
                <c:pt idx="50">
                  <c:v>40959</c:v>
                </c:pt>
                <c:pt idx="51">
                  <c:v>40960</c:v>
                </c:pt>
                <c:pt idx="52">
                  <c:v>40961</c:v>
                </c:pt>
                <c:pt idx="53">
                  <c:v>40962</c:v>
                </c:pt>
                <c:pt idx="54">
                  <c:v>40963</c:v>
                </c:pt>
                <c:pt idx="55">
                  <c:v>40964</c:v>
                </c:pt>
                <c:pt idx="56">
                  <c:v>40965</c:v>
                </c:pt>
                <c:pt idx="57">
                  <c:v>40966</c:v>
                </c:pt>
                <c:pt idx="58">
                  <c:v>40967</c:v>
                </c:pt>
                <c:pt idx="59">
                  <c:v>40968</c:v>
                </c:pt>
                <c:pt idx="60">
                  <c:v>40969</c:v>
                </c:pt>
                <c:pt idx="61">
                  <c:v>40970</c:v>
                </c:pt>
                <c:pt idx="62">
                  <c:v>40971</c:v>
                </c:pt>
                <c:pt idx="63">
                  <c:v>40972</c:v>
                </c:pt>
                <c:pt idx="64">
                  <c:v>40973</c:v>
                </c:pt>
                <c:pt idx="65">
                  <c:v>40974</c:v>
                </c:pt>
                <c:pt idx="66">
                  <c:v>40975</c:v>
                </c:pt>
                <c:pt idx="67">
                  <c:v>40976</c:v>
                </c:pt>
                <c:pt idx="68">
                  <c:v>40977</c:v>
                </c:pt>
                <c:pt idx="69">
                  <c:v>40978</c:v>
                </c:pt>
                <c:pt idx="70">
                  <c:v>40979</c:v>
                </c:pt>
                <c:pt idx="71">
                  <c:v>40980</c:v>
                </c:pt>
                <c:pt idx="72">
                  <c:v>40981</c:v>
                </c:pt>
                <c:pt idx="73">
                  <c:v>40982</c:v>
                </c:pt>
                <c:pt idx="74">
                  <c:v>40983</c:v>
                </c:pt>
                <c:pt idx="75">
                  <c:v>40984</c:v>
                </c:pt>
                <c:pt idx="76">
                  <c:v>40985</c:v>
                </c:pt>
                <c:pt idx="77">
                  <c:v>40986</c:v>
                </c:pt>
                <c:pt idx="78">
                  <c:v>40987</c:v>
                </c:pt>
                <c:pt idx="79">
                  <c:v>40988</c:v>
                </c:pt>
                <c:pt idx="80">
                  <c:v>40989</c:v>
                </c:pt>
                <c:pt idx="81">
                  <c:v>40990</c:v>
                </c:pt>
                <c:pt idx="82">
                  <c:v>40991</c:v>
                </c:pt>
                <c:pt idx="83">
                  <c:v>40992</c:v>
                </c:pt>
                <c:pt idx="84">
                  <c:v>40993</c:v>
                </c:pt>
                <c:pt idx="85">
                  <c:v>40994</c:v>
                </c:pt>
                <c:pt idx="86">
                  <c:v>40995</c:v>
                </c:pt>
                <c:pt idx="87">
                  <c:v>40996</c:v>
                </c:pt>
                <c:pt idx="88">
                  <c:v>40997</c:v>
                </c:pt>
                <c:pt idx="89">
                  <c:v>40998</c:v>
                </c:pt>
                <c:pt idx="90">
                  <c:v>40999</c:v>
                </c:pt>
                <c:pt idx="91">
                  <c:v>41000</c:v>
                </c:pt>
                <c:pt idx="92">
                  <c:v>41001</c:v>
                </c:pt>
                <c:pt idx="93">
                  <c:v>41002</c:v>
                </c:pt>
                <c:pt idx="94">
                  <c:v>41003</c:v>
                </c:pt>
                <c:pt idx="95">
                  <c:v>41004</c:v>
                </c:pt>
                <c:pt idx="96">
                  <c:v>41005</c:v>
                </c:pt>
                <c:pt idx="97">
                  <c:v>41006</c:v>
                </c:pt>
                <c:pt idx="98">
                  <c:v>41007</c:v>
                </c:pt>
                <c:pt idx="99">
                  <c:v>41008</c:v>
                </c:pt>
                <c:pt idx="100">
                  <c:v>41009</c:v>
                </c:pt>
                <c:pt idx="101">
                  <c:v>41010</c:v>
                </c:pt>
                <c:pt idx="102">
                  <c:v>41011</c:v>
                </c:pt>
                <c:pt idx="103">
                  <c:v>41012</c:v>
                </c:pt>
                <c:pt idx="104">
                  <c:v>41013</c:v>
                </c:pt>
                <c:pt idx="105">
                  <c:v>41014</c:v>
                </c:pt>
                <c:pt idx="106">
                  <c:v>41015</c:v>
                </c:pt>
                <c:pt idx="107">
                  <c:v>41016</c:v>
                </c:pt>
                <c:pt idx="108">
                  <c:v>41017</c:v>
                </c:pt>
                <c:pt idx="109">
                  <c:v>41018</c:v>
                </c:pt>
                <c:pt idx="110">
                  <c:v>41019</c:v>
                </c:pt>
                <c:pt idx="111">
                  <c:v>41020</c:v>
                </c:pt>
                <c:pt idx="112">
                  <c:v>41021</c:v>
                </c:pt>
                <c:pt idx="113">
                  <c:v>41022</c:v>
                </c:pt>
                <c:pt idx="114">
                  <c:v>41023</c:v>
                </c:pt>
                <c:pt idx="115">
                  <c:v>41024</c:v>
                </c:pt>
                <c:pt idx="116">
                  <c:v>41025</c:v>
                </c:pt>
                <c:pt idx="117">
                  <c:v>41026</c:v>
                </c:pt>
                <c:pt idx="118">
                  <c:v>41027</c:v>
                </c:pt>
                <c:pt idx="119">
                  <c:v>41028</c:v>
                </c:pt>
                <c:pt idx="120">
                  <c:v>41029</c:v>
                </c:pt>
                <c:pt idx="121">
                  <c:v>41030</c:v>
                </c:pt>
                <c:pt idx="122">
                  <c:v>41031</c:v>
                </c:pt>
                <c:pt idx="123">
                  <c:v>41032</c:v>
                </c:pt>
                <c:pt idx="124">
                  <c:v>41033</c:v>
                </c:pt>
                <c:pt idx="125">
                  <c:v>41034</c:v>
                </c:pt>
                <c:pt idx="126">
                  <c:v>41035</c:v>
                </c:pt>
                <c:pt idx="127">
                  <c:v>41036</c:v>
                </c:pt>
                <c:pt idx="128">
                  <c:v>41037</c:v>
                </c:pt>
                <c:pt idx="129">
                  <c:v>41038</c:v>
                </c:pt>
                <c:pt idx="130">
                  <c:v>41039</c:v>
                </c:pt>
                <c:pt idx="131">
                  <c:v>41040</c:v>
                </c:pt>
                <c:pt idx="132">
                  <c:v>41041</c:v>
                </c:pt>
                <c:pt idx="133">
                  <c:v>41042</c:v>
                </c:pt>
                <c:pt idx="134">
                  <c:v>41043</c:v>
                </c:pt>
                <c:pt idx="135">
                  <c:v>41044</c:v>
                </c:pt>
                <c:pt idx="136">
                  <c:v>41045</c:v>
                </c:pt>
                <c:pt idx="137">
                  <c:v>41046</c:v>
                </c:pt>
                <c:pt idx="138">
                  <c:v>41047</c:v>
                </c:pt>
                <c:pt idx="139">
                  <c:v>41048</c:v>
                </c:pt>
                <c:pt idx="140">
                  <c:v>41049</c:v>
                </c:pt>
                <c:pt idx="141">
                  <c:v>41050</c:v>
                </c:pt>
                <c:pt idx="142">
                  <c:v>41051</c:v>
                </c:pt>
                <c:pt idx="143">
                  <c:v>41052</c:v>
                </c:pt>
                <c:pt idx="144">
                  <c:v>41053</c:v>
                </c:pt>
                <c:pt idx="145">
                  <c:v>41054</c:v>
                </c:pt>
                <c:pt idx="146">
                  <c:v>41055</c:v>
                </c:pt>
                <c:pt idx="147">
                  <c:v>41056</c:v>
                </c:pt>
                <c:pt idx="148">
                  <c:v>41057</c:v>
                </c:pt>
                <c:pt idx="149">
                  <c:v>41058</c:v>
                </c:pt>
                <c:pt idx="150">
                  <c:v>41059</c:v>
                </c:pt>
                <c:pt idx="151">
                  <c:v>41060</c:v>
                </c:pt>
                <c:pt idx="152">
                  <c:v>41061</c:v>
                </c:pt>
                <c:pt idx="153">
                  <c:v>41062</c:v>
                </c:pt>
                <c:pt idx="154">
                  <c:v>41063</c:v>
                </c:pt>
                <c:pt idx="155">
                  <c:v>41064</c:v>
                </c:pt>
                <c:pt idx="156">
                  <c:v>41065</c:v>
                </c:pt>
                <c:pt idx="157">
                  <c:v>41066</c:v>
                </c:pt>
                <c:pt idx="158">
                  <c:v>41067</c:v>
                </c:pt>
                <c:pt idx="159">
                  <c:v>41068</c:v>
                </c:pt>
                <c:pt idx="160">
                  <c:v>41069</c:v>
                </c:pt>
                <c:pt idx="161">
                  <c:v>41070</c:v>
                </c:pt>
                <c:pt idx="162">
                  <c:v>41071</c:v>
                </c:pt>
                <c:pt idx="163">
                  <c:v>41072</c:v>
                </c:pt>
                <c:pt idx="164">
                  <c:v>41073</c:v>
                </c:pt>
                <c:pt idx="165">
                  <c:v>41074</c:v>
                </c:pt>
                <c:pt idx="166">
                  <c:v>41075</c:v>
                </c:pt>
                <c:pt idx="167">
                  <c:v>41076</c:v>
                </c:pt>
                <c:pt idx="168">
                  <c:v>41077</c:v>
                </c:pt>
                <c:pt idx="169">
                  <c:v>41078</c:v>
                </c:pt>
                <c:pt idx="170">
                  <c:v>41079</c:v>
                </c:pt>
                <c:pt idx="171">
                  <c:v>41080</c:v>
                </c:pt>
                <c:pt idx="172">
                  <c:v>41081</c:v>
                </c:pt>
                <c:pt idx="173">
                  <c:v>41082</c:v>
                </c:pt>
                <c:pt idx="174">
                  <c:v>41083</c:v>
                </c:pt>
                <c:pt idx="175">
                  <c:v>41084</c:v>
                </c:pt>
                <c:pt idx="176">
                  <c:v>41085</c:v>
                </c:pt>
                <c:pt idx="177">
                  <c:v>41086</c:v>
                </c:pt>
                <c:pt idx="178">
                  <c:v>41087</c:v>
                </c:pt>
                <c:pt idx="179">
                  <c:v>41088</c:v>
                </c:pt>
                <c:pt idx="180">
                  <c:v>41089</c:v>
                </c:pt>
                <c:pt idx="181">
                  <c:v>41090</c:v>
                </c:pt>
                <c:pt idx="182">
                  <c:v>41091</c:v>
                </c:pt>
                <c:pt idx="183">
                  <c:v>41092</c:v>
                </c:pt>
                <c:pt idx="184">
                  <c:v>41093</c:v>
                </c:pt>
                <c:pt idx="185">
                  <c:v>41094</c:v>
                </c:pt>
                <c:pt idx="186">
                  <c:v>41095</c:v>
                </c:pt>
                <c:pt idx="187">
                  <c:v>41096</c:v>
                </c:pt>
                <c:pt idx="188">
                  <c:v>41097</c:v>
                </c:pt>
                <c:pt idx="189">
                  <c:v>41098</c:v>
                </c:pt>
                <c:pt idx="190">
                  <c:v>41099</c:v>
                </c:pt>
                <c:pt idx="191">
                  <c:v>41100</c:v>
                </c:pt>
                <c:pt idx="192">
                  <c:v>41101</c:v>
                </c:pt>
                <c:pt idx="193">
                  <c:v>41102</c:v>
                </c:pt>
                <c:pt idx="194">
                  <c:v>41103</c:v>
                </c:pt>
                <c:pt idx="195">
                  <c:v>41104</c:v>
                </c:pt>
                <c:pt idx="196">
                  <c:v>41105</c:v>
                </c:pt>
                <c:pt idx="197">
                  <c:v>41106</c:v>
                </c:pt>
                <c:pt idx="198">
                  <c:v>41107</c:v>
                </c:pt>
                <c:pt idx="199">
                  <c:v>41108</c:v>
                </c:pt>
                <c:pt idx="200">
                  <c:v>41109</c:v>
                </c:pt>
                <c:pt idx="201">
                  <c:v>41110</c:v>
                </c:pt>
                <c:pt idx="202">
                  <c:v>41111</c:v>
                </c:pt>
                <c:pt idx="203">
                  <c:v>41112</c:v>
                </c:pt>
                <c:pt idx="204">
                  <c:v>41113</c:v>
                </c:pt>
                <c:pt idx="205">
                  <c:v>41114</c:v>
                </c:pt>
                <c:pt idx="206">
                  <c:v>41115</c:v>
                </c:pt>
                <c:pt idx="207">
                  <c:v>41116</c:v>
                </c:pt>
                <c:pt idx="208">
                  <c:v>41117</c:v>
                </c:pt>
                <c:pt idx="209">
                  <c:v>41118</c:v>
                </c:pt>
                <c:pt idx="210">
                  <c:v>41119</c:v>
                </c:pt>
                <c:pt idx="211">
                  <c:v>41120</c:v>
                </c:pt>
                <c:pt idx="212">
                  <c:v>41121</c:v>
                </c:pt>
                <c:pt idx="213">
                  <c:v>41122</c:v>
                </c:pt>
                <c:pt idx="214">
                  <c:v>41123</c:v>
                </c:pt>
                <c:pt idx="215">
                  <c:v>41124</c:v>
                </c:pt>
                <c:pt idx="216">
                  <c:v>41125</c:v>
                </c:pt>
                <c:pt idx="217">
                  <c:v>41126</c:v>
                </c:pt>
                <c:pt idx="218">
                  <c:v>41127</c:v>
                </c:pt>
                <c:pt idx="219">
                  <c:v>41128</c:v>
                </c:pt>
                <c:pt idx="220">
                  <c:v>41129</c:v>
                </c:pt>
                <c:pt idx="221">
                  <c:v>41130</c:v>
                </c:pt>
                <c:pt idx="222">
                  <c:v>41131</c:v>
                </c:pt>
                <c:pt idx="223">
                  <c:v>41132</c:v>
                </c:pt>
                <c:pt idx="224">
                  <c:v>41133</c:v>
                </c:pt>
                <c:pt idx="225">
                  <c:v>41134</c:v>
                </c:pt>
                <c:pt idx="226">
                  <c:v>41135</c:v>
                </c:pt>
                <c:pt idx="227">
                  <c:v>41136</c:v>
                </c:pt>
                <c:pt idx="228">
                  <c:v>41137</c:v>
                </c:pt>
                <c:pt idx="229">
                  <c:v>41138</c:v>
                </c:pt>
                <c:pt idx="230">
                  <c:v>41139</c:v>
                </c:pt>
                <c:pt idx="231">
                  <c:v>41140</c:v>
                </c:pt>
                <c:pt idx="232">
                  <c:v>41141</c:v>
                </c:pt>
                <c:pt idx="233">
                  <c:v>41142</c:v>
                </c:pt>
                <c:pt idx="234">
                  <c:v>41143</c:v>
                </c:pt>
                <c:pt idx="235">
                  <c:v>41144</c:v>
                </c:pt>
                <c:pt idx="236">
                  <c:v>41145</c:v>
                </c:pt>
                <c:pt idx="237">
                  <c:v>41146</c:v>
                </c:pt>
                <c:pt idx="238">
                  <c:v>41147</c:v>
                </c:pt>
                <c:pt idx="239">
                  <c:v>41148</c:v>
                </c:pt>
                <c:pt idx="240">
                  <c:v>41149</c:v>
                </c:pt>
                <c:pt idx="241">
                  <c:v>41150</c:v>
                </c:pt>
                <c:pt idx="242">
                  <c:v>41151</c:v>
                </c:pt>
                <c:pt idx="243">
                  <c:v>41152</c:v>
                </c:pt>
                <c:pt idx="244">
                  <c:v>41153</c:v>
                </c:pt>
                <c:pt idx="245">
                  <c:v>41154</c:v>
                </c:pt>
                <c:pt idx="246">
                  <c:v>41155</c:v>
                </c:pt>
                <c:pt idx="247">
                  <c:v>41156</c:v>
                </c:pt>
                <c:pt idx="248">
                  <c:v>41157</c:v>
                </c:pt>
                <c:pt idx="249">
                  <c:v>41158</c:v>
                </c:pt>
                <c:pt idx="250">
                  <c:v>41159</c:v>
                </c:pt>
                <c:pt idx="251">
                  <c:v>41160</c:v>
                </c:pt>
                <c:pt idx="252">
                  <c:v>41161</c:v>
                </c:pt>
                <c:pt idx="253">
                  <c:v>41162</c:v>
                </c:pt>
                <c:pt idx="254">
                  <c:v>41163</c:v>
                </c:pt>
                <c:pt idx="255">
                  <c:v>41164</c:v>
                </c:pt>
                <c:pt idx="256">
                  <c:v>41165</c:v>
                </c:pt>
                <c:pt idx="257">
                  <c:v>41166</c:v>
                </c:pt>
                <c:pt idx="258">
                  <c:v>41167</c:v>
                </c:pt>
                <c:pt idx="259">
                  <c:v>41168</c:v>
                </c:pt>
                <c:pt idx="260">
                  <c:v>41169</c:v>
                </c:pt>
                <c:pt idx="261">
                  <c:v>41170</c:v>
                </c:pt>
                <c:pt idx="262">
                  <c:v>41171</c:v>
                </c:pt>
                <c:pt idx="263">
                  <c:v>41172</c:v>
                </c:pt>
                <c:pt idx="264">
                  <c:v>41173</c:v>
                </c:pt>
                <c:pt idx="265">
                  <c:v>41174</c:v>
                </c:pt>
                <c:pt idx="266">
                  <c:v>41175</c:v>
                </c:pt>
                <c:pt idx="267">
                  <c:v>41176</c:v>
                </c:pt>
                <c:pt idx="268">
                  <c:v>41177</c:v>
                </c:pt>
                <c:pt idx="269">
                  <c:v>41178</c:v>
                </c:pt>
                <c:pt idx="270">
                  <c:v>41179</c:v>
                </c:pt>
                <c:pt idx="271">
                  <c:v>41180</c:v>
                </c:pt>
                <c:pt idx="272">
                  <c:v>41181</c:v>
                </c:pt>
                <c:pt idx="273">
                  <c:v>41182</c:v>
                </c:pt>
                <c:pt idx="274">
                  <c:v>41183</c:v>
                </c:pt>
                <c:pt idx="275">
                  <c:v>41184</c:v>
                </c:pt>
                <c:pt idx="276">
                  <c:v>41185</c:v>
                </c:pt>
                <c:pt idx="277">
                  <c:v>41186</c:v>
                </c:pt>
                <c:pt idx="278">
                  <c:v>41187</c:v>
                </c:pt>
                <c:pt idx="279">
                  <c:v>41188</c:v>
                </c:pt>
                <c:pt idx="280">
                  <c:v>41189</c:v>
                </c:pt>
                <c:pt idx="281">
                  <c:v>41190</c:v>
                </c:pt>
                <c:pt idx="282">
                  <c:v>41191</c:v>
                </c:pt>
                <c:pt idx="283">
                  <c:v>41192</c:v>
                </c:pt>
                <c:pt idx="284">
                  <c:v>41193</c:v>
                </c:pt>
                <c:pt idx="285">
                  <c:v>41194</c:v>
                </c:pt>
                <c:pt idx="286">
                  <c:v>41195</c:v>
                </c:pt>
                <c:pt idx="287">
                  <c:v>41196</c:v>
                </c:pt>
                <c:pt idx="288">
                  <c:v>41197</c:v>
                </c:pt>
                <c:pt idx="289">
                  <c:v>41198</c:v>
                </c:pt>
                <c:pt idx="290">
                  <c:v>41199</c:v>
                </c:pt>
                <c:pt idx="291">
                  <c:v>41200</c:v>
                </c:pt>
                <c:pt idx="292">
                  <c:v>41201</c:v>
                </c:pt>
                <c:pt idx="293">
                  <c:v>41202</c:v>
                </c:pt>
                <c:pt idx="294">
                  <c:v>41203</c:v>
                </c:pt>
                <c:pt idx="295">
                  <c:v>41204</c:v>
                </c:pt>
                <c:pt idx="296">
                  <c:v>41205</c:v>
                </c:pt>
                <c:pt idx="297">
                  <c:v>41206</c:v>
                </c:pt>
                <c:pt idx="298">
                  <c:v>41207</c:v>
                </c:pt>
                <c:pt idx="299">
                  <c:v>41208</c:v>
                </c:pt>
                <c:pt idx="300">
                  <c:v>41209</c:v>
                </c:pt>
                <c:pt idx="301">
                  <c:v>41210</c:v>
                </c:pt>
                <c:pt idx="302">
                  <c:v>41211</c:v>
                </c:pt>
                <c:pt idx="303">
                  <c:v>41212</c:v>
                </c:pt>
                <c:pt idx="304">
                  <c:v>41213</c:v>
                </c:pt>
                <c:pt idx="305">
                  <c:v>41214</c:v>
                </c:pt>
                <c:pt idx="306">
                  <c:v>41215</c:v>
                </c:pt>
                <c:pt idx="307">
                  <c:v>41216</c:v>
                </c:pt>
                <c:pt idx="308">
                  <c:v>41217</c:v>
                </c:pt>
                <c:pt idx="309">
                  <c:v>41218</c:v>
                </c:pt>
                <c:pt idx="310">
                  <c:v>41219</c:v>
                </c:pt>
                <c:pt idx="311">
                  <c:v>41220</c:v>
                </c:pt>
                <c:pt idx="312">
                  <c:v>41221</c:v>
                </c:pt>
                <c:pt idx="313">
                  <c:v>41222</c:v>
                </c:pt>
                <c:pt idx="314">
                  <c:v>41223</c:v>
                </c:pt>
                <c:pt idx="315">
                  <c:v>41224</c:v>
                </c:pt>
                <c:pt idx="316">
                  <c:v>41225</c:v>
                </c:pt>
                <c:pt idx="317">
                  <c:v>41226</c:v>
                </c:pt>
                <c:pt idx="318">
                  <c:v>41227</c:v>
                </c:pt>
                <c:pt idx="319">
                  <c:v>41228</c:v>
                </c:pt>
                <c:pt idx="320">
                  <c:v>41229</c:v>
                </c:pt>
                <c:pt idx="321">
                  <c:v>41230</c:v>
                </c:pt>
                <c:pt idx="322">
                  <c:v>41231</c:v>
                </c:pt>
                <c:pt idx="323">
                  <c:v>41232</c:v>
                </c:pt>
                <c:pt idx="324">
                  <c:v>41233</c:v>
                </c:pt>
                <c:pt idx="325">
                  <c:v>41234</c:v>
                </c:pt>
                <c:pt idx="326">
                  <c:v>41235</c:v>
                </c:pt>
                <c:pt idx="327">
                  <c:v>41236</c:v>
                </c:pt>
                <c:pt idx="328">
                  <c:v>41237</c:v>
                </c:pt>
                <c:pt idx="329">
                  <c:v>41238</c:v>
                </c:pt>
                <c:pt idx="330">
                  <c:v>41239</c:v>
                </c:pt>
                <c:pt idx="331">
                  <c:v>41240</c:v>
                </c:pt>
                <c:pt idx="332">
                  <c:v>41241</c:v>
                </c:pt>
                <c:pt idx="333">
                  <c:v>41242</c:v>
                </c:pt>
                <c:pt idx="334">
                  <c:v>41243</c:v>
                </c:pt>
                <c:pt idx="335">
                  <c:v>41244</c:v>
                </c:pt>
                <c:pt idx="336">
                  <c:v>41245</c:v>
                </c:pt>
                <c:pt idx="337">
                  <c:v>41246</c:v>
                </c:pt>
                <c:pt idx="338">
                  <c:v>41247</c:v>
                </c:pt>
                <c:pt idx="339">
                  <c:v>41248</c:v>
                </c:pt>
                <c:pt idx="340">
                  <c:v>41249</c:v>
                </c:pt>
                <c:pt idx="341">
                  <c:v>41250</c:v>
                </c:pt>
                <c:pt idx="342">
                  <c:v>41251</c:v>
                </c:pt>
                <c:pt idx="343">
                  <c:v>41252</c:v>
                </c:pt>
                <c:pt idx="344">
                  <c:v>41253</c:v>
                </c:pt>
                <c:pt idx="345">
                  <c:v>41254</c:v>
                </c:pt>
                <c:pt idx="346">
                  <c:v>41255</c:v>
                </c:pt>
                <c:pt idx="347">
                  <c:v>41256</c:v>
                </c:pt>
                <c:pt idx="348">
                  <c:v>41257</c:v>
                </c:pt>
                <c:pt idx="349">
                  <c:v>41258</c:v>
                </c:pt>
                <c:pt idx="350">
                  <c:v>41259</c:v>
                </c:pt>
                <c:pt idx="351">
                  <c:v>41260</c:v>
                </c:pt>
                <c:pt idx="352">
                  <c:v>41261</c:v>
                </c:pt>
                <c:pt idx="353">
                  <c:v>41262</c:v>
                </c:pt>
                <c:pt idx="354">
                  <c:v>41263</c:v>
                </c:pt>
                <c:pt idx="355">
                  <c:v>41264</c:v>
                </c:pt>
                <c:pt idx="356">
                  <c:v>41265</c:v>
                </c:pt>
                <c:pt idx="357">
                  <c:v>41266</c:v>
                </c:pt>
                <c:pt idx="358">
                  <c:v>41267</c:v>
                </c:pt>
                <c:pt idx="359">
                  <c:v>41268</c:v>
                </c:pt>
                <c:pt idx="360">
                  <c:v>41269</c:v>
                </c:pt>
                <c:pt idx="361">
                  <c:v>41270</c:v>
                </c:pt>
                <c:pt idx="362">
                  <c:v>41271</c:v>
                </c:pt>
                <c:pt idx="363">
                  <c:v>41272</c:v>
                </c:pt>
                <c:pt idx="364">
                  <c:v>41273</c:v>
                </c:pt>
                <c:pt idx="365">
                  <c:v>41274</c:v>
                </c:pt>
                <c:pt idx="366">
                  <c:v>41275</c:v>
                </c:pt>
                <c:pt idx="367">
                  <c:v>41276</c:v>
                </c:pt>
                <c:pt idx="368">
                  <c:v>41277</c:v>
                </c:pt>
                <c:pt idx="369">
                  <c:v>41278</c:v>
                </c:pt>
                <c:pt idx="370">
                  <c:v>41279</c:v>
                </c:pt>
                <c:pt idx="371">
                  <c:v>41280</c:v>
                </c:pt>
                <c:pt idx="372">
                  <c:v>41281</c:v>
                </c:pt>
                <c:pt idx="373">
                  <c:v>41282</c:v>
                </c:pt>
                <c:pt idx="374">
                  <c:v>41283</c:v>
                </c:pt>
                <c:pt idx="375">
                  <c:v>41284</c:v>
                </c:pt>
                <c:pt idx="376">
                  <c:v>41285</c:v>
                </c:pt>
                <c:pt idx="377">
                  <c:v>41286</c:v>
                </c:pt>
                <c:pt idx="378">
                  <c:v>41287</c:v>
                </c:pt>
                <c:pt idx="379">
                  <c:v>41288</c:v>
                </c:pt>
                <c:pt idx="380">
                  <c:v>41289</c:v>
                </c:pt>
                <c:pt idx="381">
                  <c:v>41290</c:v>
                </c:pt>
                <c:pt idx="382">
                  <c:v>41291</c:v>
                </c:pt>
                <c:pt idx="383">
                  <c:v>41292</c:v>
                </c:pt>
                <c:pt idx="384">
                  <c:v>41293</c:v>
                </c:pt>
                <c:pt idx="385">
                  <c:v>41294</c:v>
                </c:pt>
                <c:pt idx="386">
                  <c:v>41295</c:v>
                </c:pt>
                <c:pt idx="387">
                  <c:v>41296</c:v>
                </c:pt>
                <c:pt idx="388">
                  <c:v>41297</c:v>
                </c:pt>
                <c:pt idx="389">
                  <c:v>41298</c:v>
                </c:pt>
                <c:pt idx="390">
                  <c:v>41299</c:v>
                </c:pt>
                <c:pt idx="391">
                  <c:v>41300</c:v>
                </c:pt>
                <c:pt idx="392">
                  <c:v>41301</c:v>
                </c:pt>
                <c:pt idx="393">
                  <c:v>41302</c:v>
                </c:pt>
                <c:pt idx="394">
                  <c:v>41303</c:v>
                </c:pt>
                <c:pt idx="395">
                  <c:v>41304</c:v>
                </c:pt>
                <c:pt idx="396">
                  <c:v>41305</c:v>
                </c:pt>
                <c:pt idx="397">
                  <c:v>41306</c:v>
                </c:pt>
                <c:pt idx="398">
                  <c:v>41307</c:v>
                </c:pt>
                <c:pt idx="399">
                  <c:v>41308</c:v>
                </c:pt>
                <c:pt idx="400">
                  <c:v>41309</c:v>
                </c:pt>
                <c:pt idx="401">
                  <c:v>41310</c:v>
                </c:pt>
                <c:pt idx="402">
                  <c:v>41311</c:v>
                </c:pt>
                <c:pt idx="403">
                  <c:v>41312</c:v>
                </c:pt>
                <c:pt idx="404">
                  <c:v>41313</c:v>
                </c:pt>
                <c:pt idx="405">
                  <c:v>41314</c:v>
                </c:pt>
                <c:pt idx="406">
                  <c:v>41315</c:v>
                </c:pt>
                <c:pt idx="407">
                  <c:v>41316</c:v>
                </c:pt>
                <c:pt idx="408">
                  <c:v>41317</c:v>
                </c:pt>
                <c:pt idx="409">
                  <c:v>41318</c:v>
                </c:pt>
                <c:pt idx="410">
                  <c:v>41319</c:v>
                </c:pt>
                <c:pt idx="411">
                  <c:v>41320</c:v>
                </c:pt>
                <c:pt idx="412">
                  <c:v>41321</c:v>
                </c:pt>
                <c:pt idx="413">
                  <c:v>41322</c:v>
                </c:pt>
                <c:pt idx="414">
                  <c:v>41323</c:v>
                </c:pt>
                <c:pt idx="415">
                  <c:v>41324</c:v>
                </c:pt>
                <c:pt idx="416">
                  <c:v>41325</c:v>
                </c:pt>
                <c:pt idx="417">
                  <c:v>41326</c:v>
                </c:pt>
                <c:pt idx="418">
                  <c:v>41327</c:v>
                </c:pt>
                <c:pt idx="419">
                  <c:v>41328</c:v>
                </c:pt>
                <c:pt idx="420">
                  <c:v>41329</c:v>
                </c:pt>
                <c:pt idx="421">
                  <c:v>41330</c:v>
                </c:pt>
                <c:pt idx="422">
                  <c:v>41331</c:v>
                </c:pt>
                <c:pt idx="423">
                  <c:v>41332</c:v>
                </c:pt>
                <c:pt idx="424">
                  <c:v>41333</c:v>
                </c:pt>
                <c:pt idx="425">
                  <c:v>41334</c:v>
                </c:pt>
                <c:pt idx="426">
                  <c:v>41335</c:v>
                </c:pt>
                <c:pt idx="427">
                  <c:v>41336</c:v>
                </c:pt>
                <c:pt idx="428">
                  <c:v>41337</c:v>
                </c:pt>
                <c:pt idx="429">
                  <c:v>41338</c:v>
                </c:pt>
                <c:pt idx="430">
                  <c:v>41339</c:v>
                </c:pt>
                <c:pt idx="431">
                  <c:v>41340</c:v>
                </c:pt>
                <c:pt idx="432">
                  <c:v>41341</c:v>
                </c:pt>
                <c:pt idx="433">
                  <c:v>41342</c:v>
                </c:pt>
                <c:pt idx="434">
                  <c:v>41343</c:v>
                </c:pt>
                <c:pt idx="435">
                  <c:v>41344</c:v>
                </c:pt>
                <c:pt idx="436">
                  <c:v>41345</c:v>
                </c:pt>
                <c:pt idx="437">
                  <c:v>41346</c:v>
                </c:pt>
                <c:pt idx="438">
                  <c:v>41347</c:v>
                </c:pt>
                <c:pt idx="439">
                  <c:v>41348</c:v>
                </c:pt>
                <c:pt idx="440">
                  <c:v>41349</c:v>
                </c:pt>
                <c:pt idx="441">
                  <c:v>41350</c:v>
                </c:pt>
                <c:pt idx="442">
                  <c:v>41351</c:v>
                </c:pt>
                <c:pt idx="443">
                  <c:v>41352</c:v>
                </c:pt>
                <c:pt idx="444">
                  <c:v>41353</c:v>
                </c:pt>
                <c:pt idx="445">
                  <c:v>41354</c:v>
                </c:pt>
                <c:pt idx="446">
                  <c:v>41355</c:v>
                </c:pt>
                <c:pt idx="447">
                  <c:v>41356</c:v>
                </c:pt>
                <c:pt idx="448">
                  <c:v>41357</c:v>
                </c:pt>
                <c:pt idx="449">
                  <c:v>41358</c:v>
                </c:pt>
                <c:pt idx="450">
                  <c:v>41359</c:v>
                </c:pt>
                <c:pt idx="451">
                  <c:v>41360</c:v>
                </c:pt>
                <c:pt idx="452">
                  <c:v>41361</c:v>
                </c:pt>
                <c:pt idx="453">
                  <c:v>41362</c:v>
                </c:pt>
                <c:pt idx="454">
                  <c:v>41363</c:v>
                </c:pt>
                <c:pt idx="455">
                  <c:v>41364</c:v>
                </c:pt>
                <c:pt idx="456">
                  <c:v>41365</c:v>
                </c:pt>
                <c:pt idx="457">
                  <c:v>41366</c:v>
                </c:pt>
                <c:pt idx="458">
                  <c:v>41367</c:v>
                </c:pt>
                <c:pt idx="459">
                  <c:v>41368</c:v>
                </c:pt>
                <c:pt idx="460">
                  <c:v>41369</c:v>
                </c:pt>
                <c:pt idx="461">
                  <c:v>41370</c:v>
                </c:pt>
                <c:pt idx="462">
                  <c:v>41371</c:v>
                </c:pt>
                <c:pt idx="463">
                  <c:v>41372</c:v>
                </c:pt>
                <c:pt idx="464">
                  <c:v>41373</c:v>
                </c:pt>
                <c:pt idx="465">
                  <c:v>41374</c:v>
                </c:pt>
                <c:pt idx="466">
                  <c:v>41375</c:v>
                </c:pt>
                <c:pt idx="467">
                  <c:v>41376</c:v>
                </c:pt>
                <c:pt idx="468">
                  <c:v>41377</c:v>
                </c:pt>
                <c:pt idx="469">
                  <c:v>41378</c:v>
                </c:pt>
                <c:pt idx="470">
                  <c:v>41379</c:v>
                </c:pt>
                <c:pt idx="471">
                  <c:v>41380</c:v>
                </c:pt>
                <c:pt idx="472">
                  <c:v>41381</c:v>
                </c:pt>
                <c:pt idx="473">
                  <c:v>41382</c:v>
                </c:pt>
                <c:pt idx="474">
                  <c:v>41383</c:v>
                </c:pt>
                <c:pt idx="475">
                  <c:v>41384</c:v>
                </c:pt>
                <c:pt idx="476">
                  <c:v>41385</c:v>
                </c:pt>
                <c:pt idx="477">
                  <c:v>41386</c:v>
                </c:pt>
                <c:pt idx="478">
                  <c:v>41387</c:v>
                </c:pt>
                <c:pt idx="479">
                  <c:v>41388</c:v>
                </c:pt>
                <c:pt idx="480">
                  <c:v>41389</c:v>
                </c:pt>
                <c:pt idx="481">
                  <c:v>41390</c:v>
                </c:pt>
                <c:pt idx="482">
                  <c:v>41391</c:v>
                </c:pt>
                <c:pt idx="483">
                  <c:v>41392</c:v>
                </c:pt>
                <c:pt idx="484">
                  <c:v>41393</c:v>
                </c:pt>
                <c:pt idx="485">
                  <c:v>41394</c:v>
                </c:pt>
                <c:pt idx="486">
                  <c:v>41395</c:v>
                </c:pt>
                <c:pt idx="487">
                  <c:v>41396</c:v>
                </c:pt>
                <c:pt idx="488">
                  <c:v>41397</c:v>
                </c:pt>
                <c:pt idx="489">
                  <c:v>41398</c:v>
                </c:pt>
                <c:pt idx="490">
                  <c:v>41399</c:v>
                </c:pt>
                <c:pt idx="491">
                  <c:v>41400</c:v>
                </c:pt>
                <c:pt idx="492">
                  <c:v>41401</c:v>
                </c:pt>
                <c:pt idx="493">
                  <c:v>41402</c:v>
                </c:pt>
                <c:pt idx="494">
                  <c:v>41403</c:v>
                </c:pt>
                <c:pt idx="495">
                  <c:v>41404</c:v>
                </c:pt>
                <c:pt idx="496">
                  <c:v>41405</c:v>
                </c:pt>
                <c:pt idx="497">
                  <c:v>41406</c:v>
                </c:pt>
                <c:pt idx="498">
                  <c:v>41407</c:v>
                </c:pt>
                <c:pt idx="499">
                  <c:v>41408</c:v>
                </c:pt>
                <c:pt idx="500">
                  <c:v>41409</c:v>
                </c:pt>
                <c:pt idx="501">
                  <c:v>41410</c:v>
                </c:pt>
                <c:pt idx="502">
                  <c:v>41411</c:v>
                </c:pt>
                <c:pt idx="503">
                  <c:v>41412</c:v>
                </c:pt>
                <c:pt idx="504">
                  <c:v>41413</c:v>
                </c:pt>
                <c:pt idx="505">
                  <c:v>41414</c:v>
                </c:pt>
                <c:pt idx="506">
                  <c:v>41415</c:v>
                </c:pt>
                <c:pt idx="507">
                  <c:v>41416</c:v>
                </c:pt>
                <c:pt idx="508">
                  <c:v>41417</c:v>
                </c:pt>
                <c:pt idx="509">
                  <c:v>41418</c:v>
                </c:pt>
                <c:pt idx="510">
                  <c:v>41419</c:v>
                </c:pt>
                <c:pt idx="511">
                  <c:v>41420</c:v>
                </c:pt>
                <c:pt idx="512">
                  <c:v>41421</c:v>
                </c:pt>
                <c:pt idx="513">
                  <c:v>41422</c:v>
                </c:pt>
                <c:pt idx="514">
                  <c:v>41423</c:v>
                </c:pt>
                <c:pt idx="515">
                  <c:v>41424</c:v>
                </c:pt>
                <c:pt idx="516">
                  <c:v>41425</c:v>
                </c:pt>
                <c:pt idx="517">
                  <c:v>41426</c:v>
                </c:pt>
                <c:pt idx="518">
                  <c:v>41427</c:v>
                </c:pt>
                <c:pt idx="519">
                  <c:v>41428</c:v>
                </c:pt>
                <c:pt idx="520">
                  <c:v>41429</c:v>
                </c:pt>
                <c:pt idx="521">
                  <c:v>41430</c:v>
                </c:pt>
                <c:pt idx="522">
                  <c:v>41431</c:v>
                </c:pt>
                <c:pt idx="523">
                  <c:v>41432</c:v>
                </c:pt>
                <c:pt idx="524">
                  <c:v>41433</c:v>
                </c:pt>
                <c:pt idx="525">
                  <c:v>41434</c:v>
                </c:pt>
                <c:pt idx="526">
                  <c:v>41435</c:v>
                </c:pt>
                <c:pt idx="527">
                  <c:v>41436</c:v>
                </c:pt>
                <c:pt idx="528">
                  <c:v>41437</c:v>
                </c:pt>
                <c:pt idx="529">
                  <c:v>41438</c:v>
                </c:pt>
                <c:pt idx="530">
                  <c:v>41439</c:v>
                </c:pt>
                <c:pt idx="531">
                  <c:v>41440</c:v>
                </c:pt>
                <c:pt idx="532">
                  <c:v>41441</c:v>
                </c:pt>
                <c:pt idx="533">
                  <c:v>41442</c:v>
                </c:pt>
                <c:pt idx="534">
                  <c:v>41443</c:v>
                </c:pt>
                <c:pt idx="535">
                  <c:v>41444</c:v>
                </c:pt>
                <c:pt idx="536">
                  <c:v>41445</c:v>
                </c:pt>
                <c:pt idx="537">
                  <c:v>41446</c:v>
                </c:pt>
                <c:pt idx="538">
                  <c:v>41447</c:v>
                </c:pt>
                <c:pt idx="539">
                  <c:v>41448</c:v>
                </c:pt>
                <c:pt idx="540">
                  <c:v>41449</c:v>
                </c:pt>
                <c:pt idx="541">
                  <c:v>41450</c:v>
                </c:pt>
                <c:pt idx="542">
                  <c:v>41451</c:v>
                </c:pt>
                <c:pt idx="543">
                  <c:v>41452</c:v>
                </c:pt>
                <c:pt idx="544">
                  <c:v>41453</c:v>
                </c:pt>
                <c:pt idx="545">
                  <c:v>41454</c:v>
                </c:pt>
                <c:pt idx="546">
                  <c:v>41455</c:v>
                </c:pt>
                <c:pt idx="547">
                  <c:v>41456</c:v>
                </c:pt>
                <c:pt idx="548">
                  <c:v>41457</c:v>
                </c:pt>
                <c:pt idx="549">
                  <c:v>41458</c:v>
                </c:pt>
                <c:pt idx="550">
                  <c:v>41459</c:v>
                </c:pt>
                <c:pt idx="551">
                  <c:v>41460</c:v>
                </c:pt>
                <c:pt idx="552">
                  <c:v>41461</c:v>
                </c:pt>
                <c:pt idx="553">
                  <c:v>41462</c:v>
                </c:pt>
                <c:pt idx="554">
                  <c:v>41463</c:v>
                </c:pt>
                <c:pt idx="555">
                  <c:v>41464</c:v>
                </c:pt>
                <c:pt idx="556">
                  <c:v>41465</c:v>
                </c:pt>
                <c:pt idx="557">
                  <c:v>41466</c:v>
                </c:pt>
                <c:pt idx="558">
                  <c:v>41467</c:v>
                </c:pt>
                <c:pt idx="559">
                  <c:v>41468</c:v>
                </c:pt>
                <c:pt idx="560">
                  <c:v>41469</c:v>
                </c:pt>
                <c:pt idx="561">
                  <c:v>41470</c:v>
                </c:pt>
                <c:pt idx="562">
                  <c:v>41471</c:v>
                </c:pt>
                <c:pt idx="563">
                  <c:v>41472</c:v>
                </c:pt>
                <c:pt idx="564">
                  <c:v>41473</c:v>
                </c:pt>
                <c:pt idx="565">
                  <c:v>41474</c:v>
                </c:pt>
                <c:pt idx="566">
                  <c:v>41475</c:v>
                </c:pt>
                <c:pt idx="567">
                  <c:v>41476</c:v>
                </c:pt>
                <c:pt idx="568">
                  <c:v>41477</c:v>
                </c:pt>
                <c:pt idx="569">
                  <c:v>41478</c:v>
                </c:pt>
                <c:pt idx="570">
                  <c:v>41479</c:v>
                </c:pt>
                <c:pt idx="571">
                  <c:v>41480</c:v>
                </c:pt>
                <c:pt idx="572">
                  <c:v>41481</c:v>
                </c:pt>
                <c:pt idx="573">
                  <c:v>41482</c:v>
                </c:pt>
                <c:pt idx="574">
                  <c:v>41483</c:v>
                </c:pt>
                <c:pt idx="575">
                  <c:v>41484</c:v>
                </c:pt>
                <c:pt idx="576">
                  <c:v>41485</c:v>
                </c:pt>
                <c:pt idx="577">
                  <c:v>41486</c:v>
                </c:pt>
                <c:pt idx="578">
                  <c:v>41487</c:v>
                </c:pt>
                <c:pt idx="579">
                  <c:v>41488</c:v>
                </c:pt>
                <c:pt idx="580">
                  <c:v>41489</c:v>
                </c:pt>
                <c:pt idx="581">
                  <c:v>41490</c:v>
                </c:pt>
                <c:pt idx="582">
                  <c:v>41491</c:v>
                </c:pt>
                <c:pt idx="583">
                  <c:v>41492</c:v>
                </c:pt>
                <c:pt idx="584">
                  <c:v>41493</c:v>
                </c:pt>
                <c:pt idx="585">
                  <c:v>41494</c:v>
                </c:pt>
                <c:pt idx="586">
                  <c:v>41495</c:v>
                </c:pt>
                <c:pt idx="587">
                  <c:v>41496</c:v>
                </c:pt>
                <c:pt idx="588">
                  <c:v>41497</c:v>
                </c:pt>
                <c:pt idx="589">
                  <c:v>41498</c:v>
                </c:pt>
                <c:pt idx="590">
                  <c:v>41499</c:v>
                </c:pt>
                <c:pt idx="591">
                  <c:v>41500</c:v>
                </c:pt>
                <c:pt idx="592">
                  <c:v>41501</c:v>
                </c:pt>
                <c:pt idx="593">
                  <c:v>41502</c:v>
                </c:pt>
                <c:pt idx="594">
                  <c:v>41503</c:v>
                </c:pt>
                <c:pt idx="595">
                  <c:v>41504</c:v>
                </c:pt>
                <c:pt idx="596">
                  <c:v>41505</c:v>
                </c:pt>
                <c:pt idx="597">
                  <c:v>41506</c:v>
                </c:pt>
                <c:pt idx="598">
                  <c:v>41507</c:v>
                </c:pt>
                <c:pt idx="599">
                  <c:v>41508</c:v>
                </c:pt>
                <c:pt idx="600">
                  <c:v>41509</c:v>
                </c:pt>
                <c:pt idx="601">
                  <c:v>41510</c:v>
                </c:pt>
                <c:pt idx="602">
                  <c:v>41511</c:v>
                </c:pt>
                <c:pt idx="603">
                  <c:v>41512</c:v>
                </c:pt>
                <c:pt idx="604">
                  <c:v>41513</c:v>
                </c:pt>
                <c:pt idx="605">
                  <c:v>41514</c:v>
                </c:pt>
                <c:pt idx="606">
                  <c:v>41515</c:v>
                </c:pt>
                <c:pt idx="607">
                  <c:v>41516</c:v>
                </c:pt>
                <c:pt idx="608">
                  <c:v>41517</c:v>
                </c:pt>
                <c:pt idx="609">
                  <c:v>41518</c:v>
                </c:pt>
                <c:pt idx="610">
                  <c:v>41519</c:v>
                </c:pt>
                <c:pt idx="611">
                  <c:v>41520</c:v>
                </c:pt>
                <c:pt idx="612">
                  <c:v>41521</c:v>
                </c:pt>
                <c:pt idx="613">
                  <c:v>41522</c:v>
                </c:pt>
                <c:pt idx="614">
                  <c:v>41523</c:v>
                </c:pt>
                <c:pt idx="615">
                  <c:v>41524</c:v>
                </c:pt>
                <c:pt idx="616">
                  <c:v>41525</c:v>
                </c:pt>
                <c:pt idx="617">
                  <c:v>41526</c:v>
                </c:pt>
                <c:pt idx="618">
                  <c:v>41527</c:v>
                </c:pt>
                <c:pt idx="619">
                  <c:v>41528</c:v>
                </c:pt>
                <c:pt idx="620">
                  <c:v>41529</c:v>
                </c:pt>
                <c:pt idx="621">
                  <c:v>41530</c:v>
                </c:pt>
                <c:pt idx="622">
                  <c:v>41531</c:v>
                </c:pt>
                <c:pt idx="623">
                  <c:v>41532</c:v>
                </c:pt>
                <c:pt idx="624">
                  <c:v>41533</c:v>
                </c:pt>
                <c:pt idx="625">
                  <c:v>41534</c:v>
                </c:pt>
                <c:pt idx="626">
                  <c:v>41535</c:v>
                </c:pt>
                <c:pt idx="627">
                  <c:v>41536</c:v>
                </c:pt>
                <c:pt idx="628">
                  <c:v>41537</c:v>
                </c:pt>
                <c:pt idx="629">
                  <c:v>41538</c:v>
                </c:pt>
                <c:pt idx="630">
                  <c:v>41539</c:v>
                </c:pt>
                <c:pt idx="631">
                  <c:v>41540</c:v>
                </c:pt>
                <c:pt idx="632">
                  <c:v>41541</c:v>
                </c:pt>
                <c:pt idx="633">
                  <c:v>41542</c:v>
                </c:pt>
                <c:pt idx="634">
                  <c:v>41543</c:v>
                </c:pt>
                <c:pt idx="635">
                  <c:v>41544</c:v>
                </c:pt>
                <c:pt idx="636">
                  <c:v>41545</c:v>
                </c:pt>
                <c:pt idx="637">
                  <c:v>41546</c:v>
                </c:pt>
                <c:pt idx="638">
                  <c:v>41547</c:v>
                </c:pt>
                <c:pt idx="639">
                  <c:v>41548</c:v>
                </c:pt>
                <c:pt idx="640">
                  <c:v>41549</c:v>
                </c:pt>
                <c:pt idx="641">
                  <c:v>41550</c:v>
                </c:pt>
                <c:pt idx="642">
                  <c:v>41551</c:v>
                </c:pt>
                <c:pt idx="643">
                  <c:v>41552</c:v>
                </c:pt>
                <c:pt idx="644">
                  <c:v>41553</c:v>
                </c:pt>
                <c:pt idx="645">
                  <c:v>41554</c:v>
                </c:pt>
                <c:pt idx="646">
                  <c:v>41555</c:v>
                </c:pt>
                <c:pt idx="647">
                  <c:v>41556</c:v>
                </c:pt>
                <c:pt idx="648">
                  <c:v>41557</c:v>
                </c:pt>
                <c:pt idx="649">
                  <c:v>41558</c:v>
                </c:pt>
                <c:pt idx="650">
                  <c:v>41559</c:v>
                </c:pt>
                <c:pt idx="651">
                  <c:v>41560</c:v>
                </c:pt>
                <c:pt idx="652">
                  <c:v>41561</c:v>
                </c:pt>
                <c:pt idx="653">
                  <c:v>41562</c:v>
                </c:pt>
              </c:numCache>
            </c:numRef>
          </c:xVal>
          <c:yVal>
            <c:numRef>
              <c:f>BMS3R5_rep_ventral_margin!$BC$3:$BC$659</c:f>
              <c:numCache>
                <c:formatCode>General</c:formatCode>
                <c:ptCount val="657"/>
                <c:pt idx="0">
                  <c:v>439</c:v>
                </c:pt>
                <c:pt idx="1">
                  <c:v>407</c:v>
                </c:pt>
                <c:pt idx="2">
                  <c:v>385</c:v>
                </c:pt>
                <c:pt idx="3">
                  <c:v>362</c:v>
                </c:pt>
                <c:pt idx="4">
                  <c:v>343</c:v>
                </c:pt>
                <c:pt idx="5">
                  <c:v>303</c:v>
                </c:pt>
                <c:pt idx="6">
                  <c:v>295</c:v>
                </c:pt>
                <c:pt idx="7">
                  <c:v>292</c:v>
                </c:pt>
                <c:pt idx="8">
                  <c:v>389</c:v>
                </c:pt>
                <c:pt idx="9">
                  <c:v>697</c:v>
                </c:pt>
                <c:pt idx="10">
                  <c:v>995</c:v>
                </c:pt>
                <c:pt idx="11">
                  <c:v>1080</c:v>
                </c:pt>
                <c:pt idx="12">
                  <c:v>1430</c:v>
                </c:pt>
                <c:pt idx="13">
                  <c:v>1010</c:v>
                </c:pt>
                <c:pt idx="14">
                  <c:v>713</c:v>
                </c:pt>
                <c:pt idx="15">
                  <c:v>540</c:v>
                </c:pt>
                <c:pt idx="16">
                  <c:v>467</c:v>
                </c:pt>
                <c:pt idx="17">
                  <c:v>429</c:v>
                </c:pt>
                <c:pt idx="18">
                  <c:v>368</c:v>
                </c:pt>
                <c:pt idx="19">
                  <c:v>346</c:v>
                </c:pt>
                <c:pt idx="20">
                  <c:v>342</c:v>
                </c:pt>
                <c:pt idx="21">
                  <c:v>310</c:v>
                </c:pt>
                <c:pt idx="22">
                  <c:v>298</c:v>
                </c:pt>
                <c:pt idx="23">
                  <c:v>307</c:v>
                </c:pt>
                <c:pt idx="24">
                  <c:v>1200</c:v>
                </c:pt>
                <c:pt idx="25">
                  <c:v>18300</c:v>
                </c:pt>
                <c:pt idx="26">
                  <c:v>19900</c:v>
                </c:pt>
                <c:pt idx="27">
                  <c:v>9490</c:v>
                </c:pt>
                <c:pt idx="28">
                  <c:v>3960</c:v>
                </c:pt>
                <c:pt idx="29">
                  <c:v>2260</c:v>
                </c:pt>
                <c:pt idx="30">
                  <c:v>1670</c:v>
                </c:pt>
                <c:pt idx="31">
                  <c:v>1370</c:v>
                </c:pt>
                <c:pt idx="32">
                  <c:v>1670</c:v>
                </c:pt>
                <c:pt idx="33">
                  <c:v>1920</c:v>
                </c:pt>
                <c:pt idx="34">
                  <c:v>14300</c:v>
                </c:pt>
                <c:pt idx="35">
                  <c:v>19500</c:v>
                </c:pt>
                <c:pt idx="36">
                  <c:v>12200</c:v>
                </c:pt>
                <c:pt idx="37">
                  <c:v>3330</c:v>
                </c:pt>
                <c:pt idx="38">
                  <c:v>2070</c:v>
                </c:pt>
                <c:pt idx="39">
                  <c:v>1600</c:v>
                </c:pt>
                <c:pt idx="40">
                  <c:v>1310</c:v>
                </c:pt>
                <c:pt idx="41">
                  <c:v>1110</c:v>
                </c:pt>
                <c:pt idx="42">
                  <c:v>1010</c:v>
                </c:pt>
                <c:pt idx="43">
                  <c:v>936</c:v>
                </c:pt>
                <c:pt idx="44">
                  <c:v>806</c:v>
                </c:pt>
                <c:pt idx="45">
                  <c:v>715</c:v>
                </c:pt>
                <c:pt idx="46">
                  <c:v>709</c:v>
                </c:pt>
                <c:pt idx="47">
                  <c:v>719</c:v>
                </c:pt>
                <c:pt idx="48">
                  <c:v>3880</c:v>
                </c:pt>
                <c:pt idx="49">
                  <c:v>23600</c:v>
                </c:pt>
                <c:pt idx="50">
                  <c:v>25700</c:v>
                </c:pt>
                <c:pt idx="51">
                  <c:v>13700</c:v>
                </c:pt>
                <c:pt idx="52">
                  <c:v>6870</c:v>
                </c:pt>
                <c:pt idx="53">
                  <c:v>5080</c:v>
                </c:pt>
                <c:pt idx="54">
                  <c:v>4330</c:v>
                </c:pt>
                <c:pt idx="55">
                  <c:v>3720</c:v>
                </c:pt>
                <c:pt idx="56">
                  <c:v>3080</c:v>
                </c:pt>
                <c:pt idx="57">
                  <c:v>2530</c:v>
                </c:pt>
                <c:pt idx="58">
                  <c:v>2220</c:v>
                </c:pt>
                <c:pt idx="59">
                  <c:v>2010</c:v>
                </c:pt>
                <c:pt idx="60">
                  <c:v>1560</c:v>
                </c:pt>
                <c:pt idx="61">
                  <c:v>1310</c:v>
                </c:pt>
                <c:pt idx="62">
                  <c:v>1200</c:v>
                </c:pt>
                <c:pt idx="63">
                  <c:v>1160</c:v>
                </c:pt>
                <c:pt idx="64">
                  <c:v>1110</c:v>
                </c:pt>
                <c:pt idx="65">
                  <c:v>1250</c:v>
                </c:pt>
                <c:pt idx="66">
                  <c:v>1280</c:v>
                </c:pt>
                <c:pt idx="67">
                  <c:v>1200</c:v>
                </c:pt>
                <c:pt idx="68">
                  <c:v>1640</c:v>
                </c:pt>
                <c:pt idx="69">
                  <c:v>1850</c:v>
                </c:pt>
                <c:pt idx="70">
                  <c:v>7720</c:v>
                </c:pt>
                <c:pt idx="71">
                  <c:v>16100</c:v>
                </c:pt>
                <c:pt idx="72">
                  <c:v>11300</c:v>
                </c:pt>
                <c:pt idx="73">
                  <c:v>6040</c:v>
                </c:pt>
                <c:pt idx="74">
                  <c:v>3490</c:v>
                </c:pt>
                <c:pt idx="75">
                  <c:v>2670</c:v>
                </c:pt>
                <c:pt idx="76">
                  <c:v>2290</c:v>
                </c:pt>
                <c:pt idx="77">
                  <c:v>2570</c:v>
                </c:pt>
                <c:pt idx="78">
                  <c:v>2640</c:v>
                </c:pt>
                <c:pt idx="79">
                  <c:v>11000</c:v>
                </c:pt>
                <c:pt idx="80">
                  <c:v>43800</c:v>
                </c:pt>
                <c:pt idx="81">
                  <c:v>58500</c:v>
                </c:pt>
                <c:pt idx="82">
                  <c:v>50100</c:v>
                </c:pt>
                <c:pt idx="83">
                  <c:v>29800</c:v>
                </c:pt>
                <c:pt idx="84">
                  <c:v>24800</c:v>
                </c:pt>
                <c:pt idx="85">
                  <c:v>22000</c:v>
                </c:pt>
                <c:pt idx="86">
                  <c:v>19600</c:v>
                </c:pt>
                <c:pt idx="87">
                  <c:v>19500</c:v>
                </c:pt>
                <c:pt idx="88">
                  <c:v>23800</c:v>
                </c:pt>
                <c:pt idx="89">
                  <c:v>34700</c:v>
                </c:pt>
                <c:pt idx="90">
                  <c:v>24900</c:v>
                </c:pt>
                <c:pt idx="91">
                  <c:v>16500</c:v>
                </c:pt>
                <c:pt idx="92">
                  <c:v>14200</c:v>
                </c:pt>
                <c:pt idx="93">
                  <c:v>12300</c:v>
                </c:pt>
                <c:pt idx="94">
                  <c:v>10600</c:v>
                </c:pt>
                <c:pt idx="95">
                  <c:v>10400</c:v>
                </c:pt>
                <c:pt idx="96">
                  <c:v>9290</c:v>
                </c:pt>
                <c:pt idx="97">
                  <c:v>7890</c:v>
                </c:pt>
                <c:pt idx="98">
                  <c:v>6640</c:v>
                </c:pt>
                <c:pt idx="99">
                  <c:v>5890</c:v>
                </c:pt>
                <c:pt idx="100">
                  <c:v>5990</c:v>
                </c:pt>
                <c:pt idx="101">
                  <c:v>5910</c:v>
                </c:pt>
                <c:pt idx="102">
                  <c:v>5650</c:v>
                </c:pt>
                <c:pt idx="103">
                  <c:v>4780</c:v>
                </c:pt>
                <c:pt idx="104">
                  <c:v>3920</c:v>
                </c:pt>
                <c:pt idx="105">
                  <c:v>3500</c:v>
                </c:pt>
                <c:pt idx="106">
                  <c:v>3340</c:v>
                </c:pt>
                <c:pt idx="107">
                  <c:v>2990</c:v>
                </c:pt>
                <c:pt idx="108">
                  <c:v>2880</c:v>
                </c:pt>
                <c:pt idx="109">
                  <c:v>2810</c:v>
                </c:pt>
                <c:pt idx="110">
                  <c:v>2680</c:v>
                </c:pt>
                <c:pt idx="111">
                  <c:v>2510</c:v>
                </c:pt>
                <c:pt idx="112">
                  <c:v>2240</c:v>
                </c:pt>
                <c:pt idx="113">
                  <c:v>1890</c:v>
                </c:pt>
                <c:pt idx="114">
                  <c:v>1670</c:v>
                </c:pt>
                <c:pt idx="115">
                  <c:v>1480</c:v>
                </c:pt>
                <c:pt idx="116">
                  <c:v>1400</c:v>
                </c:pt>
                <c:pt idx="117">
                  <c:v>1340</c:v>
                </c:pt>
                <c:pt idx="118">
                  <c:v>1230</c:v>
                </c:pt>
                <c:pt idx="119">
                  <c:v>1210</c:v>
                </c:pt>
                <c:pt idx="120">
                  <c:v>1200</c:v>
                </c:pt>
                <c:pt idx="121">
                  <c:v>1120</c:v>
                </c:pt>
                <c:pt idx="122">
                  <c:v>1000</c:v>
                </c:pt>
                <c:pt idx="123">
                  <c:v>967</c:v>
                </c:pt>
                <c:pt idx="124">
                  <c:v>999</c:v>
                </c:pt>
                <c:pt idx="125">
                  <c:v>914</c:v>
                </c:pt>
                <c:pt idx="126">
                  <c:v>858</c:v>
                </c:pt>
                <c:pt idx="127">
                  <c:v>832</c:v>
                </c:pt>
                <c:pt idx="128">
                  <c:v>850</c:v>
                </c:pt>
                <c:pt idx="129">
                  <c:v>849</c:v>
                </c:pt>
                <c:pt idx="130">
                  <c:v>849</c:v>
                </c:pt>
                <c:pt idx="131">
                  <c:v>1190</c:v>
                </c:pt>
                <c:pt idx="132">
                  <c:v>1090</c:v>
                </c:pt>
                <c:pt idx="133">
                  <c:v>1330</c:v>
                </c:pt>
                <c:pt idx="134">
                  <c:v>1450</c:v>
                </c:pt>
                <c:pt idx="135">
                  <c:v>1250</c:v>
                </c:pt>
                <c:pt idx="136">
                  <c:v>1100</c:v>
                </c:pt>
                <c:pt idx="137">
                  <c:v>1090</c:v>
                </c:pt>
                <c:pt idx="138">
                  <c:v>1180</c:v>
                </c:pt>
                <c:pt idx="139">
                  <c:v>931</c:v>
                </c:pt>
                <c:pt idx="140">
                  <c:v>747</c:v>
                </c:pt>
                <c:pt idx="141">
                  <c:v>647</c:v>
                </c:pt>
                <c:pt idx="142">
                  <c:v>581</c:v>
                </c:pt>
                <c:pt idx="143">
                  <c:v>530</c:v>
                </c:pt>
                <c:pt idx="144">
                  <c:v>499</c:v>
                </c:pt>
                <c:pt idx="145">
                  <c:v>469</c:v>
                </c:pt>
                <c:pt idx="146">
                  <c:v>445</c:v>
                </c:pt>
                <c:pt idx="147">
                  <c:v>435</c:v>
                </c:pt>
                <c:pt idx="148">
                  <c:v>427</c:v>
                </c:pt>
                <c:pt idx="149">
                  <c:v>418</c:v>
                </c:pt>
                <c:pt idx="150">
                  <c:v>400</c:v>
                </c:pt>
                <c:pt idx="151">
                  <c:v>383</c:v>
                </c:pt>
                <c:pt idx="152">
                  <c:v>374</c:v>
                </c:pt>
                <c:pt idx="153">
                  <c:v>350</c:v>
                </c:pt>
                <c:pt idx="154">
                  <c:v>377</c:v>
                </c:pt>
                <c:pt idx="155">
                  <c:v>521</c:v>
                </c:pt>
                <c:pt idx="156">
                  <c:v>487</c:v>
                </c:pt>
                <c:pt idx="157">
                  <c:v>414</c:v>
                </c:pt>
                <c:pt idx="158">
                  <c:v>343</c:v>
                </c:pt>
                <c:pt idx="159">
                  <c:v>350</c:v>
                </c:pt>
                <c:pt idx="160">
                  <c:v>487</c:v>
                </c:pt>
                <c:pt idx="161">
                  <c:v>1400</c:v>
                </c:pt>
                <c:pt idx="162">
                  <c:v>1060</c:v>
                </c:pt>
                <c:pt idx="163">
                  <c:v>773</c:v>
                </c:pt>
                <c:pt idx="164">
                  <c:v>1520</c:v>
                </c:pt>
                <c:pt idx="165">
                  <c:v>1030</c:v>
                </c:pt>
                <c:pt idx="166">
                  <c:v>736</c:v>
                </c:pt>
                <c:pt idx="167">
                  <c:v>633</c:v>
                </c:pt>
                <c:pt idx="168">
                  <c:v>572</c:v>
                </c:pt>
                <c:pt idx="169">
                  <c:v>493</c:v>
                </c:pt>
                <c:pt idx="170">
                  <c:v>423</c:v>
                </c:pt>
                <c:pt idx="171">
                  <c:v>373</c:v>
                </c:pt>
                <c:pt idx="172">
                  <c:v>355</c:v>
                </c:pt>
                <c:pt idx="173">
                  <c:v>360</c:v>
                </c:pt>
                <c:pt idx="174">
                  <c:v>371</c:v>
                </c:pt>
                <c:pt idx="175">
                  <c:v>499</c:v>
                </c:pt>
                <c:pt idx="176">
                  <c:v>435</c:v>
                </c:pt>
                <c:pt idx="177">
                  <c:v>406</c:v>
                </c:pt>
                <c:pt idx="178">
                  <c:v>421</c:v>
                </c:pt>
                <c:pt idx="179">
                  <c:v>521</c:v>
                </c:pt>
                <c:pt idx="180">
                  <c:v>818</c:v>
                </c:pt>
                <c:pt idx="181">
                  <c:v>851</c:v>
                </c:pt>
                <c:pt idx="182">
                  <c:v>826</c:v>
                </c:pt>
                <c:pt idx="183">
                  <c:v>741</c:v>
                </c:pt>
                <c:pt idx="184">
                  <c:v>612</c:v>
                </c:pt>
                <c:pt idx="185">
                  <c:v>540</c:v>
                </c:pt>
                <c:pt idx="186">
                  <c:v>484</c:v>
                </c:pt>
                <c:pt idx="187">
                  <c:v>507</c:v>
                </c:pt>
                <c:pt idx="188">
                  <c:v>499</c:v>
                </c:pt>
                <c:pt idx="189">
                  <c:v>432</c:v>
                </c:pt>
                <c:pt idx="190">
                  <c:v>577</c:v>
                </c:pt>
                <c:pt idx="191">
                  <c:v>1130</c:v>
                </c:pt>
                <c:pt idx="192">
                  <c:v>871</c:v>
                </c:pt>
                <c:pt idx="193">
                  <c:v>1110</c:v>
                </c:pt>
                <c:pt idx="194">
                  <c:v>1590</c:v>
                </c:pt>
                <c:pt idx="195">
                  <c:v>1280</c:v>
                </c:pt>
                <c:pt idx="196">
                  <c:v>1010</c:v>
                </c:pt>
                <c:pt idx="197">
                  <c:v>1300</c:v>
                </c:pt>
                <c:pt idx="198">
                  <c:v>940</c:v>
                </c:pt>
                <c:pt idx="199">
                  <c:v>1670</c:v>
                </c:pt>
                <c:pt idx="200">
                  <c:v>1520</c:v>
                </c:pt>
                <c:pt idx="201">
                  <c:v>1140</c:v>
                </c:pt>
                <c:pt idx="202">
                  <c:v>984</c:v>
                </c:pt>
                <c:pt idx="203">
                  <c:v>896</c:v>
                </c:pt>
                <c:pt idx="204">
                  <c:v>784</c:v>
                </c:pt>
                <c:pt idx="205">
                  <c:v>705</c:v>
                </c:pt>
                <c:pt idx="206">
                  <c:v>642</c:v>
                </c:pt>
                <c:pt idx="207">
                  <c:v>584</c:v>
                </c:pt>
                <c:pt idx="208">
                  <c:v>557</c:v>
                </c:pt>
                <c:pt idx="209">
                  <c:v>547</c:v>
                </c:pt>
                <c:pt idx="210">
                  <c:v>540</c:v>
                </c:pt>
                <c:pt idx="211">
                  <c:v>546</c:v>
                </c:pt>
                <c:pt idx="212">
                  <c:v>596</c:v>
                </c:pt>
                <c:pt idx="213">
                  <c:v>547</c:v>
                </c:pt>
                <c:pt idx="214">
                  <c:v>483</c:v>
                </c:pt>
                <c:pt idx="215">
                  <c:v>497</c:v>
                </c:pt>
                <c:pt idx="216">
                  <c:v>511</c:v>
                </c:pt>
                <c:pt idx="217">
                  <c:v>531</c:v>
                </c:pt>
                <c:pt idx="218">
                  <c:v>637</c:v>
                </c:pt>
                <c:pt idx="219">
                  <c:v>726</c:v>
                </c:pt>
                <c:pt idx="220">
                  <c:v>625</c:v>
                </c:pt>
                <c:pt idx="221">
                  <c:v>551</c:v>
                </c:pt>
                <c:pt idx="222">
                  <c:v>543</c:v>
                </c:pt>
                <c:pt idx="223">
                  <c:v>640</c:v>
                </c:pt>
                <c:pt idx="224">
                  <c:v>637</c:v>
                </c:pt>
                <c:pt idx="225">
                  <c:v>515</c:v>
                </c:pt>
                <c:pt idx="226">
                  <c:v>411</c:v>
                </c:pt>
                <c:pt idx="227">
                  <c:v>463</c:v>
                </c:pt>
                <c:pt idx="228">
                  <c:v>496</c:v>
                </c:pt>
                <c:pt idx="229">
                  <c:v>541</c:v>
                </c:pt>
                <c:pt idx="230">
                  <c:v>736</c:v>
                </c:pt>
                <c:pt idx="231">
                  <c:v>899</c:v>
                </c:pt>
                <c:pt idx="232">
                  <c:v>1020</c:v>
                </c:pt>
                <c:pt idx="233">
                  <c:v>1570</c:v>
                </c:pt>
                <c:pt idx="234">
                  <c:v>1570</c:v>
                </c:pt>
                <c:pt idx="235">
                  <c:v>1180</c:v>
                </c:pt>
                <c:pt idx="236">
                  <c:v>997</c:v>
                </c:pt>
                <c:pt idx="237">
                  <c:v>875</c:v>
                </c:pt>
                <c:pt idx="238">
                  <c:v>968</c:v>
                </c:pt>
                <c:pt idx="239">
                  <c:v>969</c:v>
                </c:pt>
                <c:pt idx="240">
                  <c:v>820</c:v>
                </c:pt>
                <c:pt idx="241">
                  <c:v>877</c:v>
                </c:pt>
                <c:pt idx="242">
                  <c:v>935</c:v>
                </c:pt>
                <c:pt idx="243">
                  <c:v>963</c:v>
                </c:pt>
                <c:pt idx="244">
                  <c:v>848</c:v>
                </c:pt>
                <c:pt idx="245">
                  <c:v>869</c:v>
                </c:pt>
                <c:pt idx="246">
                  <c:v>883</c:v>
                </c:pt>
                <c:pt idx="247">
                  <c:v>922</c:v>
                </c:pt>
                <c:pt idx="248">
                  <c:v>937</c:v>
                </c:pt>
                <c:pt idx="249">
                  <c:v>946</c:v>
                </c:pt>
                <c:pt idx="250">
                  <c:v>963</c:v>
                </c:pt>
                <c:pt idx="251">
                  <c:v>974</c:v>
                </c:pt>
                <c:pt idx="252">
                  <c:v>1040</c:v>
                </c:pt>
                <c:pt idx="253">
                  <c:v>1060</c:v>
                </c:pt>
                <c:pt idx="254">
                  <c:v>1100</c:v>
                </c:pt>
                <c:pt idx="255">
                  <c:v>1050</c:v>
                </c:pt>
                <c:pt idx="256">
                  <c:v>1100</c:v>
                </c:pt>
                <c:pt idx="257">
                  <c:v>1290</c:v>
                </c:pt>
                <c:pt idx="258">
                  <c:v>1240</c:v>
                </c:pt>
                <c:pt idx="259">
                  <c:v>1360</c:v>
                </c:pt>
                <c:pt idx="260">
                  <c:v>1680</c:v>
                </c:pt>
                <c:pt idx="261">
                  <c:v>1460</c:v>
                </c:pt>
                <c:pt idx="262">
                  <c:v>1480</c:v>
                </c:pt>
                <c:pt idx="263">
                  <c:v>1450</c:v>
                </c:pt>
                <c:pt idx="264">
                  <c:v>1460</c:v>
                </c:pt>
                <c:pt idx="265">
                  <c:v>1640</c:v>
                </c:pt>
                <c:pt idx="266">
                  <c:v>1960</c:v>
                </c:pt>
                <c:pt idx="267">
                  <c:v>1480</c:v>
                </c:pt>
                <c:pt idx="268">
                  <c:v>1250</c:v>
                </c:pt>
                <c:pt idx="269">
                  <c:v>1170</c:v>
                </c:pt>
                <c:pt idx="270">
                  <c:v>1130</c:v>
                </c:pt>
                <c:pt idx="271">
                  <c:v>1110</c:v>
                </c:pt>
                <c:pt idx="272">
                  <c:v>1170</c:v>
                </c:pt>
                <c:pt idx="273">
                  <c:v>1310</c:v>
                </c:pt>
                <c:pt idx="274">
                  <c:v>1750</c:v>
                </c:pt>
                <c:pt idx="275">
                  <c:v>2470</c:v>
                </c:pt>
                <c:pt idx="276">
                  <c:v>1760</c:v>
                </c:pt>
                <c:pt idx="277">
                  <c:v>1210</c:v>
                </c:pt>
                <c:pt idx="278">
                  <c:v>936</c:v>
                </c:pt>
                <c:pt idx="279">
                  <c:v>785</c:v>
                </c:pt>
                <c:pt idx="280">
                  <c:v>722</c:v>
                </c:pt>
                <c:pt idx="281">
                  <c:v>700</c:v>
                </c:pt>
                <c:pt idx="282">
                  <c:v>667</c:v>
                </c:pt>
                <c:pt idx="283">
                  <c:v>627</c:v>
                </c:pt>
                <c:pt idx="284">
                  <c:v>644</c:v>
                </c:pt>
                <c:pt idx="285">
                  <c:v>639</c:v>
                </c:pt>
                <c:pt idx="286">
                  <c:v>619</c:v>
                </c:pt>
                <c:pt idx="287">
                  <c:v>629</c:v>
                </c:pt>
                <c:pt idx="288">
                  <c:v>602</c:v>
                </c:pt>
                <c:pt idx="289">
                  <c:v>539</c:v>
                </c:pt>
                <c:pt idx="290">
                  <c:v>459</c:v>
                </c:pt>
                <c:pt idx="291">
                  <c:v>420</c:v>
                </c:pt>
                <c:pt idx="292">
                  <c:v>397</c:v>
                </c:pt>
                <c:pt idx="293">
                  <c:v>364</c:v>
                </c:pt>
                <c:pt idx="294">
                  <c:v>338</c:v>
                </c:pt>
                <c:pt idx="295">
                  <c:v>313</c:v>
                </c:pt>
                <c:pt idx="296">
                  <c:v>301</c:v>
                </c:pt>
                <c:pt idx="297">
                  <c:v>317</c:v>
                </c:pt>
                <c:pt idx="298">
                  <c:v>307</c:v>
                </c:pt>
                <c:pt idx="299">
                  <c:v>379</c:v>
                </c:pt>
                <c:pt idx="300">
                  <c:v>377</c:v>
                </c:pt>
                <c:pt idx="301">
                  <c:v>319</c:v>
                </c:pt>
                <c:pt idx="302">
                  <c:v>312</c:v>
                </c:pt>
                <c:pt idx="303">
                  <c:v>302</c:v>
                </c:pt>
                <c:pt idx="304">
                  <c:v>279</c:v>
                </c:pt>
                <c:pt idx="305">
                  <c:v>255</c:v>
                </c:pt>
                <c:pt idx="306">
                  <c:v>236</c:v>
                </c:pt>
                <c:pt idx="307">
                  <c:v>242</c:v>
                </c:pt>
                <c:pt idx="308">
                  <c:v>293</c:v>
                </c:pt>
                <c:pt idx="309">
                  <c:v>253</c:v>
                </c:pt>
                <c:pt idx="310">
                  <c:v>249</c:v>
                </c:pt>
                <c:pt idx="311">
                  <c:v>250</c:v>
                </c:pt>
                <c:pt idx="312">
                  <c:v>229</c:v>
                </c:pt>
                <c:pt idx="313">
                  <c:v>212</c:v>
                </c:pt>
                <c:pt idx="314">
                  <c:v>209</c:v>
                </c:pt>
                <c:pt idx="315">
                  <c:v>205</c:v>
                </c:pt>
                <c:pt idx="316">
                  <c:v>237</c:v>
                </c:pt>
                <c:pt idx="317">
                  <c:v>236</c:v>
                </c:pt>
                <c:pt idx="318">
                  <c:v>230</c:v>
                </c:pt>
                <c:pt idx="319">
                  <c:v>212</c:v>
                </c:pt>
                <c:pt idx="320">
                  <c:v>196</c:v>
                </c:pt>
                <c:pt idx="321">
                  <c:v>202</c:v>
                </c:pt>
                <c:pt idx="322">
                  <c:v>207</c:v>
                </c:pt>
                <c:pt idx="323">
                  <c:v>213</c:v>
                </c:pt>
                <c:pt idx="324">
                  <c:v>200</c:v>
                </c:pt>
                <c:pt idx="325">
                  <c:v>195</c:v>
                </c:pt>
                <c:pt idx="326">
                  <c:v>220</c:v>
                </c:pt>
                <c:pt idx="327">
                  <c:v>264</c:v>
                </c:pt>
                <c:pt idx="328">
                  <c:v>270</c:v>
                </c:pt>
                <c:pt idx="329">
                  <c:v>251</c:v>
                </c:pt>
                <c:pt idx="330">
                  <c:v>233</c:v>
                </c:pt>
                <c:pt idx="331">
                  <c:v>240</c:v>
                </c:pt>
                <c:pt idx="332">
                  <c:v>223</c:v>
                </c:pt>
                <c:pt idx="333">
                  <c:v>208</c:v>
                </c:pt>
                <c:pt idx="334">
                  <c:v>201</c:v>
                </c:pt>
                <c:pt idx="335">
                  <c:v>200</c:v>
                </c:pt>
                <c:pt idx="336">
                  <c:v>211</c:v>
                </c:pt>
                <c:pt idx="337">
                  <c:v>230</c:v>
                </c:pt>
                <c:pt idx="338">
                  <c:v>239</c:v>
                </c:pt>
                <c:pt idx="339">
                  <c:v>246</c:v>
                </c:pt>
                <c:pt idx="340">
                  <c:v>229</c:v>
                </c:pt>
                <c:pt idx="341">
                  <c:v>225</c:v>
                </c:pt>
                <c:pt idx="342">
                  <c:v>228</c:v>
                </c:pt>
                <c:pt idx="343">
                  <c:v>266</c:v>
                </c:pt>
                <c:pt idx="344">
                  <c:v>319</c:v>
                </c:pt>
                <c:pt idx="345">
                  <c:v>305</c:v>
                </c:pt>
                <c:pt idx="346">
                  <c:v>293</c:v>
                </c:pt>
                <c:pt idx="347">
                  <c:v>285</c:v>
                </c:pt>
                <c:pt idx="348">
                  <c:v>274</c:v>
                </c:pt>
                <c:pt idx="349">
                  <c:v>301</c:v>
                </c:pt>
                <c:pt idx="350">
                  <c:v>322</c:v>
                </c:pt>
                <c:pt idx="351">
                  <c:v>300</c:v>
                </c:pt>
                <c:pt idx="352">
                  <c:v>309</c:v>
                </c:pt>
                <c:pt idx="353">
                  <c:v>319</c:v>
                </c:pt>
                <c:pt idx="354">
                  <c:v>295</c:v>
                </c:pt>
                <c:pt idx="355">
                  <c:v>292</c:v>
                </c:pt>
                <c:pt idx="356">
                  <c:v>286</c:v>
                </c:pt>
                <c:pt idx="357">
                  <c:v>265</c:v>
                </c:pt>
                <c:pt idx="358">
                  <c:v>256</c:v>
                </c:pt>
                <c:pt idx="359">
                  <c:v>215</c:v>
                </c:pt>
                <c:pt idx="360">
                  <c:v>224</c:v>
                </c:pt>
                <c:pt idx="361">
                  <c:v>247</c:v>
                </c:pt>
                <c:pt idx="362">
                  <c:v>256</c:v>
                </c:pt>
                <c:pt idx="363">
                  <c:v>247</c:v>
                </c:pt>
                <c:pt idx="364">
                  <c:v>250</c:v>
                </c:pt>
                <c:pt idx="365">
                  <c:v>245</c:v>
                </c:pt>
                <c:pt idx="366">
                  <c:v>282</c:v>
                </c:pt>
                <c:pt idx="367">
                  <c:v>305</c:v>
                </c:pt>
                <c:pt idx="368">
                  <c:v>294</c:v>
                </c:pt>
                <c:pt idx="369">
                  <c:v>279</c:v>
                </c:pt>
                <c:pt idx="370">
                  <c:v>272</c:v>
                </c:pt>
                <c:pt idx="371">
                  <c:v>269</c:v>
                </c:pt>
                <c:pt idx="372">
                  <c:v>277</c:v>
                </c:pt>
                <c:pt idx="373">
                  <c:v>284</c:v>
                </c:pt>
                <c:pt idx="374">
                  <c:v>1180</c:v>
                </c:pt>
                <c:pt idx="375">
                  <c:v>8640</c:v>
                </c:pt>
                <c:pt idx="376">
                  <c:v>16800</c:v>
                </c:pt>
                <c:pt idx="377">
                  <c:v>11000</c:v>
                </c:pt>
                <c:pt idx="378">
                  <c:v>4630</c:v>
                </c:pt>
                <c:pt idx="379">
                  <c:v>2410</c:v>
                </c:pt>
                <c:pt idx="380">
                  <c:v>1680</c:v>
                </c:pt>
                <c:pt idx="381">
                  <c:v>1250</c:v>
                </c:pt>
                <c:pt idx="382">
                  <c:v>1140</c:v>
                </c:pt>
                <c:pt idx="383">
                  <c:v>1090</c:v>
                </c:pt>
                <c:pt idx="384">
                  <c:v>823</c:v>
                </c:pt>
                <c:pt idx="385">
                  <c:v>711</c:v>
                </c:pt>
                <c:pt idx="386">
                  <c:v>641</c:v>
                </c:pt>
                <c:pt idx="387">
                  <c:v>588</c:v>
                </c:pt>
                <c:pt idx="388">
                  <c:v>555</c:v>
                </c:pt>
                <c:pt idx="389">
                  <c:v>520</c:v>
                </c:pt>
                <c:pt idx="390">
                  <c:v>491</c:v>
                </c:pt>
                <c:pt idx="391">
                  <c:v>473</c:v>
                </c:pt>
                <c:pt idx="392">
                  <c:v>442</c:v>
                </c:pt>
                <c:pt idx="393">
                  <c:v>425</c:v>
                </c:pt>
                <c:pt idx="394">
                  <c:v>423</c:v>
                </c:pt>
                <c:pt idx="395">
                  <c:v>445</c:v>
                </c:pt>
                <c:pt idx="396">
                  <c:v>452</c:v>
                </c:pt>
                <c:pt idx="397">
                  <c:v>436</c:v>
                </c:pt>
                <c:pt idx="398">
                  <c:v>421</c:v>
                </c:pt>
                <c:pt idx="399">
                  <c:v>416</c:v>
                </c:pt>
                <c:pt idx="400">
                  <c:v>399</c:v>
                </c:pt>
                <c:pt idx="401">
                  <c:v>390</c:v>
                </c:pt>
                <c:pt idx="402">
                  <c:v>376</c:v>
                </c:pt>
                <c:pt idx="403">
                  <c:v>363</c:v>
                </c:pt>
                <c:pt idx="404">
                  <c:v>347</c:v>
                </c:pt>
                <c:pt idx="405">
                  <c:v>345</c:v>
                </c:pt>
                <c:pt idx="406">
                  <c:v>365</c:v>
                </c:pt>
                <c:pt idx="407">
                  <c:v>987</c:v>
                </c:pt>
                <c:pt idx="408">
                  <c:v>2190</c:v>
                </c:pt>
                <c:pt idx="409">
                  <c:v>1990</c:v>
                </c:pt>
                <c:pt idx="410">
                  <c:v>1160</c:v>
                </c:pt>
                <c:pt idx="411">
                  <c:v>824</c:v>
                </c:pt>
                <c:pt idx="412">
                  <c:v>716</c:v>
                </c:pt>
                <c:pt idx="413">
                  <c:v>552</c:v>
                </c:pt>
                <c:pt idx="414">
                  <c:v>460</c:v>
                </c:pt>
                <c:pt idx="415">
                  <c:v>411</c:v>
                </c:pt>
                <c:pt idx="416">
                  <c:v>368</c:v>
                </c:pt>
                <c:pt idx="417">
                  <c:v>344</c:v>
                </c:pt>
                <c:pt idx="418">
                  <c:v>362</c:v>
                </c:pt>
                <c:pt idx="419">
                  <c:v>350</c:v>
                </c:pt>
                <c:pt idx="420">
                  <c:v>317</c:v>
                </c:pt>
                <c:pt idx="421">
                  <c:v>304</c:v>
                </c:pt>
                <c:pt idx="422">
                  <c:v>320</c:v>
                </c:pt>
                <c:pt idx="423">
                  <c:v>310</c:v>
                </c:pt>
                <c:pt idx="424">
                  <c:v>322</c:v>
                </c:pt>
                <c:pt idx="425">
                  <c:v>313</c:v>
                </c:pt>
                <c:pt idx="426">
                  <c:v>311</c:v>
                </c:pt>
                <c:pt idx="427">
                  <c:v>288</c:v>
                </c:pt>
                <c:pt idx="428">
                  <c:v>253</c:v>
                </c:pt>
                <c:pt idx="429">
                  <c:v>253</c:v>
                </c:pt>
                <c:pt idx="430">
                  <c:v>289</c:v>
                </c:pt>
                <c:pt idx="431">
                  <c:v>305</c:v>
                </c:pt>
                <c:pt idx="432">
                  <c:v>386</c:v>
                </c:pt>
                <c:pt idx="433">
                  <c:v>676</c:v>
                </c:pt>
                <c:pt idx="434">
                  <c:v>605</c:v>
                </c:pt>
                <c:pt idx="435">
                  <c:v>694</c:v>
                </c:pt>
                <c:pt idx="436">
                  <c:v>2090</c:v>
                </c:pt>
                <c:pt idx="437">
                  <c:v>2070</c:v>
                </c:pt>
                <c:pt idx="438">
                  <c:v>1220</c:v>
                </c:pt>
                <c:pt idx="439">
                  <c:v>803</c:v>
                </c:pt>
                <c:pt idx="440">
                  <c:v>606</c:v>
                </c:pt>
                <c:pt idx="441">
                  <c:v>513</c:v>
                </c:pt>
                <c:pt idx="442">
                  <c:v>457</c:v>
                </c:pt>
                <c:pt idx="443">
                  <c:v>410</c:v>
                </c:pt>
                <c:pt idx="444">
                  <c:v>387</c:v>
                </c:pt>
                <c:pt idx="445">
                  <c:v>382</c:v>
                </c:pt>
                <c:pt idx="446">
                  <c:v>374</c:v>
                </c:pt>
                <c:pt idx="447">
                  <c:v>403</c:v>
                </c:pt>
                <c:pt idx="448">
                  <c:v>397</c:v>
                </c:pt>
                <c:pt idx="449">
                  <c:v>387</c:v>
                </c:pt>
                <c:pt idx="450">
                  <c:v>371</c:v>
                </c:pt>
                <c:pt idx="451">
                  <c:v>347</c:v>
                </c:pt>
                <c:pt idx="452">
                  <c:v>324</c:v>
                </c:pt>
                <c:pt idx="453">
                  <c:v>311</c:v>
                </c:pt>
                <c:pt idx="454">
                  <c:v>277</c:v>
                </c:pt>
                <c:pt idx="455">
                  <c:v>263</c:v>
                </c:pt>
                <c:pt idx="456">
                  <c:v>263</c:v>
                </c:pt>
                <c:pt idx="457">
                  <c:v>290</c:v>
                </c:pt>
                <c:pt idx="458">
                  <c:v>483</c:v>
                </c:pt>
                <c:pt idx="459">
                  <c:v>651</c:v>
                </c:pt>
                <c:pt idx="460">
                  <c:v>629</c:v>
                </c:pt>
                <c:pt idx="461">
                  <c:v>750</c:v>
                </c:pt>
                <c:pt idx="462">
                  <c:v>643</c:v>
                </c:pt>
                <c:pt idx="463">
                  <c:v>521</c:v>
                </c:pt>
                <c:pt idx="464">
                  <c:v>439</c:v>
                </c:pt>
                <c:pt idx="465">
                  <c:v>399</c:v>
                </c:pt>
                <c:pt idx="466">
                  <c:v>392</c:v>
                </c:pt>
                <c:pt idx="467">
                  <c:v>376</c:v>
                </c:pt>
                <c:pt idx="468">
                  <c:v>363</c:v>
                </c:pt>
                <c:pt idx="469">
                  <c:v>387</c:v>
                </c:pt>
                <c:pt idx="470">
                  <c:v>399</c:v>
                </c:pt>
                <c:pt idx="471">
                  <c:v>340</c:v>
                </c:pt>
                <c:pt idx="472">
                  <c:v>309</c:v>
                </c:pt>
                <c:pt idx="473">
                  <c:v>323</c:v>
                </c:pt>
                <c:pt idx="474">
                  <c:v>359</c:v>
                </c:pt>
                <c:pt idx="475">
                  <c:v>369</c:v>
                </c:pt>
                <c:pt idx="476">
                  <c:v>339</c:v>
                </c:pt>
                <c:pt idx="477">
                  <c:v>415</c:v>
                </c:pt>
                <c:pt idx="478">
                  <c:v>402</c:v>
                </c:pt>
                <c:pt idx="479">
                  <c:v>355</c:v>
                </c:pt>
                <c:pt idx="480">
                  <c:v>330</c:v>
                </c:pt>
                <c:pt idx="481">
                  <c:v>295</c:v>
                </c:pt>
                <c:pt idx="482">
                  <c:v>273</c:v>
                </c:pt>
                <c:pt idx="483">
                  <c:v>462</c:v>
                </c:pt>
                <c:pt idx="484">
                  <c:v>431</c:v>
                </c:pt>
                <c:pt idx="485">
                  <c:v>324</c:v>
                </c:pt>
                <c:pt idx="486">
                  <c:v>321</c:v>
                </c:pt>
                <c:pt idx="487">
                  <c:v>289</c:v>
                </c:pt>
                <c:pt idx="488">
                  <c:v>311</c:v>
                </c:pt>
                <c:pt idx="489">
                  <c:v>302</c:v>
                </c:pt>
                <c:pt idx="490">
                  <c:v>340</c:v>
                </c:pt>
                <c:pt idx="491">
                  <c:v>320</c:v>
                </c:pt>
                <c:pt idx="492">
                  <c:v>294</c:v>
                </c:pt>
                <c:pt idx="493">
                  <c:v>310</c:v>
                </c:pt>
                <c:pt idx="494">
                  <c:v>543</c:v>
                </c:pt>
                <c:pt idx="495">
                  <c:v>1620</c:v>
                </c:pt>
                <c:pt idx="496">
                  <c:v>1330</c:v>
                </c:pt>
                <c:pt idx="497">
                  <c:v>898</c:v>
                </c:pt>
                <c:pt idx="498">
                  <c:v>997</c:v>
                </c:pt>
                <c:pt idx="499">
                  <c:v>867</c:v>
                </c:pt>
                <c:pt idx="500">
                  <c:v>639</c:v>
                </c:pt>
                <c:pt idx="501">
                  <c:v>708</c:v>
                </c:pt>
                <c:pt idx="502">
                  <c:v>1350</c:v>
                </c:pt>
                <c:pt idx="503">
                  <c:v>1720</c:v>
                </c:pt>
                <c:pt idx="504">
                  <c:v>1300</c:v>
                </c:pt>
                <c:pt idx="505">
                  <c:v>757</c:v>
                </c:pt>
                <c:pt idx="506">
                  <c:v>604</c:v>
                </c:pt>
                <c:pt idx="507">
                  <c:v>1190</c:v>
                </c:pt>
                <c:pt idx="508">
                  <c:v>2230</c:v>
                </c:pt>
                <c:pt idx="509">
                  <c:v>1500</c:v>
                </c:pt>
                <c:pt idx="510">
                  <c:v>1100</c:v>
                </c:pt>
                <c:pt idx="511">
                  <c:v>765</c:v>
                </c:pt>
                <c:pt idx="512">
                  <c:v>977</c:v>
                </c:pt>
                <c:pt idx="513">
                  <c:v>1330</c:v>
                </c:pt>
                <c:pt idx="514">
                  <c:v>1140</c:v>
                </c:pt>
                <c:pt idx="515">
                  <c:v>815</c:v>
                </c:pt>
                <c:pt idx="516">
                  <c:v>663</c:v>
                </c:pt>
                <c:pt idx="517">
                  <c:v>624</c:v>
                </c:pt>
                <c:pt idx="518">
                  <c:v>610</c:v>
                </c:pt>
                <c:pt idx="519">
                  <c:v>500</c:v>
                </c:pt>
                <c:pt idx="520">
                  <c:v>419</c:v>
                </c:pt>
                <c:pt idx="521">
                  <c:v>367</c:v>
                </c:pt>
                <c:pt idx="522">
                  <c:v>361</c:v>
                </c:pt>
                <c:pt idx="523">
                  <c:v>345</c:v>
                </c:pt>
                <c:pt idx="524">
                  <c:v>316</c:v>
                </c:pt>
                <c:pt idx="525">
                  <c:v>292</c:v>
                </c:pt>
                <c:pt idx="526">
                  <c:v>272</c:v>
                </c:pt>
                <c:pt idx="527">
                  <c:v>248</c:v>
                </c:pt>
                <c:pt idx="528">
                  <c:v>246</c:v>
                </c:pt>
                <c:pt idx="529">
                  <c:v>249</c:v>
                </c:pt>
                <c:pt idx="530">
                  <c:v>311</c:v>
                </c:pt>
                <c:pt idx="531">
                  <c:v>296</c:v>
                </c:pt>
                <c:pt idx="532">
                  <c:v>253</c:v>
                </c:pt>
                <c:pt idx="533">
                  <c:v>223</c:v>
                </c:pt>
                <c:pt idx="534">
                  <c:v>200</c:v>
                </c:pt>
                <c:pt idx="535">
                  <c:v>191</c:v>
                </c:pt>
                <c:pt idx="536">
                  <c:v>181</c:v>
                </c:pt>
                <c:pt idx="537">
                  <c:v>173</c:v>
                </c:pt>
                <c:pt idx="538">
                  <c:v>245</c:v>
                </c:pt>
                <c:pt idx="539">
                  <c:v>281</c:v>
                </c:pt>
                <c:pt idx="540">
                  <c:v>287</c:v>
                </c:pt>
                <c:pt idx="541">
                  <c:v>266</c:v>
                </c:pt>
                <c:pt idx="542">
                  <c:v>260</c:v>
                </c:pt>
                <c:pt idx="543">
                  <c:v>357</c:v>
                </c:pt>
                <c:pt idx="544">
                  <c:v>416</c:v>
                </c:pt>
                <c:pt idx="545">
                  <c:v>423</c:v>
                </c:pt>
                <c:pt idx="546">
                  <c:v>429</c:v>
                </c:pt>
                <c:pt idx="547">
                  <c:v>435</c:v>
                </c:pt>
                <c:pt idx="548">
                  <c:v>433</c:v>
                </c:pt>
                <c:pt idx="549">
                  <c:v>437</c:v>
                </c:pt>
                <c:pt idx="550">
                  <c:v>443</c:v>
                </c:pt>
                <c:pt idx="551">
                  <c:v>440</c:v>
                </c:pt>
                <c:pt idx="552">
                  <c:v>435</c:v>
                </c:pt>
                <c:pt idx="553">
                  <c:v>435</c:v>
                </c:pt>
                <c:pt idx="554">
                  <c:v>439</c:v>
                </c:pt>
                <c:pt idx="555">
                  <c:v>440</c:v>
                </c:pt>
                <c:pt idx="556">
                  <c:v>450</c:v>
                </c:pt>
                <c:pt idx="557">
                  <c:v>448</c:v>
                </c:pt>
                <c:pt idx="558">
                  <c:v>452</c:v>
                </c:pt>
                <c:pt idx="559">
                  <c:v>451</c:v>
                </c:pt>
                <c:pt idx="560">
                  <c:v>601</c:v>
                </c:pt>
                <c:pt idx="561">
                  <c:v>833</c:v>
                </c:pt>
                <c:pt idx="562">
                  <c:v>999</c:v>
                </c:pt>
                <c:pt idx="563">
                  <c:v>1210</c:v>
                </c:pt>
                <c:pt idx="564">
                  <c:v>2230</c:v>
                </c:pt>
                <c:pt idx="565">
                  <c:v>1560</c:v>
                </c:pt>
                <c:pt idx="566">
                  <c:v>1220</c:v>
                </c:pt>
                <c:pt idx="567">
                  <c:v>935</c:v>
                </c:pt>
                <c:pt idx="568">
                  <c:v>769</c:v>
                </c:pt>
                <c:pt idx="569">
                  <c:v>612</c:v>
                </c:pt>
                <c:pt idx="570">
                  <c:v>512</c:v>
                </c:pt>
                <c:pt idx="571">
                  <c:v>430</c:v>
                </c:pt>
                <c:pt idx="572">
                  <c:v>371</c:v>
                </c:pt>
                <c:pt idx="573">
                  <c:v>328</c:v>
                </c:pt>
                <c:pt idx="574">
                  <c:v>303</c:v>
                </c:pt>
                <c:pt idx="575">
                  <c:v>299</c:v>
                </c:pt>
                <c:pt idx="576">
                  <c:v>572</c:v>
                </c:pt>
                <c:pt idx="577">
                  <c:v>611</c:v>
                </c:pt>
                <c:pt idx="578">
                  <c:v>542</c:v>
                </c:pt>
                <c:pt idx="579">
                  <c:v>486</c:v>
                </c:pt>
                <c:pt idx="580">
                  <c:v>438</c:v>
                </c:pt>
                <c:pt idx="581">
                  <c:v>414</c:v>
                </c:pt>
                <c:pt idx="582">
                  <c:v>445</c:v>
                </c:pt>
                <c:pt idx="583">
                  <c:v>457</c:v>
                </c:pt>
                <c:pt idx="584">
                  <c:v>523</c:v>
                </c:pt>
                <c:pt idx="585">
                  <c:v>536</c:v>
                </c:pt>
                <c:pt idx="586">
                  <c:v>468</c:v>
                </c:pt>
                <c:pt idx="587">
                  <c:v>439</c:v>
                </c:pt>
                <c:pt idx="588">
                  <c:v>456</c:v>
                </c:pt>
                <c:pt idx="589">
                  <c:v>506</c:v>
                </c:pt>
                <c:pt idx="590">
                  <c:v>506</c:v>
                </c:pt>
                <c:pt idx="591">
                  <c:v>462</c:v>
                </c:pt>
                <c:pt idx="592">
                  <c:v>450</c:v>
                </c:pt>
                <c:pt idx="593">
                  <c:v>439</c:v>
                </c:pt>
                <c:pt idx="594">
                  <c:v>493</c:v>
                </c:pt>
                <c:pt idx="595">
                  <c:v>566</c:v>
                </c:pt>
                <c:pt idx="596">
                  <c:v>469</c:v>
                </c:pt>
                <c:pt idx="597">
                  <c:v>402</c:v>
                </c:pt>
                <c:pt idx="598">
                  <c:v>358</c:v>
                </c:pt>
                <c:pt idx="599">
                  <c:v>326</c:v>
                </c:pt>
                <c:pt idx="600">
                  <c:v>318</c:v>
                </c:pt>
                <c:pt idx="601">
                  <c:v>313</c:v>
                </c:pt>
                <c:pt idx="602">
                  <c:v>289</c:v>
                </c:pt>
                <c:pt idx="603">
                  <c:v>320</c:v>
                </c:pt>
                <c:pt idx="604">
                  <c:v>336</c:v>
                </c:pt>
                <c:pt idx="605">
                  <c:v>321</c:v>
                </c:pt>
                <c:pt idx="606">
                  <c:v>307</c:v>
                </c:pt>
                <c:pt idx="607">
                  <c:v>328</c:v>
                </c:pt>
                <c:pt idx="608">
                  <c:v>356</c:v>
                </c:pt>
                <c:pt idx="609">
                  <c:v>364</c:v>
                </c:pt>
                <c:pt idx="610">
                  <c:v>357</c:v>
                </c:pt>
                <c:pt idx="611">
                  <c:v>353</c:v>
                </c:pt>
                <c:pt idx="612">
                  <c:v>351</c:v>
                </c:pt>
                <c:pt idx="613">
                  <c:v>335</c:v>
                </c:pt>
                <c:pt idx="614">
                  <c:v>323</c:v>
                </c:pt>
                <c:pt idx="615">
                  <c:v>330</c:v>
                </c:pt>
                <c:pt idx="616">
                  <c:v>362</c:v>
                </c:pt>
                <c:pt idx="617">
                  <c:v>336</c:v>
                </c:pt>
                <c:pt idx="618">
                  <c:v>321</c:v>
                </c:pt>
                <c:pt idx="619">
                  <c:v>310</c:v>
                </c:pt>
                <c:pt idx="620">
                  <c:v>292</c:v>
                </c:pt>
                <c:pt idx="621">
                  <c:v>301</c:v>
                </c:pt>
                <c:pt idx="622">
                  <c:v>315</c:v>
                </c:pt>
                <c:pt idx="623">
                  <c:v>321</c:v>
                </c:pt>
                <c:pt idx="624">
                  <c:v>343</c:v>
                </c:pt>
                <c:pt idx="625">
                  <c:v>351</c:v>
                </c:pt>
                <c:pt idx="626">
                  <c:v>347</c:v>
                </c:pt>
                <c:pt idx="627">
                  <c:v>324</c:v>
                </c:pt>
                <c:pt idx="628">
                  <c:v>361</c:v>
                </c:pt>
                <c:pt idx="629">
                  <c:v>524</c:v>
                </c:pt>
                <c:pt idx="630">
                  <c:v>630</c:v>
                </c:pt>
                <c:pt idx="631">
                  <c:v>2530</c:v>
                </c:pt>
                <c:pt idx="632">
                  <c:v>1790</c:v>
                </c:pt>
                <c:pt idx="633">
                  <c:v>1030</c:v>
                </c:pt>
                <c:pt idx="634">
                  <c:v>647</c:v>
                </c:pt>
                <c:pt idx="635">
                  <c:v>461</c:v>
                </c:pt>
                <c:pt idx="636">
                  <c:v>373</c:v>
                </c:pt>
                <c:pt idx="637">
                  <c:v>537</c:v>
                </c:pt>
                <c:pt idx="638">
                  <c:v>1030</c:v>
                </c:pt>
                <c:pt idx="639">
                  <c:v>2020</c:v>
                </c:pt>
                <c:pt idx="640">
                  <c:v>1660</c:v>
                </c:pt>
                <c:pt idx="641">
                  <c:v>1000</c:v>
                </c:pt>
                <c:pt idx="642">
                  <c:v>631</c:v>
                </c:pt>
                <c:pt idx="643">
                  <c:v>456</c:v>
                </c:pt>
                <c:pt idx="644">
                  <c:v>392</c:v>
                </c:pt>
                <c:pt idx="645">
                  <c:v>398</c:v>
                </c:pt>
                <c:pt idx="646">
                  <c:v>346</c:v>
                </c:pt>
                <c:pt idx="647">
                  <c:v>306</c:v>
                </c:pt>
                <c:pt idx="648">
                  <c:v>280</c:v>
                </c:pt>
                <c:pt idx="649">
                  <c:v>315</c:v>
                </c:pt>
                <c:pt idx="650">
                  <c:v>345</c:v>
                </c:pt>
                <c:pt idx="651">
                  <c:v>1180</c:v>
                </c:pt>
                <c:pt idx="652">
                  <c:v>3260</c:v>
                </c:pt>
                <c:pt idx="653">
                  <c:v>2570</c:v>
                </c:pt>
              </c:numCache>
            </c:numRef>
          </c:yVal>
          <c:smooth val="0"/>
        </c:ser>
        <c:ser>
          <c:idx val="2"/>
          <c:order val="2"/>
          <c:tx>
            <c:v>Q from d18Oshell</c:v>
          </c:tx>
          <c:spPr>
            <a:ln w="28575">
              <a:solidFill>
                <a:schemeClr val="tx1"/>
              </a:solidFill>
              <a:prstDash val="solid"/>
            </a:ln>
          </c:spPr>
          <c:marker>
            <c:symbol val="none"/>
          </c:marker>
          <c:xVal>
            <c:numRef>
              <c:f>BMS3R5_rep_ventral_margin!$AB$2:$AB$59</c:f>
              <c:numCache>
                <c:formatCode>m/d/yyyy</c:formatCode>
                <c:ptCount val="58"/>
                <c:pt idx="0">
                  <c:v>41495</c:v>
                </c:pt>
                <c:pt idx="1">
                  <c:v>41490.428571428565</c:v>
                </c:pt>
                <c:pt idx="2">
                  <c:v>41485.857142857138</c:v>
                </c:pt>
                <c:pt idx="3">
                  <c:v>41481.28571428571</c:v>
                </c:pt>
                <c:pt idx="4">
                  <c:v>41476.714285714283</c:v>
                </c:pt>
                <c:pt idx="5">
                  <c:v>41472.142857142855</c:v>
                </c:pt>
                <c:pt idx="6">
                  <c:v>41467.571428571428</c:v>
                </c:pt>
                <c:pt idx="7">
                  <c:v>41463</c:v>
                </c:pt>
                <c:pt idx="8">
                  <c:v>41461</c:v>
                </c:pt>
                <c:pt idx="9">
                  <c:v>41457.857142857101</c:v>
                </c:pt>
                <c:pt idx="10">
                  <c:v>41454.714285714246</c:v>
                </c:pt>
                <c:pt idx="11">
                  <c:v>41451.571428571391</c:v>
                </c:pt>
                <c:pt idx="12">
                  <c:v>41448.428571428536</c:v>
                </c:pt>
                <c:pt idx="13">
                  <c:v>41445.285714285681</c:v>
                </c:pt>
                <c:pt idx="14">
                  <c:v>41442.142857142826</c:v>
                </c:pt>
                <c:pt idx="15">
                  <c:v>41438.999999999971</c:v>
                </c:pt>
                <c:pt idx="16">
                  <c:v>41435.857142857116</c:v>
                </c:pt>
                <c:pt idx="17">
                  <c:v>41432.714285714261</c:v>
                </c:pt>
                <c:pt idx="18">
                  <c:v>41429.571428571406</c:v>
                </c:pt>
                <c:pt idx="19">
                  <c:v>41426.428571428551</c:v>
                </c:pt>
                <c:pt idx="20">
                  <c:v>41423.285714285696</c:v>
                </c:pt>
                <c:pt idx="21">
                  <c:v>41420.142857142841</c:v>
                </c:pt>
                <c:pt idx="22">
                  <c:v>41416.999999999985</c:v>
                </c:pt>
                <c:pt idx="23">
                  <c:v>41413.85714285713</c:v>
                </c:pt>
                <c:pt idx="24">
                  <c:v>41410.714285714275</c:v>
                </c:pt>
                <c:pt idx="25">
                  <c:v>41407.57142857142</c:v>
                </c:pt>
                <c:pt idx="26">
                  <c:v>41404.428571428565</c:v>
                </c:pt>
                <c:pt idx="27">
                  <c:v>41401.28571428571</c:v>
                </c:pt>
                <c:pt idx="28">
                  <c:v>41398.142857142855</c:v>
                </c:pt>
                <c:pt idx="29">
                  <c:v>41395</c:v>
                </c:pt>
                <c:pt idx="30">
                  <c:v>41392.600000000013</c:v>
                </c:pt>
                <c:pt idx="31">
                  <c:v>41390.200000000012</c:v>
                </c:pt>
                <c:pt idx="32">
                  <c:v>41387.80000000001</c:v>
                </c:pt>
                <c:pt idx="33">
                  <c:v>41385.400000000009</c:v>
                </c:pt>
                <c:pt idx="34">
                  <c:v>41383.000000000007</c:v>
                </c:pt>
                <c:pt idx="35">
                  <c:v>41380.600000000006</c:v>
                </c:pt>
                <c:pt idx="36">
                  <c:v>41378.200000000004</c:v>
                </c:pt>
                <c:pt idx="37">
                  <c:v>41375.800000000003</c:v>
                </c:pt>
                <c:pt idx="38">
                  <c:v>41373.4</c:v>
                </c:pt>
                <c:pt idx="39">
                  <c:v>41371</c:v>
                </c:pt>
                <c:pt idx="40">
                  <c:v>41359.799999999988</c:v>
                </c:pt>
                <c:pt idx="41">
                  <c:v>41348.599999999991</c:v>
                </c:pt>
                <c:pt idx="42">
                  <c:v>41337.399999999994</c:v>
                </c:pt>
                <c:pt idx="43">
                  <c:v>41326.199999999997</c:v>
                </c:pt>
                <c:pt idx="44">
                  <c:v>41315</c:v>
                </c:pt>
                <c:pt idx="45">
                  <c:v>41237</c:v>
                </c:pt>
                <c:pt idx="46">
                  <c:v>41231.833333333307</c:v>
                </c:pt>
                <c:pt idx="47">
                  <c:v>41226.666666666642</c:v>
                </c:pt>
                <c:pt idx="48">
                  <c:v>41221.499999999978</c:v>
                </c:pt>
                <c:pt idx="49">
                  <c:v>41216.333333333314</c:v>
                </c:pt>
                <c:pt idx="50">
                  <c:v>41211.16666666665</c:v>
                </c:pt>
                <c:pt idx="51">
                  <c:v>41205.999999999985</c:v>
                </c:pt>
                <c:pt idx="52">
                  <c:v>41200.833333333321</c:v>
                </c:pt>
                <c:pt idx="53">
                  <c:v>41195.666666666657</c:v>
                </c:pt>
                <c:pt idx="54">
                  <c:v>41190.499999999993</c:v>
                </c:pt>
                <c:pt idx="55">
                  <c:v>41185.333333333328</c:v>
                </c:pt>
                <c:pt idx="56">
                  <c:v>41180.166666666664</c:v>
                </c:pt>
                <c:pt idx="57">
                  <c:v>41175</c:v>
                </c:pt>
              </c:numCache>
            </c:numRef>
          </c:xVal>
          <c:yVal>
            <c:numRef>
              <c:f>BMS3R5_rep_ventral_margin!$AG$2:$AG$59</c:f>
              <c:numCache>
                <c:formatCode>0</c:formatCode>
                <c:ptCount val="58"/>
                <c:pt idx="0">
                  <c:v>1552.6273572234149</c:v>
                </c:pt>
                <c:pt idx="1">
                  <c:v>1365.9152276302736</c:v>
                </c:pt>
                <c:pt idx="2">
                  <c:v>1027.6711558532672</c:v>
                </c:pt>
                <c:pt idx="3">
                  <c:v>1167.7024076368291</c:v>
                </c:pt>
                <c:pt idx="4">
                  <c:v>588.46275033587847</c:v>
                </c:pt>
                <c:pt idx="5">
                  <c:v>218.37276944988983</c:v>
                </c:pt>
                <c:pt idx="6">
                  <c:v>127.27352136345233</c:v>
                </c:pt>
                <c:pt idx="7">
                  <c:v>111.52423290475119</c:v>
                </c:pt>
                <c:pt idx="8">
                  <c:v>74.758210624469712</c:v>
                </c:pt>
                <c:pt idx="9">
                  <c:v>68.778119354549233</c:v>
                </c:pt>
                <c:pt idx="10">
                  <c:v>68.083620266899018</c:v>
                </c:pt>
                <c:pt idx="11">
                  <c:v>75.773422093663171</c:v>
                </c:pt>
                <c:pt idx="12">
                  <c:v>94.950870673094371</c:v>
                </c:pt>
                <c:pt idx="13">
                  <c:v>349.10642996590269</c:v>
                </c:pt>
                <c:pt idx="14">
                  <c:v>666.84452873362818</c:v>
                </c:pt>
                <c:pt idx="15">
                  <c:v>1156.1475012146277</c:v>
                </c:pt>
                <c:pt idx="16">
                  <c:v>762.2399174202842</c:v>
                </c:pt>
                <c:pt idx="17">
                  <c:v>1369.8446320158689</c:v>
                </c:pt>
                <c:pt idx="18">
                  <c:v>1375.7230988864585</c:v>
                </c:pt>
                <c:pt idx="19">
                  <c:v>910.96963546253426</c:v>
                </c:pt>
                <c:pt idx="20">
                  <c:v>683.65658224240678</c:v>
                </c:pt>
                <c:pt idx="21">
                  <c:v>1207.1392851579819</c:v>
                </c:pt>
                <c:pt idx="22">
                  <c:v>3351.6854184191884</c:v>
                </c:pt>
                <c:pt idx="23">
                  <c:v>9983.5374325098928</c:v>
                </c:pt>
                <c:pt idx="24">
                  <c:v>6081.8078691061719</c:v>
                </c:pt>
                <c:pt idx="25">
                  <c:v>2866.8881604317235</c:v>
                </c:pt>
                <c:pt idx="26">
                  <c:v>1967.6437605586027</c:v>
                </c:pt>
                <c:pt idx="27">
                  <c:v>2965.5162749492119</c:v>
                </c:pt>
                <c:pt idx="28">
                  <c:v>2877.7870278229225</c:v>
                </c:pt>
                <c:pt idx="29">
                  <c:v>3442.7714331654133</c:v>
                </c:pt>
                <c:pt idx="30">
                  <c:v>2248.5939442403874</c:v>
                </c:pt>
                <c:pt idx="31">
                  <c:v>1893.2465403015353</c:v>
                </c:pt>
                <c:pt idx="32">
                  <c:v>1718.6629992732453</c:v>
                </c:pt>
                <c:pt idx="33">
                  <c:v>1119.8476718936547</c:v>
                </c:pt>
                <c:pt idx="34">
                  <c:v>733.14977485445547</c:v>
                </c:pt>
                <c:pt idx="35">
                  <c:v>1039.2809402603359</c:v>
                </c:pt>
                <c:pt idx="36">
                  <c:v>1337.56254596182</c:v>
                </c:pt>
                <c:pt idx="37">
                  <c:v>1549.0213885966416</c:v>
                </c:pt>
                <c:pt idx="38">
                  <c:v>1382.2012377647718</c:v>
                </c:pt>
                <c:pt idx="39">
                  <c:v>1700.4417291165548</c:v>
                </c:pt>
                <c:pt idx="40">
                  <c:v>2100.2055760935004</c:v>
                </c:pt>
                <c:pt idx="41">
                  <c:v>4275.684841573604</c:v>
                </c:pt>
                <c:pt idx="42">
                  <c:v>14121.423726535448</c:v>
                </c:pt>
                <c:pt idx="43">
                  <c:v>14560.34029957197</c:v>
                </c:pt>
                <c:pt idx="44">
                  <c:v>140348.22569147791</c:v>
                </c:pt>
                <c:pt idx="45">
                  <c:v>6550.9772311931474</c:v>
                </c:pt>
                <c:pt idx="46">
                  <c:v>5155.8423900169792</c:v>
                </c:pt>
                <c:pt idx="47">
                  <c:v>3889.4458776287329</c:v>
                </c:pt>
                <c:pt idx="48">
                  <c:v>2073.2222909090196</c:v>
                </c:pt>
                <c:pt idx="49">
                  <c:v>8562.9862639523672</c:v>
                </c:pt>
                <c:pt idx="50">
                  <c:v>2904.2467152539111</c:v>
                </c:pt>
                <c:pt idx="51">
                  <c:v>15828.158093229891</c:v>
                </c:pt>
                <c:pt idx="52">
                  <c:v>19204.076053670502</c:v>
                </c:pt>
                <c:pt idx="53">
                  <c:v>15011.504119697147</c:v>
                </c:pt>
                <c:pt idx="54">
                  <c:v>30599.609052030606</c:v>
                </c:pt>
                <c:pt idx="55">
                  <c:v>57564.108360758531</c:v>
                </c:pt>
                <c:pt idx="56">
                  <c:v>14933.967255239599</c:v>
                </c:pt>
                <c:pt idx="57">
                  <c:v>3534.5346349417086</c:v>
                </c:pt>
              </c:numCache>
            </c:numRef>
          </c:yVal>
          <c:smooth val="0"/>
        </c:ser>
        <c:ser>
          <c:idx val="0"/>
          <c:order val="0"/>
          <c:tx>
            <c:v>Q from d18Owater</c:v>
          </c:tx>
          <c:spPr>
            <a:ln w="28575">
              <a:solidFill>
                <a:srgbClr val="00B0F0"/>
              </a:solidFill>
              <a:prstDash val="sysDash"/>
            </a:ln>
          </c:spPr>
          <c:marker>
            <c:symbol val="none"/>
          </c:marker>
          <c:xVal>
            <c:numRef>
              <c:f>BMS3R5_rep_ventral_margin!$E$2:$E$659</c:f>
              <c:numCache>
                <c:formatCode>m/d/yyyy</c:formatCode>
                <c:ptCount val="658"/>
                <c:pt idx="0">
                  <c:v>40937</c:v>
                </c:pt>
                <c:pt idx="1">
                  <c:v>40947</c:v>
                </c:pt>
                <c:pt idx="2">
                  <c:v>40950</c:v>
                </c:pt>
                <c:pt idx="3">
                  <c:v>40954</c:v>
                </c:pt>
                <c:pt idx="4">
                  <c:v>40957</c:v>
                </c:pt>
                <c:pt idx="5">
                  <c:v>40962</c:v>
                </c:pt>
                <c:pt idx="6">
                  <c:v>40964</c:v>
                </c:pt>
                <c:pt idx="7">
                  <c:v>40968</c:v>
                </c:pt>
                <c:pt idx="8">
                  <c:v>40971</c:v>
                </c:pt>
                <c:pt idx="9">
                  <c:v>40975</c:v>
                </c:pt>
                <c:pt idx="10">
                  <c:v>40989</c:v>
                </c:pt>
                <c:pt idx="11">
                  <c:v>40992</c:v>
                </c:pt>
                <c:pt idx="12">
                  <c:v>41003</c:v>
                </c:pt>
                <c:pt idx="13">
                  <c:v>41006</c:v>
                </c:pt>
                <c:pt idx="14">
                  <c:v>41010</c:v>
                </c:pt>
                <c:pt idx="15">
                  <c:v>41013</c:v>
                </c:pt>
                <c:pt idx="16">
                  <c:v>41017</c:v>
                </c:pt>
                <c:pt idx="17">
                  <c:v>41020</c:v>
                </c:pt>
                <c:pt idx="18">
                  <c:v>41024</c:v>
                </c:pt>
                <c:pt idx="19">
                  <c:v>41027</c:v>
                </c:pt>
                <c:pt idx="20">
                  <c:v>41031</c:v>
                </c:pt>
                <c:pt idx="21">
                  <c:v>41034</c:v>
                </c:pt>
                <c:pt idx="22">
                  <c:v>41038</c:v>
                </c:pt>
                <c:pt idx="23">
                  <c:v>41042</c:v>
                </c:pt>
                <c:pt idx="24">
                  <c:v>41045</c:v>
                </c:pt>
                <c:pt idx="25">
                  <c:v>41049</c:v>
                </c:pt>
                <c:pt idx="26">
                  <c:v>41052</c:v>
                </c:pt>
                <c:pt idx="27">
                  <c:v>41060</c:v>
                </c:pt>
                <c:pt idx="28">
                  <c:v>41064</c:v>
                </c:pt>
                <c:pt idx="29">
                  <c:v>41067</c:v>
                </c:pt>
                <c:pt idx="30">
                  <c:v>41071</c:v>
                </c:pt>
                <c:pt idx="31">
                  <c:v>41074</c:v>
                </c:pt>
                <c:pt idx="32">
                  <c:v>41078</c:v>
                </c:pt>
                <c:pt idx="33">
                  <c:v>41081</c:v>
                </c:pt>
                <c:pt idx="34">
                  <c:v>41085</c:v>
                </c:pt>
                <c:pt idx="35">
                  <c:v>41088</c:v>
                </c:pt>
                <c:pt idx="36">
                  <c:v>41092</c:v>
                </c:pt>
                <c:pt idx="37">
                  <c:v>41095</c:v>
                </c:pt>
                <c:pt idx="38">
                  <c:v>41099</c:v>
                </c:pt>
                <c:pt idx="39">
                  <c:v>41106</c:v>
                </c:pt>
                <c:pt idx="40">
                  <c:v>41109</c:v>
                </c:pt>
                <c:pt idx="41">
                  <c:v>41113</c:v>
                </c:pt>
                <c:pt idx="42">
                  <c:v>41116</c:v>
                </c:pt>
                <c:pt idx="43">
                  <c:v>41120</c:v>
                </c:pt>
                <c:pt idx="44">
                  <c:v>41123</c:v>
                </c:pt>
                <c:pt idx="45">
                  <c:v>41127</c:v>
                </c:pt>
                <c:pt idx="46">
                  <c:v>41130</c:v>
                </c:pt>
                <c:pt idx="47">
                  <c:v>41134</c:v>
                </c:pt>
                <c:pt idx="48">
                  <c:v>41137</c:v>
                </c:pt>
                <c:pt idx="49">
                  <c:v>41141</c:v>
                </c:pt>
                <c:pt idx="50">
                  <c:v>41144</c:v>
                </c:pt>
                <c:pt idx="51">
                  <c:v>41151</c:v>
                </c:pt>
                <c:pt idx="52">
                  <c:v>41155</c:v>
                </c:pt>
                <c:pt idx="53">
                  <c:v>41158</c:v>
                </c:pt>
                <c:pt idx="54">
                  <c:v>41162</c:v>
                </c:pt>
                <c:pt idx="55">
                  <c:v>41165</c:v>
                </c:pt>
                <c:pt idx="56">
                  <c:v>41169</c:v>
                </c:pt>
                <c:pt idx="57">
                  <c:v>41172</c:v>
                </c:pt>
                <c:pt idx="58">
                  <c:v>41176</c:v>
                </c:pt>
                <c:pt idx="59">
                  <c:v>41179</c:v>
                </c:pt>
                <c:pt idx="60">
                  <c:v>41180</c:v>
                </c:pt>
                <c:pt idx="61">
                  <c:v>41184</c:v>
                </c:pt>
                <c:pt idx="62">
                  <c:v>41187</c:v>
                </c:pt>
                <c:pt idx="63">
                  <c:v>41191</c:v>
                </c:pt>
                <c:pt idx="64">
                  <c:v>41194</c:v>
                </c:pt>
                <c:pt idx="65">
                  <c:v>41199</c:v>
                </c:pt>
                <c:pt idx="66">
                  <c:v>41201</c:v>
                </c:pt>
                <c:pt idx="67">
                  <c:v>41205</c:v>
                </c:pt>
                <c:pt idx="68">
                  <c:v>41208</c:v>
                </c:pt>
                <c:pt idx="69">
                  <c:v>41211</c:v>
                </c:pt>
                <c:pt idx="70">
                  <c:v>41215</c:v>
                </c:pt>
                <c:pt idx="71">
                  <c:v>41219</c:v>
                </c:pt>
                <c:pt idx="72">
                  <c:v>41222</c:v>
                </c:pt>
                <c:pt idx="73">
                  <c:v>41226</c:v>
                </c:pt>
                <c:pt idx="74">
                  <c:v>41228</c:v>
                </c:pt>
                <c:pt idx="75">
                  <c:v>41233</c:v>
                </c:pt>
                <c:pt idx="76">
                  <c:v>41238</c:v>
                </c:pt>
                <c:pt idx="77">
                  <c:v>41240</c:v>
                </c:pt>
                <c:pt idx="78">
                  <c:v>41244</c:v>
                </c:pt>
                <c:pt idx="79">
                  <c:v>41248</c:v>
                </c:pt>
                <c:pt idx="80">
                  <c:v>41251</c:v>
                </c:pt>
                <c:pt idx="81">
                  <c:v>41254</c:v>
                </c:pt>
                <c:pt idx="82">
                  <c:v>41258</c:v>
                </c:pt>
                <c:pt idx="83">
                  <c:v>41261</c:v>
                </c:pt>
                <c:pt idx="84">
                  <c:v>41276</c:v>
                </c:pt>
                <c:pt idx="85">
                  <c:v>41279</c:v>
                </c:pt>
                <c:pt idx="86">
                  <c:v>41283</c:v>
                </c:pt>
                <c:pt idx="87">
                  <c:v>41286</c:v>
                </c:pt>
                <c:pt idx="88">
                  <c:v>41289</c:v>
                </c:pt>
                <c:pt idx="89">
                  <c:v>41293</c:v>
                </c:pt>
                <c:pt idx="90">
                  <c:v>41296</c:v>
                </c:pt>
                <c:pt idx="91">
                  <c:v>41300</c:v>
                </c:pt>
                <c:pt idx="92">
                  <c:v>41303</c:v>
                </c:pt>
                <c:pt idx="93">
                  <c:v>41307</c:v>
                </c:pt>
                <c:pt idx="94">
                  <c:v>41310</c:v>
                </c:pt>
                <c:pt idx="95">
                  <c:v>41314</c:v>
                </c:pt>
                <c:pt idx="96">
                  <c:v>41317</c:v>
                </c:pt>
                <c:pt idx="97">
                  <c:v>41324</c:v>
                </c:pt>
                <c:pt idx="98">
                  <c:v>41338</c:v>
                </c:pt>
                <c:pt idx="99">
                  <c:v>41343</c:v>
                </c:pt>
                <c:pt idx="100">
                  <c:v>41352</c:v>
                </c:pt>
                <c:pt idx="101">
                  <c:v>41359</c:v>
                </c:pt>
                <c:pt idx="102">
                  <c:v>41366</c:v>
                </c:pt>
                <c:pt idx="103">
                  <c:v>41373</c:v>
                </c:pt>
                <c:pt idx="104">
                  <c:v>41380</c:v>
                </c:pt>
                <c:pt idx="105">
                  <c:v>41387</c:v>
                </c:pt>
                <c:pt idx="106">
                  <c:v>41395</c:v>
                </c:pt>
                <c:pt idx="107">
                  <c:v>41402</c:v>
                </c:pt>
                <c:pt idx="108">
                  <c:v>41408</c:v>
                </c:pt>
                <c:pt idx="109">
                  <c:v>41410</c:v>
                </c:pt>
                <c:pt idx="110">
                  <c:v>41415</c:v>
                </c:pt>
                <c:pt idx="111">
                  <c:v>41421</c:v>
                </c:pt>
                <c:pt idx="112">
                  <c:v>41429</c:v>
                </c:pt>
                <c:pt idx="113">
                  <c:v>41436</c:v>
                </c:pt>
                <c:pt idx="114">
                  <c:v>41443</c:v>
                </c:pt>
                <c:pt idx="115">
                  <c:v>41457</c:v>
                </c:pt>
                <c:pt idx="116">
                  <c:v>41464</c:v>
                </c:pt>
                <c:pt idx="117">
                  <c:v>41468</c:v>
                </c:pt>
                <c:pt idx="118">
                  <c:v>41473</c:v>
                </c:pt>
                <c:pt idx="119">
                  <c:v>41480</c:v>
                </c:pt>
                <c:pt idx="120">
                  <c:v>41485</c:v>
                </c:pt>
                <c:pt idx="121">
                  <c:v>41566</c:v>
                </c:pt>
                <c:pt idx="132">
                  <c:v>40937</c:v>
                </c:pt>
                <c:pt idx="133">
                  <c:v>40947</c:v>
                </c:pt>
                <c:pt idx="134">
                  <c:v>40950</c:v>
                </c:pt>
                <c:pt idx="135">
                  <c:v>40954</c:v>
                </c:pt>
                <c:pt idx="136">
                  <c:v>40957</c:v>
                </c:pt>
                <c:pt idx="137">
                  <c:v>40962</c:v>
                </c:pt>
                <c:pt idx="138">
                  <c:v>40964</c:v>
                </c:pt>
                <c:pt idx="139">
                  <c:v>40968</c:v>
                </c:pt>
                <c:pt idx="140">
                  <c:v>40971</c:v>
                </c:pt>
                <c:pt idx="141">
                  <c:v>40975</c:v>
                </c:pt>
                <c:pt idx="142">
                  <c:v>40989</c:v>
                </c:pt>
                <c:pt idx="143">
                  <c:v>40992</c:v>
                </c:pt>
                <c:pt idx="144">
                  <c:v>41003</c:v>
                </c:pt>
                <c:pt idx="145">
                  <c:v>41006</c:v>
                </c:pt>
                <c:pt idx="146">
                  <c:v>41010</c:v>
                </c:pt>
                <c:pt idx="147">
                  <c:v>41013</c:v>
                </c:pt>
                <c:pt idx="148">
                  <c:v>41017</c:v>
                </c:pt>
                <c:pt idx="149">
                  <c:v>41020</c:v>
                </c:pt>
                <c:pt idx="150">
                  <c:v>41024</c:v>
                </c:pt>
                <c:pt idx="151">
                  <c:v>41027</c:v>
                </c:pt>
                <c:pt idx="152">
                  <c:v>41184</c:v>
                </c:pt>
                <c:pt idx="153">
                  <c:v>41187</c:v>
                </c:pt>
                <c:pt idx="154">
                  <c:v>41191</c:v>
                </c:pt>
                <c:pt idx="155">
                  <c:v>41194</c:v>
                </c:pt>
                <c:pt idx="156">
                  <c:v>41199</c:v>
                </c:pt>
                <c:pt idx="157">
                  <c:v>41201</c:v>
                </c:pt>
                <c:pt idx="158">
                  <c:v>41205</c:v>
                </c:pt>
                <c:pt idx="159">
                  <c:v>41208</c:v>
                </c:pt>
                <c:pt idx="160">
                  <c:v>41211</c:v>
                </c:pt>
                <c:pt idx="161">
                  <c:v>41215</c:v>
                </c:pt>
                <c:pt idx="162">
                  <c:v>41219</c:v>
                </c:pt>
                <c:pt idx="163">
                  <c:v>41222</c:v>
                </c:pt>
                <c:pt idx="164">
                  <c:v>41226</c:v>
                </c:pt>
                <c:pt idx="165">
                  <c:v>41228</c:v>
                </c:pt>
                <c:pt idx="166">
                  <c:v>41233</c:v>
                </c:pt>
                <c:pt idx="167">
                  <c:v>41238</c:v>
                </c:pt>
                <c:pt idx="168">
                  <c:v>41240</c:v>
                </c:pt>
                <c:pt idx="169">
                  <c:v>41244</c:v>
                </c:pt>
                <c:pt idx="170">
                  <c:v>41248</c:v>
                </c:pt>
                <c:pt idx="171">
                  <c:v>41251</c:v>
                </c:pt>
                <c:pt idx="172">
                  <c:v>41254</c:v>
                </c:pt>
                <c:pt idx="173">
                  <c:v>41258</c:v>
                </c:pt>
                <c:pt idx="174">
                  <c:v>41261</c:v>
                </c:pt>
                <c:pt idx="175">
                  <c:v>41276</c:v>
                </c:pt>
                <c:pt idx="176">
                  <c:v>41279</c:v>
                </c:pt>
                <c:pt idx="177">
                  <c:v>41283</c:v>
                </c:pt>
                <c:pt idx="178">
                  <c:v>41286</c:v>
                </c:pt>
                <c:pt idx="179">
                  <c:v>41289</c:v>
                </c:pt>
                <c:pt idx="180">
                  <c:v>41293</c:v>
                </c:pt>
                <c:pt idx="181">
                  <c:v>41296</c:v>
                </c:pt>
                <c:pt idx="182">
                  <c:v>41300</c:v>
                </c:pt>
                <c:pt idx="183">
                  <c:v>41303</c:v>
                </c:pt>
                <c:pt idx="184">
                  <c:v>41307</c:v>
                </c:pt>
                <c:pt idx="185">
                  <c:v>41310</c:v>
                </c:pt>
                <c:pt idx="186">
                  <c:v>41314</c:v>
                </c:pt>
                <c:pt idx="187">
                  <c:v>41317</c:v>
                </c:pt>
                <c:pt idx="188">
                  <c:v>41324</c:v>
                </c:pt>
                <c:pt idx="189">
                  <c:v>41338</c:v>
                </c:pt>
                <c:pt idx="190">
                  <c:v>41343</c:v>
                </c:pt>
                <c:pt idx="191">
                  <c:v>41352</c:v>
                </c:pt>
                <c:pt idx="192">
                  <c:v>41359</c:v>
                </c:pt>
                <c:pt idx="193">
                  <c:v>41366</c:v>
                </c:pt>
                <c:pt idx="194">
                  <c:v>41373</c:v>
                </c:pt>
                <c:pt idx="195">
                  <c:v>41380</c:v>
                </c:pt>
                <c:pt idx="196">
                  <c:v>41387</c:v>
                </c:pt>
                <c:pt idx="198">
                  <c:v>41031</c:v>
                </c:pt>
                <c:pt idx="199">
                  <c:v>41034</c:v>
                </c:pt>
                <c:pt idx="200">
                  <c:v>41038</c:v>
                </c:pt>
                <c:pt idx="201">
                  <c:v>41042</c:v>
                </c:pt>
                <c:pt idx="202">
                  <c:v>41045</c:v>
                </c:pt>
                <c:pt idx="203">
                  <c:v>41049</c:v>
                </c:pt>
                <c:pt idx="204">
                  <c:v>41052</c:v>
                </c:pt>
                <c:pt idx="205">
                  <c:v>41060</c:v>
                </c:pt>
                <c:pt idx="206">
                  <c:v>41064</c:v>
                </c:pt>
                <c:pt idx="207">
                  <c:v>41067</c:v>
                </c:pt>
                <c:pt idx="208">
                  <c:v>41071</c:v>
                </c:pt>
                <c:pt idx="209">
                  <c:v>41074</c:v>
                </c:pt>
                <c:pt idx="210">
                  <c:v>41078</c:v>
                </c:pt>
                <c:pt idx="211">
                  <c:v>41081</c:v>
                </c:pt>
                <c:pt idx="212">
                  <c:v>41085</c:v>
                </c:pt>
                <c:pt idx="213">
                  <c:v>41088</c:v>
                </c:pt>
                <c:pt idx="214">
                  <c:v>41092</c:v>
                </c:pt>
                <c:pt idx="215">
                  <c:v>41095</c:v>
                </c:pt>
                <c:pt idx="216">
                  <c:v>41099</c:v>
                </c:pt>
                <c:pt idx="217">
                  <c:v>41106</c:v>
                </c:pt>
                <c:pt idx="218">
                  <c:v>41109</c:v>
                </c:pt>
                <c:pt idx="219">
                  <c:v>41113</c:v>
                </c:pt>
                <c:pt idx="220">
                  <c:v>41116</c:v>
                </c:pt>
                <c:pt idx="221">
                  <c:v>41120</c:v>
                </c:pt>
                <c:pt idx="222">
                  <c:v>41123</c:v>
                </c:pt>
                <c:pt idx="223">
                  <c:v>41127</c:v>
                </c:pt>
                <c:pt idx="224">
                  <c:v>41130</c:v>
                </c:pt>
                <c:pt idx="225">
                  <c:v>41134</c:v>
                </c:pt>
                <c:pt idx="226">
                  <c:v>41137</c:v>
                </c:pt>
                <c:pt idx="227">
                  <c:v>41141</c:v>
                </c:pt>
                <c:pt idx="228">
                  <c:v>41144</c:v>
                </c:pt>
                <c:pt idx="229">
                  <c:v>41151</c:v>
                </c:pt>
                <c:pt idx="230">
                  <c:v>41155</c:v>
                </c:pt>
                <c:pt idx="231">
                  <c:v>41158</c:v>
                </c:pt>
                <c:pt idx="232">
                  <c:v>41162</c:v>
                </c:pt>
                <c:pt idx="233">
                  <c:v>41165</c:v>
                </c:pt>
                <c:pt idx="234">
                  <c:v>41169</c:v>
                </c:pt>
                <c:pt idx="235">
                  <c:v>41172</c:v>
                </c:pt>
                <c:pt idx="236">
                  <c:v>41176</c:v>
                </c:pt>
                <c:pt idx="237">
                  <c:v>41179</c:v>
                </c:pt>
                <c:pt idx="238">
                  <c:v>41180</c:v>
                </c:pt>
                <c:pt idx="239">
                  <c:v>41395</c:v>
                </c:pt>
                <c:pt idx="240">
                  <c:v>41402</c:v>
                </c:pt>
                <c:pt idx="241">
                  <c:v>41408</c:v>
                </c:pt>
                <c:pt idx="242">
                  <c:v>41410</c:v>
                </c:pt>
                <c:pt idx="243">
                  <c:v>41415</c:v>
                </c:pt>
                <c:pt idx="244">
                  <c:v>41421</c:v>
                </c:pt>
                <c:pt idx="245">
                  <c:v>41429</c:v>
                </c:pt>
                <c:pt idx="246">
                  <c:v>41436</c:v>
                </c:pt>
                <c:pt idx="247">
                  <c:v>41443</c:v>
                </c:pt>
                <c:pt idx="248">
                  <c:v>41457</c:v>
                </c:pt>
                <c:pt idx="249">
                  <c:v>41464</c:v>
                </c:pt>
                <c:pt idx="250">
                  <c:v>41468</c:v>
                </c:pt>
                <c:pt idx="251">
                  <c:v>41473</c:v>
                </c:pt>
                <c:pt idx="252">
                  <c:v>41480</c:v>
                </c:pt>
                <c:pt idx="253">
                  <c:v>41485</c:v>
                </c:pt>
              </c:numCache>
            </c:numRef>
          </c:xVal>
          <c:yVal>
            <c:numRef>
              <c:f>BMS3R5_rep_ventral_margin!$L$2:$L$659</c:f>
              <c:numCache>
                <c:formatCode>General</c:formatCode>
                <c:ptCount val="658"/>
                <c:pt idx="0">
                  <c:v>16839.528132320796</c:v>
                </c:pt>
                <c:pt idx="1">
                  <c:v>2693.0687197744892</c:v>
                </c:pt>
                <c:pt idx="2">
                  <c:v>1250.0204470888405</c:v>
                </c:pt>
                <c:pt idx="3">
                  <c:v>1628.2380757521532</c:v>
                </c:pt>
                <c:pt idx="4">
                  <c:v>19271.716505104836</c:v>
                </c:pt>
                <c:pt idx="5">
                  <c:v>132472.15456264777</c:v>
                </c:pt>
                <c:pt idx="6">
                  <c:v>11716.348806880285</c:v>
                </c:pt>
                <c:pt idx="7">
                  <c:v>3725.8907412490603</c:v>
                </c:pt>
                <c:pt idx="8">
                  <c:v>3709.5179531989324</c:v>
                </c:pt>
                <c:pt idx="9">
                  <c:v>2006.3107679615928</c:v>
                </c:pt>
                <c:pt idx="10">
                  <c:v>65562.430175137968</c:v>
                </c:pt>
                <c:pt idx="11">
                  <c:v>14804.572768001473</c:v>
                </c:pt>
                <c:pt idx="12">
                  <c:v>1210.8277566643469</c:v>
                </c:pt>
                <c:pt idx="13">
                  <c:v>1321.0221494292218</c:v>
                </c:pt>
                <c:pt idx="14">
                  <c:v>1862.4982424743007</c:v>
                </c:pt>
                <c:pt idx="15">
                  <c:v>1911.4334632606385</c:v>
                </c:pt>
                <c:pt idx="16">
                  <c:v>2518.940095805352</c:v>
                </c:pt>
                <c:pt idx="17">
                  <c:v>2774.3049761164616</c:v>
                </c:pt>
                <c:pt idx="18">
                  <c:v>2149.8039651753411</c:v>
                </c:pt>
                <c:pt idx="19">
                  <c:v>2172.0093068111241</c:v>
                </c:pt>
                <c:pt idx="20">
                  <c:v>1849.0307485082214</c:v>
                </c:pt>
                <c:pt idx="21">
                  <c:v>1469.1357303704244</c:v>
                </c:pt>
                <c:pt idx="22">
                  <c:v>1593.4537715367242</c:v>
                </c:pt>
                <c:pt idx="23">
                  <c:v>2173.0724063428938</c:v>
                </c:pt>
                <c:pt idx="24">
                  <c:v>1788.8845633499598</c:v>
                </c:pt>
                <c:pt idx="25">
                  <c:v>1439.54585480691</c:v>
                </c:pt>
                <c:pt idx="26">
                  <c:v>2200.2716721581464</c:v>
                </c:pt>
                <c:pt idx="27">
                  <c:v>839.52492219039016</c:v>
                </c:pt>
                <c:pt idx="28">
                  <c:v>649.96215170727021</c:v>
                </c:pt>
                <c:pt idx="29">
                  <c:v>395.34156512147285</c:v>
                </c:pt>
                <c:pt idx="30">
                  <c:v>388.43819274549668</c:v>
                </c:pt>
                <c:pt idx="31">
                  <c:v>2782.8107538132876</c:v>
                </c:pt>
                <c:pt idx="32">
                  <c:v>1871.2582505601974</c:v>
                </c:pt>
                <c:pt idx="33">
                  <c:v>959.51171672828468</c:v>
                </c:pt>
                <c:pt idx="34">
                  <c:v>359.36186212952231</c:v>
                </c:pt>
                <c:pt idx="35">
                  <c:v>298.77034988919297</c:v>
                </c:pt>
                <c:pt idx="36">
                  <c:v>170.02775411818391</c:v>
                </c:pt>
                <c:pt idx="37">
                  <c:v>150.67060359918213</c:v>
                </c:pt>
                <c:pt idx="38">
                  <c:v>137.02523361392852</c:v>
                </c:pt>
                <c:pt idx="39">
                  <c:v>944.43829182075842</c:v>
                </c:pt>
                <c:pt idx="40">
                  <c:v>767.85567103066614</c:v>
                </c:pt>
                <c:pt idx="41">
                  <c:v>235.65005930191026</c:v>
                </c:pt>
                <c:pt idx="42">
                  <c:v>228.2727422054619</c:v>
                </c:pt>
                <c:pt idx="43">
                  <c:v>130.877988568886</c:v>
                </c:pt>
                <c:pt idx="44">
                  <c:v>93.640476027384068</c:v>
                </c:pt>
                <c:pt idx="45">
                  <c:v>65.551469116110638</c:v>
                </c:pt>
                <c:pt idx="46">
                  <c:v>60.951078912379451</c:v>
                </c:pt>
                <c:pt idx="47">
                  <c:v>62.9670965273205</c:v>
                </c:pt>
                <c:pt idx="48">
                  <c:v>64.716426332859925</c:v>
                </c:pt>
                <c:pt idx="49">
                  <c:v>88.689949886562729</c:v>
                </c:pt>
                <c:pt idx="50">
                  <c:v>407.44803192594765</c:v>
                </c:pt>
                <c:pt idx="51">
                  <c:v>190.50587985433449</c:v>
                </c:pt>
                <c:pt idx="52">
                  <c:v>218.96212546006356</c:v>
                </c:pt>
                <c:pt idx="53">
                  <c:v>157.30041863737264</c:v>
                </c:pt>
                <c:pt idx="54">
                  <c:v>111.12236617981789</c:v>
                </c:pt>
                <c:pt idx="55">
                  <c:v>105.50544021532617</c:v>
                </c:pt>
                <c:pt idx="56">
                  <c:v>87.602070981955535</c:v>
                </c:pt>
                <c:pt idx="57">
                  <c:v>130.49928188164452</c:v>
                </c:pt>
                <c:pt idx="58">
                  <c:v>79.047138096638335</c:v>
                </c:pt>
                <c:pt idx="59">
                  <c:v>73.479845702508825</c:v>
                </c:pt>
                <c:pt idx="60">
                  <c:v>62.683592320834485</c:v>
                </c:pt>
                <c:pt idx="61">
                  <c:v>4035.2642361242242</c:v>
                </c:pt>
                <c:pt idx="62">
                  <c:v>2225.0873320907672</c:v>
                </c:pt>
                <c:pt idx="63">
                  <c:v>12192.802219185887</c:v>
                </c:pt>
                <c:pt idx="64">
                  <c:v>1082.2110352069305</c:v>
                </c:pt>
                <c:pt idx="65">
                  <c:v>627.05295616144076</c:v>
                </c:pt>
                <c:pt idx="66">
                  <c:v>1321.3510642183705</c:v>
                </c:pt>
                <c:pt idx="67">
                  <c:v>853.78451433471241</c:v>
                </c:pt>
                <c:pt idx="68">
                  <c:v>561.26698138028598</c:v>
                </c:pt>
                <c:pt idx="69">
                  <c:v>328.68808738545681</c:v>
                </c:pt>
                <c:pt idx="70">
                  <c:v>285.32541995785766</c:v>
                </c:pt>
                <c:pt idx="71">
                  <c:v>375.66492984211106</c:v>
                </c:pt>
                <c:pt idx="72">
                  <c:v>314.29596841484602</c:v>
                </c:pt>
                <c:pt idx="73">
                  <c:v>246.73082318183106</c:v>
                </c:pt>
                <c:pt idx="74">
                  <c:v>254.31547912248186</c:v>
                </c:pt>
                <c:pt idx="75">
                  <c:v>244.83657244273161</c:v>
                </c:pt>
                <c:pt idx="76">
                  <c:v>145.42100506049275</c:v>
                </c:pt>
                <c:pt idx="77">
                  <c:v>192.48568394924013</c:v>
                </c:pt>
                <c:pt idx="78">
                  <c:v>217.82698884142016</c:v>
                </c:pt>
                <c:pt idx="79">
                  <c:v>215.44186142204148</c:v>
                </c:pt>
                <c:pt idx="80">
                  <c:v>248.5028904782998</c:v>
                </c:pt>
                <c:pt idx="81">
                  <c:v>226.13569069957788</c:v>
                </c:pt>
                <c:pt idx="82">
                  <c:v>155.86592887539226</c:v>
                </c:pt>
                <c:pt idx="83">
                  <c:v>181.00942731717166</c:v>
                </c:pt>
                <c:pt idx="84">
                  <c:v>226.0527139023965</c:v>
                </c:pt>
                <c:pt idx="85">
                  <c:v>350.23361779722137</c:v>
                </c:pt>
                <c:pt idx="86">
                  <c:v>83362.37165589408</c:v>
                </c:pt>
                <c:pt idx="87">
                  <c:v>490779.70152387943</c:v>
                </c:pt>
                <c:pt idx="88">
                  <c:v>979695.42805620306</c:v>
                </c:pt>
                <c:pt idx="89">
                  <c:v>456465.28755584813</c:v>
                </c:pt>
                <c:pt idx="90">
                  <c:v>268494.17313944036</c:v>
                </c:pt>
                <c:pt idx="91">
                  <c:v>146295.13579757925</c:v>
                </c:pt>
                <c:pt idx="92">
                  <c:v>73018.268825838866</c:v>
                </c:pt>
                <c:pt idx="93">
                  <c:v>26736.894631148039</c:v>
                </c:pt>
                <c:pt idx="94">
                  <c:v>12982.5086942571</c:v>
                </c:pt>
                <c:pt idx="95">
                  <c:v>7129.8509890568903</c:v>
                </c:pt>
                <c:pt idx="96">
                  <c:v>4290.3184134685916</c:v>
                </c:pt>
                <c:pt idx="97">
                  <c:v>4114.5227058879036</c:v>
                </c:pt>
                <c:pt idx="98">
                  <c:v>1146.3985813290542</c:v>
                </c:pt>
                <c:pt idx="99">
                  <c:v>853.15806473108319</c:v>
                </c:pt>
                <c:pt idx="100">
                  <c:v>722.217529758963</c:v>
                </c:pt>
                <c:pt idx="101">
                  <c:v>468.11533176344244</c:v>
                </c:pt>
                <c:pt idx="102">
                  <c:v>501.09383866185158</c:v>
                </c:pt>
                <c:pt idx="103">
                  <c:v>217.18838499304539</c:v>
                </c:pt>
                <c:pt idx="104">
                  <c:v>189.54145109865357</c:v>
                </c:pt>
                <c:pt idx="105">
                  <c:v>102.46426109999652</c:v>
                </c:pt>
                <c:pt idx="106">
                  <c:v>247.59255388167293</c:v>
                </c:pt>
                <c:pt idx="107">
                  <c:v>83.643399079463109</c:v>
                </c:pt>
                <c:pt idx="108">
                  <c:v>806.57241437241294</c:v>
                </c:pt>
                <c:pt idx="109">
                  <c:v>788.71624788106726</c:v>
                </c:pt>
                <c:pt idx="110">
                  <c:v>1813.7138769271012</c:v>
                </c:pt>
                <c:pt idx="111">
                  <c:v>383.74706857899588</c:v>
                </c:pt>
                <c:pt idx="112">
                  <c:v>205.10313592429236</c:v>
                </c:pt>
                <c:pt idx="113">
                  <c:v>96.337523761326807</c:v>
                </c:pt>
                <c:pt idx="114">
                  <c:v>53.453990559326527</c:v>
                </c:pt>
                <c:pt idx="115">
                  <c:v>4.4200477939228273</c:v>
                </c:pt>
                <c:pt idx="116">
                  <c:v>5.2319678443425097</c:v>
                </c:pt>
                <c:pt idx="117">
                  <c:v>4.6684805652860906</c:v>
                </c:pt>
                <c:pt idx="118">
                  <c:v>27.937322757943953</c:v>
                </c:pt>
                <c:pt idx="119">
                  <c:v>74.51177737410687</c:v>
                </c:pt>
                <c:pt idx="120">
                  <c:v>102.05144558299725</c:v>
                </c:pt>
                <c:pt idx="121">
                  <c:v>2.0930139046048173</c:v>
                </c:pt>
              </c:numCache>
            </c:numRef>
          </c:yVal>
          <c:smooth val="0"/>
        </c:ser>
        <c:ser>
          <c:idx val="3"/>
          <c:order val="3"/>
          <c:tx>
            <c:v>LW</c:v>
          </c:tx>
          <c:spPr>
            <a:ln w="19050">
              <a:solidFill>
                <a:schemeClr val="bg1">
                  <a:lumMod val="50000"/>
                </a:schemeClr>
              </a:solidFill>
              <a:prstDash val="sysDot"/>
            </a:ln>
          </c:spPr>
          <c:marker>
            <c:symbol val="none"/>
          </c:marker>
          <c:xVal>
            <c:numRef>
              <c:f>BMS3R5_rep_ventral_margin!$BB$3:$BB$589</c:f>
              <c:numCache>
                <c:formatCode>m/d/yyyy</c:formatCode>
                <c:ptCount val="587"/>
                <c:pt idx="0">
                  <c:v>40909</c:v>
                </c:pt>
                <c:pt idx="1">
                  <c:v>40910</c:v>
                </c:pt>
                <c:pt idx="2">
                  <c:v>40911</c:v>
                </c:pt>
                <c:pt idx="3">
                  <c:v>40912</c:v>
                </c:pt>
                <c:pt idx="4">
                  <c:v>40913</c:v>
                </c:pt>
                <c:pt idx="5">
                  <c:v>40914</c:v>
                </c:pt>
                <c:pt idx="6">
                  <c:v>40915</c:v>
                </c:pt>
                <c:pt idx="7">
                  <c:v>40916</c:v>
                </c:pt>
                <c:pt idx="8">
                  <c:v>40917</c:v>
                </c:pt>
                <c:pt idx="9">
                  <c:v>40918</c:v>
                </c:pt>
                <c:pt idx="10">
                  <c:v>40919</c:v>
                </c:pt>
                <c:pt idx="11">
                  <c:v>40920</c:v>
                </c:pt>
                <c:pt idx="12">
                  <c:v>40921</c:v>
                </c:pt>
                <c:pt idx="13">
                  <c:v>40922</c:v>
                </c:pt>
                <c:pt idx="14">
                  <c:v>40923</c:v>
                </c:pt>
                <c:pt idx="15">
                  <c:v>40924</c:v>
                </c:pt>
                <c:pt idx="16">
                  <c:v>40925</c:v>
                </c:pt>
                <c:pt idx="17">
                  <c:v>40926</c:v>
                </c:pt>
                <c:pt idx="18">
                  <c:v>40927</c:v>
                </c:pt>
                <c:pt idx="19">
                  <c:v>40928</c:v>
                </c:pt>
                <c:pt idx="20">
                  <c:v>40929</c:v>
                </c:pt>
                <c:pt idx="21">
                  <c:v>40930</c:v>
                </c:pt>
                <c:pt idx="22">
                  <c:v>40931</c:v>
                </c:pt>
                <c:pt idx="23">
                  <c:v>40932</c:v>
                </c:pt>
                <c:pt idx="24">
                  <c:v>40933</c:v>
                </c:pt>
                <c:pt idx="25">
                  <c:v>40934</c:v>
                </c:pt>
                <c:pt idx="26">
                  <c:v>40935</c:v>
                </c:pt>
                <c:pt idx="27">
                  <c:v>40936</c:v>
                </c:pt>
                <c:pt idx="28">
                  <c:v>40937</c:v>
                </c:pt>
                <c:pt idx="29">
                  <c:v>40938</c:v>
                </c:pt>
                <c:pt idx="30">
                  <c:v>40939</c:v>
                </c:pt>
                <c:pt idx="31">
                  <c:v>40940</c:v>
                </c:pt>
                <c:pt idx="32">
                  <c:v>40941</c:v>
                </c:pt>
                <c:pt idx="33">
                  <c:v>40942</c:v>
                </c:pt>
                <c:pt idx="34">
                  <c:v>40943</c:v>
                </c:pt>
                <c:pt idx="35">
                  <c:v>40944</c:v>
                </c:pt>
                <c:pt idx="36">
                  <c:v>40945</c:v>
                </c:pt>
                <c:pt idx="37">
                  <c:v>40946</c:v>
                </c:pt>
                <c:pt idx="38">
                  <c:v>40947</c:v>
                </c:pt>
                <c:pt idx="39">
                  <c:v>40948</c:v>
                </c:pt>
                <c:pt idx="40">
                  <c:v>40949</c:v>
                </c:pt>
                <c:pt idx="41">
                  <c:v>40950</c:v>
                </c:pt>
                <c:pt idx="42">
                  <c:v>40951</c:v>
                </c:pt>
                <c:pt idx="43">
                  <c:v>40952</c:v>
                </c:pt>
                <c:pt idx="44">
                  <c:v>40953</c:v>
                </c:pt>
                <c:pt idx="45">
                  <c:v>40954</c:v>
                </c:pt>
                <c:pt idx="46">
                  <c:v>40955</c:v>
                </c:pt>
                <c:pt idx="47">
                  <c:v>40956</c:v>
                </c:pt>
                <c:pt idx="48">
                  <c:v>40957</c:v>
                </c:pt>
                <c:pt idx="49">
                  <c:v>40958</c:v>
                </c:pt>
                <c:pt idx="50">
                  <c:v>40959</c:v>
                </c:pt>
                <c:pt idx="51">
                  <c:v>40960</c:v>
                </c:pt>
                <c:pt idx="52">
                  <c:v>40961</c:v>
                </c:pt>
                <c:pt idx="53">
                  <c:v>40962</c:v>
                </c:pt>
                <c:pt idx="54">
                  <c:v>40963</c:v>
                </c:pt>
                <c:pt idx="55">
                  <c:v>40964</c:v>
                </c:pt>
                <c:pt idx="56">
                  <c:v>40965</c:v>
                </c:pt>
                <c:pt idx="57">
                  <c:v>40966</c:v>
                </c:pt>
                <c:pt idx="58">
                  <c:v>40967</c:v>
                </c:pt>
                <c:pt idx="59">
                  <c:v>40968</c:v>
                </c:pt>
                <c:pt idx="60">
                  <c:v>40969</c:v>
                </c:pt>
                <c:pt idx="61">
                  <c:v>40970</c:v>
                </c:pt>
                <c:pt idx="62">
                  <c:v>40971</c:v>
                </c:pt>
                <c:pt idx="63">
                  <c:v>40972</c:v>
                </c:pt>
                <c:pt idx="64">
                  <c:v>40973</c:v>
                </c:pt>
                <c:pt idx="65">
                  <c:v>40974</c:v>
                </c:pt>
                <c:pt idx="66">
                  <c:v>40975</c:v>
                </c:pt>
                <c:pt idx="67">
                  <c:v>40976</c:v>
                </c:pt>
                <c:pt idx="68">
                  <c:v>40977</c:v>
                </c:pt>
                <c:pt idx="69">
                  <c:v>40978</c:v>
                </c:pt>
                <c:pt idx="70">
                  <c:v>40979</c:v>
                </c:pt>
                <c:pt idx="71">
                  <c:v>40980</c:v>
                </c:pt>
                <c:pt idx="72">
                  <c:v>40981</c:v>
                </c:pt>
                <c:pt idx="73">
                  <c:v>40982</c:v>
                </c:pt>
                <c:pt idx="74">
                  <c:v>40983</c:v>
                </c:pt>
                <c:pt idx="75">
                  <c:v>40984</c:v>
                </c:pt>
                <c:pt idx="76">
                  <c:v>40985</c:v>
                </c:pt>
                <c:pt idx="77">
                  <c:v>40986</c:v>
                </c:pt>
                <c:pt idx="78">
                  <c:v>40987</c:v>
                </c:pt>
                <c:pt idx="79">
                  <c:v>40988</c:v>
                </c:pt>
                <c:pt idx="80">
                  <c:v>40989</c:v>
                </c:pt>
                <c:pt idx="81">
                  <c:v>40990</c:v>
                </c:pt>
                <c:pt idx="82">
                  <c:v>40991</c:v>
                </c:pt>
                <c:pt idx="83">
                  <c:v>40992</c:v>
                </c:pt>
                <c:pt idx="84">
                  <c:v>40993</c:v>
                </c:pt>
                <c:pt idx="85">
                  <c:v>40994</c:v>
                </c:pt>
                <c:pt idx="86">
                  <c:v>40995</c:v>
                </c:pt>
                <c:pt idx="87">
                  <c:v>40996</c:v>
                </c:pt>
                <c:pt idx="88">
                  <c:v>40997</c:v>
                </c:pt>
                <c:pt idx="89">
                  <c:v>40998</c:v>
                </c:pt>
                <c:pt idx="90">
                  <c:v>40999</c:v>
                </c:pt>
                <c:pt idx="91">
                  <c:v>41000</c:v>
                </c:pt>
                <c:pt idx="92">
                  <c:v>41001</c:v>
                </c:pt>
                <c:pt idx="93">
                  <c:v>41002</c:v>
                </c:pt>
                <c:pt idx="94">
                  <c:v>41003</c:v>
                </c:pt>
                <c:pt idx="95">
                  <c:v>41004</c:v>
                </c:pt>
                <c:pt idx="96">
                  <c:v>41005</c:v>
                </c:pt>
                <c:pt idx="97">
                  <c:v>41006</c:v>
                </c:pt>
                <c:pt idx="98">
                  <c:v>41007</c:v>
                </c:pt>
                <c:pt idx="99">
                  <c:v>41008</c:v>
                </c:pt>
                <c:pt idx="100">
                  <c:v>41009</c:v>
                </c:pt>
                <c:pt idx="101">
                  <c:v>41010</c:v>
                </c:pt>
                <c:pt idx="102">
                  <c:v>41011</c:v>
                </c:pt>
                <c:pt idx="103">
                  <c:v>41012</c:v>
                </c:pt>
                <c:pt idx="104">
                  <c:v>41013</c:v>
                </c:pt>
                <c:pt idx="105">
                  <c:v>41014</c:v>
                </c:pt>
                <c:pt idx="106">
                  <c:v>41015</c:v>
                </c:pt>
                <c:pt idx="107">
                  <c:v>41016</c:v>
                </c:pt>
                <c:pt idx="108">
                  <c:v>41017</c:v>
                </c:pt>
                <c:pt idx="109">
                  <c:v>41018</c:v>
                </c:pt>
                <c:pt idx="110">
                  <c:v>41019</c:v>
                </c:pt>
                <c:pt idx="111">
                  <c:v>41020</c:v>
                </c:pt>
                <c:pt idx="112">
                  <c:v>41021</c:v>
                </c:pt>
                <c:pt idx="113">
                  <c:v>41022</c:v>
                </c:pt>
                <c:pt idx="114">
                  <c:v>41023</c:v>
                </c:pt>
                <c:pt idx="115">
                  <c:v>41024</c:v>
                </c:pt>
                <c:pt idx="116">
                  <c:v>41025</c:v>
                </c:pt>
                <c:pt idx="117">
                  <c:v>41026</c:v>
                </c:pt>
                <c:pt idx="118">
                  <c:v>41027</c:v>
                </c:pt>
                <c:pt idx="119">
                  <c:v>41028</c:v>
                </c:pt>
                <c:pt idx="120">
                  <c:v>41029</c:v>
                </c:pt>
                <c:pt idx="121">
                  <c:v>41030</c:v>
                </c:pt>
                <c:pt idx="122">
                  <c:v>41031</c:v>
                </c:pt>
                <c:pt idx="123">
                  <c:v>41032</c:v>
                </c:pt>
                <c:pt idx="124">
                  <c:v>41033</c:v>
                </c:pt>
                <c:pt idx="125">
                  <c:v>41034</c:v>
                </c:pt>
                <c:pt idx="126">
                  <c:v>41035</c:v>
                </c:pt>
                <c:pt idx="127">
                  <c:v>41036</c:v>
                </c:pt>
                <c:pt idx="128">
                  <c:v>41037</c:v>
                </c:pt>
                <c:pt idx="129">
                  <c:v>41038</c:v>
                </c:pt>
                <c:pt idx="130">
                  <c:v>41039</c:v>
                </c:pt>
                <c:pt idx="131">
                  <c:v>41040</c:v>
                </c:pt>
                <c:pt idx="132">
                  <c:v>41041</c:v>
                </c:pt>
                <c:pt idx="133">
                  <c:v>41042</c:v>
                </c:pt>
                <c:pt idx="134">
                  <c:v>41043</c:v>
                </c:pt>
                <c:pt idx="135">
                  <c:v>41044</c:v>
                </c:pt>
                <c:pt idx="136">
                  <c:v>41045</c:v>
                </c:pt>
                <c:pt idx="137">
                  <c:v>41046</c:v>
                </c:pt>
                <c:pt idx="138">
                  <c:v>41047</c:v>
                </c:pt>
                <c:pt idx="139">
                  <c:v>41048</c:v>
                </c:pt>
                <c:pt idx="140">
                  <c:v>41049</c:v>
                </c:pt>
                <c:pt idx="141">
                  <c:v>41050</c:v>
                </c:pt>
                <c:pt idx="142">
                  <c:v>41051</c:v>
                </c:pt>
                <c:pt idx="143">
                  <c:v>41052</c:v>
                </c:pt>
                <c:pt idx="144">
                  <c:v>41053</c:v>
                </c:pt>
                <c:pt idx="145">
                  <c:v>41054</c:v>
                </c:pt>
                <c:pt idx="146">
                  <c:v>41055</c:v>
                </c:pt>
                <c:pt idx="147">
                  <c:v>41056</c:v>
                </c:pt>
                <c:pt idx="148">
                  <c:v>41057</c:v>
                </c:pt>
                <c:pt idx="149">
                  <c:v>41058</c:v>
                </c:pt>
                <c:pt idx="150">
                  <c:v>41059</c:v>
                </c:pt>
                <c:pt idx="151">
                  <c:v>41060</c:v>
                </c:pt>
                <c:pt idx="152">
                  <c:v>41061</c:v>
                </c:pt>
                <c:pt idx="153">
                  <c:v>41062</c:v>
                </c:pt>
                <c:pt idx="154">
                  <c:v>41063</c:v>
                </c:pt>
                <c:pt idx="155">
                  <c:v>41064</c:v>
                </c:pt>
                <c:pt idx="156">
                  <c:v>41065</c:v>
                </c:pt>
                <c:pt idx="157">
                  <c:v>41066</c:v>
                </c:pt>
                <c:pt idx="158">
                  <c:v>41067</c:v>
                </c:pt>
                <c:pt idx="159">
                  <c:v>41068</c:v>
                </c:pt>
                <c:pt idx="160">
                  <c:v>41069</c:v>
                </c:pt>
                <c:pt idx="161">
                  <c:v>41070</c:v>
                </c:pt>
                <c:pt idx="162">
                  <c:v>41071</c:v>
                </c:pt>
                <c:pt idx="163">
                  <c:v>41072</c:v>
                </c:pt>
                <c:pt idx="164">
                  <c:v>41073</c:v>
                </c:pt>
                <c:pt idx="165">
                  <c:v>41074</c:v>
                </c:pt>
                <c:pt idx="166">
                  <c:v>41075</c:v>
                </c:pt>
                <c:pt idx="167">
                  <c:v>41076</c:v>
                </c:pt>
                <c:pt idx="168">
                  <c:v>41077</c:v>
                </c:pt>
                <c:pt idx="169">
                  <c:v>41078</c:v>
                </c:pt>
                <c:pt idx="170">
                  <c:v>41079</c:v>
                </c:pt>
                <c:pt idx="171">
                  <c:v>41080</c:v>
                </c:pt>
                <c:pt idx="172">
                  <c:v>41081</c:v>
                </c:pt>
                <c:pt idx="173">
                  <c:v>41082</c:v>
                </c:pt>
                <c:pt idx="174">
                  <c:v>41083</c:v>
                </c:pt>
                <c:pt idx="175">
                  <c:v>41084</c:v>
                </c:pt>
                <c:pt idx="176">
                  <c:v>41085</c:v>
                </c:pt>
                <c:pt idx="177">
                  <c:v>41086</c:v>
                </c:pt>
                <c:pt idx="178">
                  <c:v>41087</c:v>
                </c:pt>
                <c:pt idx="179">
                  <c:v>41088</c:v>
                </c:pt>
                <c:pt idx="180">
                  <c:v>41089</c:v>
                </c:pt>
                <c:pt idx="181">
                  <c:v>41090</c:v>
                </c:pt>
                <c:pt idx="182">
                  <c:v>41091</c:v>
                </c:pt>
                <c:pt idx="183">
                  <c:v>41092</c:v>
                </c:pt>
                <c:pt idx="184">
                  <c:v>41093</c:v>
                </c:pt>
                <c:pt idx="185">
                  <c:v>41094</c:v>
                </c:pt>
                <c:pt idx="186">
                  <c:v>41095</c:v>
                </c:pt>
                <c:pt idx="187">
                  <c:v>41096</c:v>
                </c:pt>
                <c:pt idx="188">
                  <c:v>41097</c:v>
                </c:pt>
                <c:pt idx="189">
                  <c:v>41098</c:v>
                </c:pt>
                <c:pt idx="190">
                  <c:v>41099</c:v>
                </c:pt>
                <c:pt idx="191">
                  <c:v>41100</c:v>
                </c:pt>
                <c:pt idx="192">
                  <c:v>41101</c:v>
                </c:pt>
                <c:pt idx="193">
                  <c:v>41102</c:v>
                </c:pt>
                <c:pt idx="194">
                  <c:v>41103</c:v>
                </c:pt>
                <c:pt idx="195">
                  <c:v>41104</c:v>
                </c:pt>
                <c:pt idx="196">
                  <c:v>41105</c:v>
                </c:pt>
                <c:pt idx="197">
                  <c:v>41106</c:v>
                </c:pt>
                <c:pt idx="198">
                  <c:v>41107</c:v>
                </c:pt>
                <c:pt idx="199">
                  <c:v>41108</c:v>
                </c:pt>
                <c:pt idx="200">
                  <c:v>41109</c:v>
                </c:pt>
                <c:pt idx="201">
                  <c:v>41110</c:v>
                </c:pt>
                <c:pt idx="202">
                  <c:v>41111</c:v>
                </c:pt>
                <c:pt idx="203">
                  <c:v>41112</c:v>
                </c:pt>
                <c:pt idx="204">
                  <c:v>41113</c:v>
                </c:pt>
                <c:pt idx="205">
                  <c:v>41114</c:v>
                </c:pt>
                <c:pt idx="206">
                  <c:v>41115</c:v>
                </c:pt>
                <c:pt idx="207">
                  <c:v>41116</c:v>
                </c:pt>
                <c:pt idx="208">
                  <c:v>41117</c:v>
                </c:pt>
                <c:pt idx="209">
                  <c:v>41118</c:v>
                </c:pt>
                <c:pt idx="210">
                  <c:v>41119</c:v>
                </c:pt>
                <c:pt idx="211">
                  <c:v>41120</c:v>
                </c:pt>
                <c:pt idx="212">
                  <c:v>41121</c:v>
                </c:pt>
                <c:pt idx="213">
                  <c:v>41122</c:v>
                </c:pt>
                <c:pt idx="214">
                  <c:v>41123</c:v>
                </c:pt>
                <c:pt idx="215">
                  <c:v>41124</c:v>
                </c:pt>
                <c:pt idx="216">
                  <c:v>41125</c:v>
                </c:pt>
                <c:pt idx="217">
                  <c:v>41126</c:v>
                </c:pt>
                <c:pt idx="218">
                  <c:v>41127</c:v>
                </c:pt>
                <c:pt idx="219">
                  <c:v>41128</c:v>
                </c:pt>
                <c:pt idx="220">
                  <c:v>41129</c:v>
                </c:pt>
                <c:pt idx="221">
                  <c:v>41130</c:v>
                </c:pt>
                <c:pt idx="222">
                  <c:v>41131</c:v>
                </c:pt>
                <c:pt idx="223">
                  <c:v>41132</c:v>
                </c:pt>
                <c:pt idx="224">
                  <c:v>41133</c:v>
                </c:pt>
                <c:pt idx="225">
                  <c:v>41134</c:v>
                </c:pt>
                <c:pt idx="226">
                  <c:v>41135</c:v>
                </c:pt>
                <c:pt idx="227">
                  <c:v>41136</c:v>
                </c:pt>
                <c:pt idx="228">
                  <c:v>41137</c:v>
                </c:pt>
                <c:pt idx="229">
                  <c:v>41138</c:v>
                </c:pt>
                <c:pt idx="230">
                  <c:v>41139</c:v>
                </c:pt>
                <c:pt idx="231">
                  <c:v>41140</c:v>
                </c:pt>
                <c:pt idx="232">
                  <c:v>41141</c:v>
                </c:pt>
                <c:pt idx="233">
                  <c:v>41142</c:v>
                </c:pt>
                <c:pt idx="234">
                  <c:v>41143</c:v>
                </c:pt>
                <c:pt idx="235">
                  <c:v>41144</c:v>
                </c:pt>
                <c:pt idx="236">
                  <c:v>41145</c:v>
                </c:pt>
                <c:pt idx="237">
                  <c:v>41146</c:v>
                </c:pt>
                <c:pt idx="238">
                  <c:v>41147</c:v>
                </c:pt>
                <c:pt idx="239">
                  <c:v>41148</c:v>
                </c:pt>
                <c:pt idx="240">
                  <c:v>41149</c:v>
                </c:pt>
                <c:pt idx="241">
                  <c:v>41150</c:v>
                </c:pt>
                <c:pt idx="242">
                  <c:v>41151</c:v>
                </c:pt>
                <c:pt idx="243">
                  <c:v>41152</c:v>
                </c:pt>
                <c:pt idx="244">
                  <c:v>41153</c:v>
                </c:pt>
                <c:pt idx="245">
                  <c:v>41154</c:v>
                </c:pt>
                <c:pt idx="246">
                  <c:v>41155</c:v>
                </c:pt>
                <c:pt idx="247">
                  <c:v>41156</c:v>
                </c:pt>
                <c:pt idx="248">
                  <c:v>41157</c:v>
                </c:pt>
                <c:pt idx="249">
                  <c:v>41158</c:v>
                </c:pt>
                <c:pt idx="250">
                  <c:v>41159</c:v>
                </c:pt>
                <c:pt idx="251">
                  <c:v>41160</c:v>
                </c:pt>
                <c:pt idx="252">
                  <c:v>41161</c:v>
                </c:pt>
                <c:pt idx="253">
                  <c:v>41162</c:v>
                </c:pt>
                <c:pt idx="254">
                  <c:v>41163</c:v>
                </c:pt>
                <c:pt idx="255">
                  <c:v>41164</c:v>
                </c:pt>
                <c:pt idx="256">
                  <c:v>41165</c:v>
                </c:pt>
                <c:pt idx="257">
                  <c:v>41166</c:v>
                </c:pt>
                <c:pt idx="258">
                  <c:v>41167</c:v>
                </c:pt>
                <c:pt idx="259">
                  <c:v>41168</c:v>
                </c:pt>
                <c:pt idx="260">
                  <c:v>41169</c:v>
                </c:pt>
                <c:pt idx="261">
                  <c:v>41170</c:v>
                </c:pt>
                <c:pt idx="262">
                  <c:v>41171</c:v>
                </c:pt>
                <c:pt idx="263">
                  <c:v>41172</c:v>
                </c:pt>
                <c:pt idx="264">
                  <c:v>41173</c:v>
                </c:pt>
                <c:pt idx="265">
                  <c:v>41174</c:v>
                </c:pt>
                <c:pt idx="266">
                  <c:v>41175</c:v>
                </c:pt>
                <c:pt idx="267">
                  <c:v>41176</c:v>
                </c:pt>
                <c:pt idx="268">
                  <c:v>41177</c:v>
                </c:pt>
                <c:pt idx="269">
                  <c:v>41178</c:v>
                </c:pt>
                <c:pt idx="270">
                  <c:v>41179</c:v>
                </c:pt>
                <c:pt idx="271">
                  <c:v>41180</c:v>
                </c:pt>
                <c:pt idx="272">
                  <c:v>41181</c:v>
                </c:pt>
                <c:pt idx="273">
                  <c:v>41182</c:v>
                </c:pt>
                <c:pt idx="274">
                  <c:v>41183</c:v>
                </c:pt>
                <c:pt idx="275">
                  <c:v>41184</c:v>
                </c:pt>
                <c:pt idx="276">
                  <c:v>41185</c:v>
                </c:pt>
                <c:pt idx="277">
                  <c:v>41186</c:v>
                </c:pt>
                <c:pt idx="278">
                  <c:v>41187</c:v>
                </c:pt>
                <c:pt idx="279">
                  <c:v>41188</c:v>
                </c:pt>
                <c:pt idx="280">
                  <c:v>41189</c:v>
                </c:pt>
                <c:pt idx="281">
                  <c:v>41190</c:v>
                </c:pt>
                <c:pt idx="282">
                  <c:v>41191</c:v>
                </c:pt>
                <c:pt idx="283">
                  <c:v>41192</c:v>
                </c:pt>
                <c:pt idx="284">
                  <c:v>41193</c:v>
                </c:pt>
                <c:pt idx="285">
                  <c:v>41194</c:v>
                </c:pt>
                <c:pt idx="286">
                  <c:v>41195</c:v>
                </c:pt>
                <c:pt idx="287">
                  <c:v>41196</c:v>
                </c:pt>
                <c:pt idx="288">
                  <c:v>41197</c:v>
                </c:pt>
                <c:pt idx="289">
                  <c:v>41198</c:v>
                </c:pt>
                <c:pt idx="290">
                  <c:v>41199</c:v>
                </c:pt>
                <c:pt idx="291">
                  <c:v>41200</c:v>
                </c:pt>
                <c:pt idx="292">
                  <c:v>41201</c:v>
                </c:pt>
                <c:pt idx="293">
                  <c:v>41202</c:v>
                </c:pt>
                <c:pt idx="294">
                  <c:v>41203</c:v>
                </c:pt>
                <c:pt idx="295">
                  <c:v>41204</c:v>
                </c:pt>
                <c:pt idx="296">
                  <c:v>41205</c:v>
                </c:pt>
                <c:pt idx="297">
                  <c:v>41206</c:v>
                </c:pt>
                <c:pt idx="298">
                  <c:v>41207</c:v>
                </c:pt>
                <c:pt idx="299">
                  <c:v>41208</c:v>
                </c:pt>
                <c:pt idx="300">
                  <c:v>41209</c:v>
                </c:pt>
                <c:pt idx="301">
                  <c:v>41210</c:v>
                </c:pt>
                <c:pt idx="302">
                  <c:v>41211</c:v>
                </c:pt>
                <c:pt idx="303">
                  <c:v>41212</c:v>
                </c:pt>
                <c:pt idx="304">
                  <c:v>41213</c:v>
                </c:pt>
                <c:pt idx="305">
                  <c:v>41214</c:v>
                </c:pt>
                <c:pt idx="306">
                  <c:v>41215</c:v>
                </c:pt>
                <c:pt idx="307">
                  <c:v>41216</c:v>
                </c:pt>
                <c:pt idx="308">
                  <c:v>41217</c:v>
                </c:pt>
                <c:pt idx="309">
                  <c:v>41218</c:v>
                </c:pt>
                <c:pt idx="310">
                  <c:v>41219</c:v>
                </c:pt>
                <c:pt idx="311">
                  <c:v>41220</c:v>
                </c:pt>
                <c:pt idx="312">
                  <c:v>41221</c:v>
                </c:pt>
                <c:pt idx="313">
                  <c:v>41222</c:v>
                </c:pt>
                <c:pt idx="314">
                  <c:v>41223</c:v>
                </c:pt>
                <c:pt idx="315">
                  <c:v>41224</c:v>
                </c:pt>
                <c:pt idx="316">
                  <c:v>41225</c:v>
                </c:pt>
                <c:pt idx="317">
                  <c:v>41226</c:v>
                </c:pt>
                <c:pt idx="318">
                  <c:v>41227</c:v>
                </c:pt>
                <c:pt idx="319">
                  <c:v>41228</c:v>
                </c:pt>
                <c:pt idx="320">
                  <c:v>41229</c:v>
                </c:pt>
                <c:pt idx="321">
                  <c:v>41230</c:v>
                </c:pt>
                <c:pt idx="322">
                  <c:v>41231</c:v>
                </c:pt>
                <c:pt idx="323">
                  <c:v>41232</c:v>
                </c:pt>
                <c:pt idx="324">
                  <c:v>41233</c:v>
                </c:pt>
                <c:pt idx="325">
                  <c:v>41234</c:v>
                </c:pt>
                <c:pt idx="326">
                  <c:v>41235</c:v>
                </c:pt>
                <c:pt idx="327">
                  <c:v>41236</c:v>
                </c:pt>
                <c:pt idx="328">
                  <c:v>41237</c:v>
                </c:pt>
                <c:pt idx="329">
                  <c:v>41238</c:v>
                </c:pt>
                <c:pt idx="330">
                  <c:v>41239</c:v>
                </c:pt>
                <c:pt idx="331">
                  <c:v>41240</c:v>
                </c:pt>
                <c:pt idx="332">
                  <c:v>41241</c:v>
                </c:pt>
                <c:pt idx="333">
                  <c:v>41242</c:v>
                </c:pt>
                <c:pt idx="334">
                  <c:v>41243</c:v>
                </c:pt>
                <c:pt idx="335">
                  <c:v>41244</c:v>
                </c:pt>
                <c:pt idx="336">
                  <c:v>41245</c:v>
                </c:pt>
                <c:pt idx="337">
                  <c:v>41246</c:v>
                </c:pt>
                <c:pt idx="338">
                  <c:v>41247</c:v>
                </c:pt>
                <c:pt idx="339">
                  <c:v>41248</c:v>
                </c:pt>
                <c:pt idx="340">
                  <c:v>41249</c:v>
                </c:pt>
                <c:pt idx="341">
                  <c:v>41250</c:v>
                </c:pt>
                <c:pt idx="342">
                  <c:v>41251</c:v>
                </c:pt>
                <c:pt idx="343">
                  <c:v>41252</c:v>
                </c:pt>
                <c:pt idx="344">
                  <c:v>41253</c:v>
                </c:pt>
                <c:pt idx="345">
                  <c:v>41254</c:v>
                </c:pt>
                <c:pt idx="346">
                  <c:v>41255</c:v>
                </c:pt>
                <c:pt idx="347">
                  <c:v>41256</c:v>
                </c:pt>
                <c:pt idx="348">
                  <c:v>41257</c:v>
                </c:pt>
                <c:pt idx="349">
                  <c:v>41258</c:v>
                </c:pt>
                <c:pt idx="350">
                  <c:v>41259</c:v>
                </c:pt>
                <c:pt idx="351">
                  <c:v>41260</c:v>
                </c:pt>
                <c:pt idx="352">
                  <c:v>41261</c:v>
                </c:pt>
                <c:pt idx="353">
                  <c:v>41262</c:v>
                </c:pt>
                <c:pt idx="354">
                  <c:v>41263</c:v>
                </c:pt>
                <c:pt idx="355">
                  <c:v>41264</c:v>
                </c:pt>
                <c:pt idx="356">
                  <c:v>41265</c:v>
                </c:pt>
                <c:pt idx="357">
                  <c:v>41266</c:v>
                </c:pt>
                <c:pt idx="358">
                  <c:v>41267</c:v>
                </c:pt>
                <c:pt idx="359">
                  <c:v>41268</c:v>
                </c:pt>
                <c:pt idx="360">
                  <c:v>41269</c:v>
                </c:pt>
                <c:pt idx="361">
                  <c:v>41270</c:v>
                </c:pt>
                <c:pt idx="362">
                  <c:v>41271</c:v>
                </c:pt>
                <c:pt idx="363">
                  <c:v>41272</c:v>
                </c:pt>
                <c:pt idx="364">
                  <c:v>41273</c:v>
                </c:pt>
                <c:pt idx="365">
                  <c:v>41274</c:v>
                </c:pt>
                <c:pt idx="366">
                  <c:v>41275</c:v>
                </c:pt>
                <c:pt idx="367">
                  <c:v>41276</c:v>
                </c:pt>
                <c:pt idx="368">
                  <c:v>41277</c:v>
                </c:pt>
                <c:pt idx="369">
                  <c:v>41278</c:v>
                </c:pt>
                <c:pt idx="370">
                  <c:v>41279</c:v>
                </c:pt>
                <c:pt idx="371">
                  <c:v>41280</c:v>
                </c:pt>
                <c:pt idx="372">
                  <c:v>41281</c:v>
                </c:pt>
                <c:pt idx="373">
                  <c:v>41282</c:v>
                </c:pt>
                <c:pt idx="374">
                  <c:v>41283</c:v>
                </c:pt>
                <c:pt idx="375">
                  <c:v>41284</c:v>
                </c:pt>
                <c:pt idx="376">
                  <c:v>41285</c:v>
                </c:pt>
                <c:pt idx="377">
                  <c:v>41286</c:v>
                </c:pt>
                <c:pt idx="378">
                  <c:v>41287</c:v>
                </c:pt>
                <c:pt idx="379">
                  <c:v>41288</c:v>
                </c:pt>
                <c:pt idx="380">
                  <c:v>41289</c:v>
                </c:pt>
                <c:pt idx="381">
                  <c:v>41290</c:v>
                </c:pt>
                <c:pt idx="382">
                  <c:v>41291</c:v>
                </c:pt>
                <c:pt idx="383">
                  <c:v>41292</c:v>
                </c:pt>
                <c:pt idx="384">
                  <c:v>41293</c:v>
                </c:pt>
                <c:pt idx="385">
                  <c:v>41294</c:v>
                </c:pt>
                <c:pt idx="386">
                  <c:v>41295</c:v>
                </c:pt>
                <c:pt idx="387">
                  <c:v>41296</c:v>
                </c:pt>
                <c:pt idx="388">
                  <c:v>41297</c:v>
                </c:pt>
                <c:pt idx="389">
                  <c:v>41298</c:v>
                </c:pt>
                <c:pt idx="390">
                  <c:v>41299</c:v>
                </c:pt>
                <c:pt idx="391">
                  <c:v>41300</c:v>
                </c:pt>
                <c:pt idx="392">
                  <c:v>41301</c:v>
                </c:pt>
                <c:pt idx="393">
                  <c:v>41302</c:v>
                </c:pt>
                <c:pt idx="394">
                  <c:v>41303</c:v>
                </c:pt>
                <c:pt idx="395">
                  <c:v>41304</c:v>
                </c:pt>
                <c:pt idx="396">
                  <c:v>41305</c:v>
                </c:pt>
                <c:pt idx="397">
                  <c:v>41306</c:v>
                </c:pt>
                <c:pt idx="398">
                  <c:v>41307</c:v>
                </c:pt>
                <c:pt idx="399">
                  <c:v>41308</c:v>
                </c:pt>
                <c:pt idx="400">
                  <c:v>41309</c:v>
                </c:pt>
                <c:pt idx="401">
                  <c:v>41310</c:v>
                </c:pt>
                <c:pt idx="402">
                  <c:v>41311</c:v>
                </c:pt>
                <c:pt idx="403">
                  <c:v>41312</c:v>
                </c:pt>
                <c:pt idx="404">
                  <c:v>41313</c:v>
                </c:pt>
                <c:pt idx="405">
                  <c:v>41314</c:v>
                </c:pt>
                <c:pt idx="406">
                  <c:v>41315</c:v>
                </c:pt>
                <c:pt idx="407">
                  <c:v>41316</c:v>
                </c:pt>
                <c:pt idx="408">
                  <c:v>41317</c:v>
                </c:pt>
                <c:pt idx="409">
                  <c:v>41318</c:v>
                </c:pt>
                <c:pt idx="410">
                  <c:v>41319</c:v>
                </c:pt>
                <c:pt idx="411">
                  <c:v>41320</c:v>
                </c:pt>
                <c:pt idx="412">
                  <c:v>41321</c:v>
                </c:pt>
                <c:pt idx="413">
                  <c:v>41322</c:v>
                </c:pt>
                <c:pt idx="414">
                  <c:v>41323</c:v>
                </c:pt>
                <c:pt idx="415">
                  <c:v>41324</c:v>
                </c:pt>
                <c:pt idx="416">
                  <c:v>41325</c:v>
                </c:pt>
                <c:pt idx="417">
                  <c:v>41326</c:v>
                </c:pt>
                <c:pt idx="418">
                  <c:v>41327</c:v>
                </c:pt>
                <c:pt idx="419">
                  <c:v>41328</c:v>
                </c:pt>
                <c:pt idx="420">
                  <c:v>41329</c:v>
                </c:pt>
                <c:pt idx="421">
                  <c:v>41330</c:v>
                </c:pt>
                <c:pt idx="422">
                  <c:v>41331</c:v>
                </c:pt>
                <c:pt idx="423">
                  <c:v>41332</c:v>
                </c:pt>
                <c:pt idx="424">
                  <c:v>41333</c:v>
                </c:pt>
                <c:pt idx="425">
                  <c:v>41334</c:v>
                </c:pt>
                <c:pt idx="426">
                  <c:v>41335</c:v>
                </c:pt>
                <c:pt idx="427">
                  <c:v>41336</c:v>
                </c:pt>
                <c:pt idx="428">
                  <c:v>41337</c:v>
                </c:pt>
                <c:pt idx="429">
                  <c:v>41338</c:v>
                </c:pt>
                <c:pt idx="430">
                  <c:v>41339</c:v>
                </c:pt>
                <c:pt idx="431">
                  <c:v>41340</c:v>
                </c:pt>
                <c:pt idx="432">
                  <c:v>41341</c:v>
                </c:pt>
                <c:pt idx="433">
                  <c:v>41342</c:v>
                </c:pt>
                <c:pt idx="434">
                  <c:v>41343</c:v>
                </c:pt>
                <c:pt idx="435">
                  <c:v>41344</c:v>
                </c:pt>
                <c:pt idx="436">
                  <c:v>41345</c:v>
                </c:pt>
                <c:pt idx="437">
                  <c:v>41346</c:v>
                </c:pt>
                <c:pt idx="438">
                  <c:v>41347</c:v>
                </c:pt>
                <c:pt idx="439">
                  <c:v>41348</c:v>
                </c:pt>
                <c:pt idx="440">
                  <c:v>41349</c:v>
                </c:pt>
                <c:pt idx="441">
                  <c:v>41350</c:v>
                </c:pt>
                <c:pt idx="442">
                  <c:v>41351</c:v>
                </c:pt>
                <c:pt idx="443">
                  <c:v>41352</c:v>
                </c:pt>
                <c:pt idx="444">
                  <c:v>41353</c:v>
                </c:pt>
                <c:pt idx="445">
                  <c:v>41354</c:v>
                </c:pt>
                <c:pt idx="446">
                  <c:v>41355</c:v>
                </c:pt>
                <c:pt idx="447">
                  <c:v>41356</c:v>
                </c:pt>
                <c:pt idx="448">
                  <c:v>41357</c:v>
                </c:pt>
                <c:pt idx="449">
                  <c:v>41358</c:v>
                </c:pt>
                <c:pt idx="450">
                  <c:v>41359</c:v>
                </c:pt>
                <c:pt idx="451">
                  <c:v>41360</c:v>
                </c:pt>
                <c:pt idx="452">
                  <c:v>41361</c:v>
                </c:pt>
                <c:pt idx="453">
                  <c:v>41362</c:v>
                </c:pt>
                <c:pt idx="454">
                  <c:v>41363</c:v>
                </c:pt>
                <c:pt idx="455">
                  <c:v>41364</c:v>
                </c:pt>
                <c:pt idx="456">
                  <c:v>41365</c:v>
                </c:pt>
                <c:pt idx="457">
                  <c:v>41366</c:v>
                </c:pt>
                <c:pt idx="458">
                  <c:v>41367</c:v>
                </c:pt>
                <c:pt idx="459">
                  <c:v>41368</c:v>
                </c:pt>
                <c:pt idx="460">
                  <c:v>41369</c:v>
                </c:pt>
                <c:pt idx="461">
                  <c:v>41370</c:v>
                </c:pt>
                <c:pt idx="462">
                  <c:v>41371</c:v>
                </c:pt>
                <c:pt idx="463">
                  <c:v>41372</c:v>
                </c:pt>
                <c:pt idx="464">
                  <c:v>41373</c:v>
                </c:pt>
                <c:pt idx="465">
                  <c:v>41374</c:v>
                </c:pt>
                <c:pt idx="466">
                  <c:v>41375</c:v>
                </c:pt>
                <c:pt idx="467">
                  <c:v>41376</c:v>
                </c:pt>
                <c:pt idx="468">
                  <c:v>41377</c:v>
                </c:pt>
                <c:pt idx="469">
                  <c:v>41378</c:v>
                </c:pt>
                <c:pt idx="470">
                  <c:v>41379</c:v>
                </c:pt>
                <c:pt idx="471">
                  <c:v>41380</c:v>
                </c:pt>
                <c:pt idx="472">
                  <c:v>41381</c:v>
                </c:pt>
                <c:pt idx="473">
                  <c:v>41382</c:v>
                </c:pt>
                <c:pt idx="474">
                  <c:v>41383</c:v>
                </c:pt>
                <c:pt idx="475">
                  <c:v>41384</c:v>
                </c:pt>
                <c:pt idx="476">
                  <c:v>41385</c:v>
                </c:pt>
                <c:pt idx="477">
                  <c:v>41386</c:v>
                </c:pt>
                <c:pt idx="478">
                  <c:v>41387</c:v>
                </c:pt>
                <c:pt idx="479">
                  <c:v>41388</c:v>
                </c:pt>
                <c:pt idx="480">
                  <c:v>41389</c:v>
                </c:pt>
                <c:pt idx="481">
                  <c:v>41390</c:v>
                </c:pt>
                <c:pt idx="482">
                  <c:v>41391</c:v>
                </c:pt>
                <c:pt idx="483">
                  <c:v>41392</c:v>
                </c:pt>
                <c:pt idx="484">
                  <c:v>41393</c:v>
                </c:pt>
                <c:pt idx="485">
                  <c:v>41394</c:v>
                </c:pt>
                <c:pt idx="486">
                  <c:v>41395</c:v>
                </c:pt>
                <c:pt idx="487">
                  <c:v>41396</c:v>
                </c:pt>
                <c:pt idx="488">
                  <c:v>41397</c:v>
                </c:pt>
                <c:pt idx="489">
                  <c:v>41398</c:v>
                </c:pt>
                <c:pt idx="490">
                  <c:v>41399</c:v>
                </c:pt>
                <c:pt idx="491">
                  <c:v>41400</c:v>
                </c:pt>
                <c:pt idx="492">
                  <c:v>41401</c:v>
                </c:pt>
                <c:pt idx="493">
                  <c:v>41402</c:v>
                </c:pt>
                <c:pt idx="494">
                  <c:v>41403</c:v>
                </c:pt>
                <c:pt idx="495">
                  <c:v>41404</c:v>
                </c:pt>
                <c:pt idx="496">
                  <c:v>41405</c:v>
                </c:pt>
                <c:pt idx="497">
                  <c:v>41406</c:v>
                </c:pt>
                <c:pt idx="498">
                  <c:v>41407</c:v>
                </c:pt>
                <c:pt idx="499">
                  <c:v>41408</c:v>
                </c:pt>
                <c:pt idx="500">
                  <c:v>41409</c:v>
                </c:pt>
                <c:pt idx="501">
                  <c:v>41410</c:v>
                </c:pt>
                <c:pt idx="502">
                  <c:v>41411</c:v>
                </c:pt>
                <c:pt idx="503">
                  <c:v>41412</c:v>
                </c:pt>
                <c:pt idx="504">
                  <c:v>41413</c:v>
                </c:pt>
                <c:pt idx="505">
                  <c:v>41414</c:v>
                </c:pt>
                <c:pt idx="506">
                  <c:v>41415</c:v>
                </c:pt>
                <c:pt idx="507">
                  <c:v>41416</c:v>
                </c:pt>
                <c:pt idx="508">
                  <c:v>41417</c:v>
                </c:pt>
                <c:pt idx="509">
                  <c:v>41418</c:v>
                </c:pt>
                <c:pt idx="510">
                  <c:v>41419</c:v>
                </c:pt>
                <c:pt idx="511">
                  <c:v>41420</c:v>
                </c:pt>
                <c:pt idx="512">
                  <c:v>41421</c:v>
                </c:pt>
                <c:pt idx="513">
                  <c:v>41422</c:v>
                </c:pt>
                <c:pt idx="514">
                  <c:v>41423</c:v>
                </c:pt>
                <c:pt idx="515">
                  <c:v>41424</c:v>
                </c:pt>
                <c:pt idx="516">
                  <c:v>41425</c:v>
                </c:pt>
                <c:pt idx="517">
                  <c:v>41426</c:v>
                </c:pt>
                <c:pt idx="518">
                  <c:v>41427</c:v>
                </c:pt>
                <c:pt idx="519">
                  <c:v>41428</c:v>
                </c:pt>
                <c:pt idx="520">
                  <c:v>41429</c:v>
                </c:pt>
                <c:pt idx="521">
                  <c:v>41430</c:v>
                </c:pt>
                <c:pt idx="522">
                  <c:v>41431</c:v>
                </c:pt>
                <c:pt idx="523">
                  <c:v>41432</c:v>
                </c:pt>
                <c:pt idx="524">
                  <c:v>41433</c:v>
                </c:pt>
                <c:pt idx="525">
                  <c:v>41434</c:v>
                </c:pt>
                <c:pt idx="526">
                  <c:v>41435</c:v>
                </c:pt>
                <c:pt idx="527">
                  <c:v>41436</c:v>
                </c:pt>
                <c:pt idx="528">
                  <c:v>41437</c:v>
                </c:pt>
                <c:pt idx="529">
                  <c:v>41438</c:v>
                </c:pt>
                <c:pt idx="530">
                  <c:v>41439</c:v>
                </c:pt>
                <c:pt idx="531">
                  <c:v>41440</c:v>
                </c:pt>
                <c:pt idx="532">
                  <c:v>41441</c:v>
                </c:pt>
                <c:pt idx="533">
                  <c:v>41442</c:v>
                </c:pt>
                <c:pt idx="534">
                  <c:v>41443</c:v>
                </c:pt>
                <c:pt idx="535">
                  <c:v>41444</c:v>
                </c:pt>
                <c:pt idx="536">
                  <c:v>41445</c:v>
                </c:pt>
                <c:pt idx="537">
                  <c:v>41446</c:v>
                </c:pt>
                <c:pt idx="538">
                  <c:v>41447</c:v>
                </c:pt>
                <c:pt idx="539">
                  <c:v>41448</c:v>
                </c:pt>
                <c:pt idx="540">
                  <c:v>41449</c:v>
                </c:pt>
                <c:pt idx="541">
                  <c:v>41450</c:v>
                </c:pt>
                <c:pt idx="542">
                  <c:v>41451</c:v>
                </c:pt>
                <c:pt idx="543">
                  <c:v>41452</c:v>
                </c:pt>
                <c:pt idx="544">
                  <c:v>41453</c:v>
                </c:pt>
                <c:pt idx="545">
                  <c:v>41454</c:v>
                </c:pt>
                <c:pt idx="546">
                  <c:v>41455</c:v>
                </c:pt>
                <c:pt idx="547">
                  <c:v>41456</c:v>
                </c:pt>
                <c:pt idx="548">
                  <c:v>41457</c:v>
                </c:pt>
                <c:pt idx="549">
                  <c:v>41458</c:v>
                </c:pt>
                <c:pt idx="550">
                  <c:v>41459</c:v>
                </c:pt>
                <c:pt idx="551">
                  <c:v>41460</c:v>
                </c:pt>
                <c:pt idx="552">
                  <c:v>41461</c:v>
                </c:pt>
                <c:pt idx="553">
                  <c:v>41462</c:v>
                </c:pt>
                <c:pt idx="554">
                  <c:v>41463</c:v>
                </c:pt>
                <c:pt idx="555">
                  <c:v>41464</c:v>
                </c:pt>
                <c:pt idx="556">
                  <c:v>41465</c:v>
                </c:pt>
                <c:pt idx="557">
                  <c:v>41466</c:v>
                </c:pt>
                <c:pt idx="558">
                  <c:v>41467</c:v>
                </c:pt>
                <c:pt idx="559">
                  <c:v>41468</c:v>
                </c:pt>
                <c:pt idx="560">
                  <c:v>41469</c:v>
                </c:pt>
                <c:pt idx="561">
                  <c:v>41470</c:v>
                </c:pt>
                <c:pt idx="562">
                  <c:v>41471</c:v>
                </c:pt>
                <c:pt idx="563">
                  <c:v>41472</c:v>
                </c:pt>
                <c:pt idx="564">
                  <c:v>41473</c:v>
                </c:pt>
                <c:pt idx="565">
                  <c:v>41474</c:v>
                </c:pt>
                <c:pt idx="566">
                  <c:v>41475</c:v>
                </c:pt>
                <c:pt idx="567">
                  <c:v>41476</c:v>
                </c:pt>
                <c:pt idx="568">
                  <c:v>41477</c:v>
                </c:pt>
                <c:pt idx="569">
                  <c:v>41478</c:v>
                </c:pt>
                <c:pt idx="570">
                  <c:v>41479</c:v>
                </c:pt>
                <c:pt idx="571">
                  <c:v>41480</c:v>
                </c:pt>
                <c:pt idx="572">
                  <c:v>41481</c:v>
                </c:pt>
                <c:pt idx="573">
                  <c:v>41482</c:v>
                </c:pt>
                <c:pt idx="574">
                  <c:v>41483</c:v>
                </c:pt>
                <c:pt idx="575">
                  <c:v>41484</c:v>
                </c:pt>
                <c:pt idx="576">
                  <c:v>41485</c:v>
                </c:pt>
                <c:pt idx="577">
                  <c:v>41486</c:v>
                </c:pt>
                <c:pt idx="578">
                  <c:v>41487</c:v>
                </c:pt>
                <c:pt idx="579">
                  <c:v>41488</c:v>
                </c:pt>
                <c:pt idx="580">
                  <c:v>41489</c:v>
                </c:pt>
                <c:pt idx="581">
                  <c:v>41490</c:v>
                </c:pt>
                <c:pt idx="582">
                  <c:v>41491</c:v>
                </c:pt>
                <c:pt idx="583">
                  <c:v>41492</c:v>
                </c:pt>
                <c:pt idx="584">
                  <c:v>41493</c:v>
                </c:pt>
                <c:pt idx="585">
                  <c:v>41494</c:v>
                </c:pt>
                <c:pt idx="586">
                  <c:v>41495</c:v>
                </c:pt>
              </c:numCache>
            </c:numRef>
          </c:xVal>
          <c:yVal>
            <c:numRef>
              <c:f>BMS3R5_rep_ventral_margin!$BD$3:$BD$589</c:f>
              <c:numCache>
                <c:formatCode>General</c:formatCode>
                <c:ptCount val="587"/>
                <c:pt idx="0">
                  <c:v>1.1100000000000001</c:v>
                </c:pt>
                <c:pt idx="1">
                  <c:v>1.1100000000000001</c:v>
                </c:pt>
                <c:pt idx="2">
                  <c:v>1.1100000000000001</c:v>
                </c:pt>
                <c:pt idx="3">
                  <c:v>1.1100000000000001</c:v>
                </c:pt>
                <c:pt idx="4">
                  <c:v>191.11</c:v>
                </c:pt>
                <c:pt idx="5">
                  <c:v>191.11</c:v>
                </c:pt>
                <c:pt idx="6">
                  <c:v>1.1100000000000001</c:v>
                </c:pt>
                <c:pt idx="7">
                  <c:v>1.1100000000000001</c:v>
                </c:pt>
                <c:pt idx="8">
                  <c:v>1.1100000000000001</c:v>
                </c:pt>
                <c:pt idx="9">
                  <c:v>168</c:v>
                </c:pt>
                <c:pt idx="10">
                  <c:v>1.1100000000000001</c:v>
                </c:pt>
                <c:pt idx="11">
                  <c:v>15</c:v>
                </c:pt>
                <c:pt idx="12">
                  <c:v>1.1100000000000001</c:v>
                </c:pt>
                <c:pt idx="13">
                  <c:v>1.1100000000000001</c:v>
                </c:pt>
                <c:pt idx="14">
                  <c:v>1.1100000000000001</c:v>
                </c:pt>
                <c:pt idx="15">
                  <c:v>1.1100000000000001</c:v>
                </c:pt>
                <c:pt idx="16">
                  <c:v>1.1100000000000001</c:v>
                </c:pt>
                <c:pt idx="17">
                  <c:v>1.1100000000000001</c:v>
                </c:pt>
                <c:pt idx="18">
                  <c:v>1.1100000000000001</c:v>
                </c:pt>
                <c:pt idx="19">
                  <c:v>1.1100000000000001</c:v>
                </c:pt>
                <c:pt idx="20">
                  <c:v>1.1100000000000001</c:v>
                </c:pt>
                <c:pt idx="21">
                  <c:v>1.1100000000000001</c:v>
                </c:pt>
                <c:pt idx="22">
                  <c:v>1.1100000000000001</c:v>
                </c:pt>
                <c:pt idx="23">
                  <c:v>1.1100000000000001</c:v>
                </c:pt>
                <c:pt idx="24">
                  <c:v>1.1100000000000001</c:v>
                </c:pt>
                <c:pt idx="25">
                  <c:v>1.1100000000000001</c:v>
                </c:pt>
                <c:pt idx="26">
                  <c:v>1.1100000000000001</c:v>
                </c:pt>
                <c:pt idx="27">
                  <c:v>1.1100000000000001</c:v>
                </c:pt>
                <c:pt idx="28">
                  <c:v>1.1100000000000001</c:v>
                </c:pt>
                <c:pt idx="29">
                  <c:v>1.1100000000000001</c:v>
                </c:pt>
                <c:pt idx="30">
                  <c:v>1.1100000000000001</c:v>
                </c:pt>
                <c:pt idx="31">
                  <c:v>1.1100000000000001</c:v>
                </c:pt>
                <c:pt idx="32">
                  <c:v>1.1100000000000001</c:v>
                </c:pt>
                <c:pt idx="33">
                  <c:v>1.1100000000000001</c:v>
                </c:pt>
                <c:pt idx="34">
                  <c:v>1.1100000000000001</c:v>
                </c:pt>
                <c:pt idx="35">
                  <c:v>1.1100000000000001</c:v>
                </c:pt>
                <c:pt idx="36">
                  <c:v>1.1100000000000001</c:v>
                </c:pt>
                <c:pt idx="37">
                  <c:v>1.1100000000000001</c:v>
                </c:pt>
                <c:pt idx="38">
                  <c:v>1.1100000000000001</c:v>
                </c:pt>
                <c:pt idx="39">
                  <c:v>1.1100000000000001</c:v>
                </c:pt>
                <c:pt idx="40">
                  <c:v>1.1100000000000001</c:v>
                </c:pt>
                <c:pt idx="41">
                  <c:v>1.1100000000000001</c:v>
                </c:pt>
                <c:pt idx="42">
                  <c:v>1.1100000000000001</c:v>
                </c:pt>
                <c:pt idx="43">
                  <c:v>1.1100000000000001</c:v>
                </c:pt>
                <c:pt idx="44">
                  <c:v>1.1100000000000001</c:v>
                </c:pt>
                <c:pt idx="45">
                  <c:v>1.1100000000000001</c:v>
                </c:pt>
                <c:pt idx="46">
                  <c:v>1.1100000000000001</c:v>
                </c:pt>
                <c:pt idx="47">
                  <c:v>1.1100000000000001</c:v>
                </c:pt>
                <c:pt idx="48">
                  <c:v>1.1100000000000001</c:v>
                </c:pt>
                <c:pt idx="49">
                  <c:v>1.1100000000000001</c:v>
                </c:pt>
                <c:pt idx="50">
                  <c:v>1.1100000000000001</c:v>
                </c:pt>
                <c:pt idx="51">
                  <c:v>235</c:v>
                </c:pt>
                <c:pt idx="52">
                  <c:v>233</c:v>
                </c:pt>
                <c:pt idx="53">
                  <c:v>214</c:v>
                </c:pt>
                <c:pt idx="54">
                  <c:v>251</c:v>
                </c:pt>
                <c:pt idx="55">
                  <c:v>1.1100000000000001</c:v>
                </c:pt>
                <c:pt idx="56">
                  <c:v>1.1100000000000001</c:v>
                </c:pt>
                <c:pt idx="57">
                  <c:v>1.1100000000000001</c:v>
                </c:pt>
                <c:pt idx="58">
                  <c:v>1.1100000000000001</c:v>
                </c:pt>
                <c:pt idx="59">
                  <c:v>1.1100000000000001</c:v>
                </c:pt>
                <c:pt idx="60">
                  <c:v>1.1100000000000001</c:v>
                </c:pt>
                <c:pt idx="61">
                  <c:v>437</c:v>
                </c:pt>
                <c:pt idx="62">
                  <c:v>488</c:v>
                </c:pt>
                <c:pt idx="63">
                  <c:v>488</c:v>
                </c:pt>
                <c:pt idx="64">
                  <c:v>495</c:v>
                </c:pt>
                <c:pt idx="65">
                  <c:v>1315</c:v>
                </c:pt>
                <c:pt idx="66">
                  <c:v>1.1100000000000001</c:v>
                </c:pt>
                <c:pt idx="67">
                  <c:v>1.1100000000000001</c:v>
                </c:pt>
                <c:pt idx="68">
                  <c:v>79</c:v>
                </c:pt>
                <c:pt idx="69">
                  <c:v>1.1100000000000001</c:v>
                </c:pt>
                <c:pt idx="70">
                  <c:v>1.1100000000000001</c:v>
                </c:pt>
                <c:pt idx="71">
                  <c:v>1.1100000000000001</c:v>
                </c:pt>
                <c:pt idx="72">
                  <c:v>1.1100000000000001</c:v>
                </c:pt>
                <c:pt idx="73">
                  <c:v>1.1100000000000001</c:v>
                </c:pt>
                <c:pt idx="74">
                  <c:v>951.11</c:v>
                </c:pt>
                <c:pt idx="75">
                  <c:v>969</c:v>
                </c:pt>
                <c:pt idx="76">
                  <c:v>957</c:v>
                </c:pt>
                <c:pt idx="77">
                  <c:v>961</c:v>
                </c:pt>
                <c:pt idx="78">
                  <c:v>967</c:v>
                </c:pt>
                <c:pt idx="79">
                  <c:v>1.1100000000000001</c:v>
                </c:pt>
                <c:pt idx="80">
                  <c:v>1291.1099999999999</c:v>
                </c:pt>
                <c:pt idx="81">
                  <c:v>1947</c:v>
                </c:pt>
                <c:pt idx="82">
                  <c:v>1971</c:v>
                </c:pt>
                <c:pt idx="83">
                  <c:v>1259</c:v>
                </c:pt>
                <c:pt idx="84">
                  <c:v>1.1100000000000001</c:v>
                </c:pt>
                <c:pt idx="85">
                  <c:v>1299</c:v>
                </c:pt>
                <c:pt idx="86">
                  <c:v>1969</c:v>
                </c:pt>
                <c:pt idx="87">
                  <c:v>1978</c:v>
                </c:pt>
                <c:pt idx="88">
                  <c:v>1872</c:v>
                </c:pt>
                <c:pt idx="89">
                  <c:v>1925</c:v>
                </c:pt>
                <c:pt idx="90">
                  <c:v>1931</c:v>
                </c:pt>
                <c:pt idx="91">
                  <c:v>1945</c:v>
                </c:pt>
                <c:pt idx="92">
                  <c:v>1945</c:v>
                </c:pt>
                <c:pt idx="93">
                  <c:v>1945</c:v>
                </c:pt>
                <c:pt idx="94">
                  <c:v>1951.11</c:v>
                </c:pt>
                <c:pt idx="95">
                  <c:v>1941.11</c:v>
                </c:pt>
                <c:pt idx="96">
                  <c:v>1926</c:v>
                </c:pt>
                <c:pt idx="97">
                  <c:v>1921</c:v>
                </c:pt>
                <c:pt idx="98">
                  <c:v>1925</c:v>
                </c:pt>
                <c:pt idx="99">
                  <c:v>1925</c:v>
                </c:pt>
                <c:pt idx="100">
                  <c:v>1871.11</c:v>
                </c:pt>
                <c:pt idx="101">
                  <c:v>961.11</c:v>
                </c:pt>
                <c:pt idx="102">
                  <c:v>994</c:v>
                </c:pt>
                <c:pt idx="103">
                  <c:v>963</c:v>
                </c:pt>
                <c:pt idx="104">
                  <c:v>482</c:v>
                </c:pt>
                <c:pt idx="105">
                  <c:v>488</c:v>
                </c:pt>
                <c:pt idx="106">
                  <c:v>477</c:v>
                </c:pt>
                <c:pt idx="107">
                  <c:v>444</c:v>
                </c:pt>
                <c:pt idx="108">
                  <c:v>474</c:v>
                </c:pt>
                <c:pt idx="109">
                  <c:v>481.11</c:v>
                </c:pt>
                <c:pt idx="110">
                  <c:v>496</c:v>
                </c:pt>
                <c:pt idx="111">
                  <c:v>166</c:v>
                </c:pt>
                <c:pt idx="112">
                  <c:v>165</c:v>
                </c:pt>
                <c:pt idx="113">
                  <c:v>159</c:v>
                </c:pt>
                <c:pt idx="114">
                  <c:v>131.11000000000001</c:v>
                </c:pt>
                <c:pt idx="115">
                  <c:v>374</c:v>
                </c:pt>
                <c:pt idx="116">
                  <c:v>382</c:v>
                </c:pt>
                <c:pt idx="117">
                  <c:v>41.113</c:v>
                </c:pt>
                <c:pt idx="118">
                  <c:v>238</c:v>
                </c:pt>
                <c:pt idx="119">
                  <c:v>31.117999999999999</c:v>
                </c:pt>
                <c:pt idx="120">
                  <c:v>41.118000000000002</c:v>
                </c:pt>
                <c:pt idx="121">
                  <c:v>241</c:v>
                </c:pt>
                <c:pt idx="122">
                  <c:v>241</c:v>
                </c:pt>
                <c:pt idx="123">
                  <c:v>251</c:v>
                </c:pt>
                <c:pt idx="124">
                  <c:v>216</c:v>
                </c:pt>
                <c:pt idx="125">
                  <c:v>229</c:v>
                </c:pt>
                <c:pt idx="126">
                  <c:v>225</c:v>
                </c:pt>
                <c:pt idx="127">
                  <c:v>232</c:v>
                </c:pt>
                <c:pt idx="128">
                  <c:v>152</c:v>
                </c:pt>
                <c:pt idx="129">
                  <c:v>161.11000000000001</c:v>
                </c:pt>
                <c:pt idx="130">
                  <c:v>188</c:v>
                </c:pt>
                <c:pt idx="131">
                  <c:v>1.1100000000000001</c:v>
                </c:pt>
                <c:pt idx="132">
                  <c:v>257</c:v>
                </c:pt>
                <c:pt idx="133">
                  <c:v>261</c:v>
                </c:pt>
                <c:pt idx="134">
                  <c:v>228</c:v>
                </c:pt>
                <c:pt idx="135">
                  <c:v>1.1100000000000001</c:v>
                </c:pt>
                <c:pt idx="136">
                  <c:v>1.1100000000000001</c:v>
                </c:pt>
                <c:pt idx="137">
                  <c:v>1.1100000000000001</c:v>
                </c:pt>
                <c:pt idx="138">
                  <c:v>1.1100000000000001</c:v>
                </c:pt>
                <c:pt idx="139">
                  <c:v>1.1100000000000001</c:v>
                </c:pt>
                <c:pt idx="140">
                  <c:v>1.1100000000000001</c:v>
                </c:pt>
                <c:pt idx="141">
                  <c:v>1.1100000000000001</c:v>
                </c:pt>
                <c:pt idx="142">
                  <c:v>1.1100000000000001</c:v>
                </c:pt>
                <c:pt idx="143">
                  <c:v>1.1100000000000001</c:v>
                </c:pt>
                <c:pt idx="144">
                  <c:v>1.1100000000000001</c:v>
                </c:pt>
                <c:pt idx="145">
                  <c:v>1.1100000000000001</c:v>
                </c:pt>
                <c:pt idx="146">
                  <c:v>1.1100000000000001</c:v>
                </c:pt>
                <c:pt idx="147">
                  <c:v>1.1100000000000001</c:v>
                </c:pt>
                <c:pt idx="148">
                  <c:v>1.1100000000000001</c:v>
                </c:pt>
                <c:pt idx="149">
                  <c:v>1.1100000000000001</c:v>
                </c:pt>
                <c:pt idx="150">
                  <c:v>234</c:v>
                </c:pt>
                <c:pt idx="151">
                  <c:v>165</c:v>
                </c:pt>
                <c:pt idx="152">
                  <c:v>1.1100000000000001</c:v>
                </c:pt>
                <c:pt idx="153">
                  <c:v>1.1100000000000001</c:v>
                </c:pt>
                <c:pt idx="154">
                  <c:v>1.1100000000000001</c:v>
                </c:pt>
                <c:pt idx="155">
                  <c:v>235</c:v>
                </c:pt>
                <c:pt idx="156">
                  <c:v>161</c:v>
                </c:pt>
                <c:pt idx="157">
                  <c:v>148</c:v>
                </c:pt>
                <c:pt idx="158">
                  <c:v>174</c:v>
                </c:pt>
                <c:pt idx="159">
                  <c:v>1.1100000000000001</c:v>
                </c:pt>
                <c:pt idx="160">
                  <c:v>242</c:v>
                </c:pt>
                <c:pt idx="161">
                  <c:v>247</c:v>
                </c:pt>
                <c:pt idx="162">
                  <c:v>235</c:v>
                </c:pt>
                <c:pt idx="163">
                  <c:v>312</c:v>
                </c:pt>
                <c:pt idx="164">
                  <c:v>158</c:v>
                </c:pt>
                <c:pt idx="165">
                  <c:v>1.1100000000000001</c:v>
                </c:pt>
                <c:pt idx="166">
                  <c:v>1.1100000000000001</c:v>
                </c:pt>
                <c:pt idx="167">
                  <c:v>154</c:v>
                </c:pt>
                <c:pt idx="168">
                  <c:v>1.1100000000000001</c:v>
                </c:pt>
                <c:pt idx="169">
                  <c:v>161.11000000000001</c:v>
                </c:pt>
                <c:pt idx="170">
                  <c:v>153</c:v>
                </c:pt>
                <c:pt idx="171">
                  <c:v>386</c:v>
                </c:pt>
                <c:pt idx="172">
                  <c:v>1.1100000000000001</c:v>
                </c:pt>
                <c:pt idx="173">
                  <c:v>165</c:v>
                </c:pt>
                <c:pt idx="174">
                  <c:v>326</c:v>
                </c:pt>
                <c:pt idx="175">
                  <c:v>386</c:v>
                </c:pt>
                <c:pt idx="176">
                  <c:v>965</c:v>
                </c:pt>
                <c:pt idx="177">
                  <c:v>81.117000000000004</c:v>
                </c:pt>
                <c:pt idx="178">
                  <c:v>0</c:v>
                </c:pt>
                <c:pt idx="179">
                  <c:v>542</c:v>
                </c:pt>
                <c:pt idx="180">
                  <c:v>31.117999999999999</c:v>
                </c:pt>
                <c:pt idx="181">
                  <c:v>313</c:v>
                </c:pt>
                <c:pt idx="182">
                  <c:v>233</c:v>
                </c:pt>
                <c:pt idx="183">
                  <c:v>494</c:v>
                </c:pt>
                <c:pt idx="184">
                  <c:v>166</c:v>
                </c:pt>
                <c:pt idx="185">
                  <c:v>168</c:v>
                </c:pt>
                <c:pt idx="186">
                  <c:v>41.110999999999997</c:v>
                </c:pt>
                <c:pt idx="187">
                  <c:v>31.117000000000001</c:v>
                </c:pt>
                <c:pt idx="188">
                  <c:v>147</c:v>
                </c:pt>
                <c:pt idx="189">
                  <c:v>152</c:v>
                </c:pt>
                <c:pt idx="190">
                  <c:v>1.1100000000000001</c:v>
                </c:pt>
                <c:pt idx="191">
                  <c:v>411</c:v>
                </c:pt>
                <c:pt idx="192">
                  <c:v>411</c:v>
                </c:pt>
                <c:pt idx="193">
                  <c:v>331</c:v>
                </c:pt>
                <c:pt idx="194">
                  <c:v>481</c:v>
                </c:pt>
                <c:pt idx="195">
                  <c:v>41.119</c:v>
                </c:pt>
                <c:pt idx="196">
                  <c:v>399</c:v>
                </c:pt>
                <c:pt idx="197">
                  <c:v>51.118000000000002</c:v>
                </c:pt>
                <c:pt idx="198">
                  <c:v>489</c:v>
                </c:pt>
                <c:pt idx="199">
                  <c:v>489</c:v>
                </c:pt>
                <c:pt idx="200">
                  <c:v>323</c:v>
                </c:pt>
                <c:pt idx="201">
                  <c:v>328</c:v>
                </c:pt>
                <c:pt idx="202">
                  <c:v>322</c:v>
                </c:pt>
                <c:pt idx="203">
                  <c:v>311.11</c:v>
                </c:pt>
                <c:pt idx="204">
                  <c:v>319</c:v>
                </c:pt>
                <c:pt idx="205">
                  <c:v>324</c:v>
                </c:pt>
                <c:pt idx="206">
                  <c:v>254</c:v>
                </c:pt>
                <c:pt idx="207">
                  <c:v>421.11</c:v>
                </c:pt>
                <c:pt idx="208">
                  <c:v>475</c:v>
                </c:pt>
                <c:pt idx="209">
                  <c:v>318</c:v>
                </c:pt>
                <c:pt idx="210">
                  <c:v>313</c:v>
                </c:pt>
                <c:pt idx="211">
                  <c:v>396</c:v>
                </c:pt>
                <c:pt idx="212">
                  <c:v>41.116999999999997</c:v>
                </c:pt>
                <c:pt idx="213">
                  <c:v>41.110999999999997</c:v>
                </c:pt>
                <c:pt idx="214">
                  <c:v>654</c:v>
                </c:pt>
                <c:pt idx="215">
                  <c:v>664</c:v>
                </c:pt>
                <c:pt idx="216">
                  <c:v>414</c:v>
                </c:pt>
                <c:pt idx="217">
                  <c:v>331.11</c:v>
                </c:pt>
                <c:pt idx="218">
                  <c:v>491</c:v>
                </c:pt>
                <c:pt idx="219">
                  <c:v>589</c:v>
                </c:pt>
                <c:pt idx="220">
                  <c:v>476</c:v>
                </c:pt>
                <c:pt idx="221">
                  <c:v>1.1100000000000001</c:v>
                </c:pt>
                <c:pt idx="222">
                  <c:v>1.1100000000000001</c:v>
                </c:pt>
                <c:pt idx="223">
                  <c:v>1.1100000000000001</c:v>
                </c:pt>
                <c:pt idx="224">
                  <c:v>22</c:v>
                </c:pt>
                <c:pt idx="225">
                  <c:v>15</c:v>
                </c:pt>
                <c:pt idx="226">
                  <c:v>673</c:v>
                </c:pt>
                <c:pt idx="227">
                  <c:v>1.1100000000000001</c:v>
                </c:pt>
                <c:pt idx="228">
                  <c:v>1.1100000000000001</c:v>
                </c:pt>
                <c:pt idx="229">
                  <c:v>673</c:v>
                </c:pt>
                <c:pt idx="230">
                  <c:v>1.1100000000000001</c:v>
                </c:pt>
                <c:pt idx="231">
                  <c:v>575</c:v>
                </c:pt>
                <c:pt idx="232">
                  <c:v>647</c:v>
                </c:pt>
                <c:pt idx="233">
                  <c:v>492</c:v>
                </c:pt>
                <c:pt idx="234">
                  <c:v>819</c:v>
                </c:pt>
                <c:pt idx="235">
                  <c:v>1.1100000000000001</c:v>
                </c:pt>
                <c:pt idx="236">
                  <c:v>1.1100000000000001</c:v>
                </c:pt>
                <c:pt idx="237">
                  <c:v>1.1100000000000001</c:v>
                </c:pt>
                <c:pt idx="238">
                  <c:v>724</c:v>
                </c:pt>
                <c:pt idx="239">
                  <c:v>821.11</c:v>
                </c:pt>
                <c:pt idx="240">
                  <c:v>596</c:v>
                </c:pt>
                <c:pt idx="241">
                  <c:v>733</c:v>
                </c:pt>
                <c:pt idx="242">
                  <c:v>751.11</c:v>
                </c:pt>
                <c:pt idx="243">
                  <c:v>837</c:v>
                </c:pt>
                <c:pt idx="244">
                  <c:v>841.11</c:v>
                </c:pt>
                <c:pt idx="245">
                  <c:v>834</c:v>
                </c:pt>
                <c:pt idx="246">
                  <c:v>829</c:v>
                </c:pt>
                <c:pt idx="247">
                  <c:v>661.11</c:v>
                </c:pt>
                <c:pt idx="248">
                  <c:v>924</c:v>
                </c:pt>
                <c:pt idx="249">
                  <c:v>928</c:v>
                </c:pt>
                <c:pt idx="250">
                  <c:v>11.113099999999999</c:v>
                </c:pt>
                <c:pt idx="251">
                  <c:v>864</c:v>
                </c:pt>
                <c:pt idx="252">
                  <c:v>867</c:v>
                </c:pt>
                <c:pt idx="253">
                  <c:v>0</c:v>
                </c:pt>
                <c:pt idx="254">
                  <c:v>926</c:v>
                </c:pt>
                <c:pt idx="255">
                  <c:v>968</c:v>
                </c:pt>
                <c:pt idx="256">
                  <c:v>928</c:v>
                </c:pt>
                <c:pt idx="257">
                  <c:v>914</c:v>
                </c:pt>
                <c:pt idx="258">
                  <c:v>911</c:v>
                </c:pt>
                <c:pt idx="259">
                  <c:v>91.116</c:v>
                </c:pt>
                <c:pt idx="260">
                  <c:v>899</c:v>
                </c:pt>
                <c:pt idx="261">
                  <c:v>1282</c:v>
                </c:pt>
                <c:pt idx="262">
                  <c:v>1591.11</c:v>
                </c:pt>
                <c:pt idx="263">
                  <c:v>1938</c:v>
                </c:pt>
                <c:pt idx="264">
                  <c:v>928</c:v>
                </c:pt>
                <c:pt idx="265">
                  <c:v>933</c:v>
                </c:pt>
                <c:pt idx="266">
                  <c:v>938</c:v>
                </c:pt>
                <c:pt idx="267">
                  <c:v>935</c:v>
                </c:pt>
                <c:pt idx="268">
                  <c:v>922</c:v>
                </c:pt>
                <c:pt idx="269">
                  <c:v>922</c:v>
                </c:pt>
                <c:pt idx="270">
                  <c:v>332</c:v>
                </c:pt>
                <c:pt idx="271">
                  <c:v>354</c:v>
                </c:pt>
                <c:pt idx="272">
                  <c:v>361</c:v>
                </c:pt>
                <c:pt idx="273">
                  <c:v>361</c:v>
                </c:pt>
                <c:pt idx="274">
                  <c:v>343</c:v>
                </c:pt>
                <c:pt idx="275">
                  <c:v>331</c:v>
                </c:pt>
                <c:pt idx="276">
                  <c:v>344</c:v>
                </c:pt>
                <c:pt idx="277">
                  <c:v>351</c:v>
                </c:pt>
                <c:pt idx="278">
                  <c:v>344</c:v>
                </c:pt>
                <c:pt idx="279">
                  <c:v>344</c:v>
                </c:pt>
                <c:pt idx="280">
                  <c:v>354</c:v>
                </c:pt>
                <c:pt idx="281">
                  <c:v>348</c:v>
                </c:pt>
                <c:pt idx="282">
                  <c:v>328</c:v>
                </c:pt>
                <c:pt idx="283">
                  <c:v>1.1100000000000001</c:v>
                </c:pt>
                <c:pt idx="284">
                  <c:v>1.1100000000000001</c:v>
                </c:pt>
                <c:pt idx="285">
                  <c:v>1.1100000000000001</c:v>
                </c:pt>
                <c:pt idx="286">
                  <c:v>1.1100000000000001</c:v>
                </c:pt>
                <c:pt idx="287">
                  <c:v>1.1100000000000001</c:v>
                </c:pt>
                <c:pt idx="288">
                  <c:v>1.1100000000000001</c:v>
                </c:pt>
                <c:pt idx="289">
                  <c:v>1.1100000000000001</c:v>
                </c:pt>
                <c:pt idx="290">
                  <c:v>1.1100000000000001</c:v>
                </c:pt>
                <c:pt idx="291">
                  <c:v>1.1100000000000001</c:v>
                </c:pt>
                <c:pt idx="292">
                  <c:v>1.1100000000000001</c:v>
                </c:pt>
                <c:pt idx="293">
                  <c:v>1.1100000000000001</c:v>
                </c:pt>
                <c:pt idx="294">
                  <c:v>428</c:v>
                </c:pt>
                <c:pt idx="295">
                  <c:v>1.1100000000000001</c:v>
                </c:pt>
                <c:pt idx="296">
                  <c:v>1.1100000000000001</c:v>
                </c:pt>
                <c:pt idx="297">
                  <c:v>1.1100000000000001</c:v>
                </c:pt>
                <c:pt idx="298">
                  <c:v>1.1100000000000001</c:v>
                </c:pt>
                <c:pt idx="299">
                  <c:v>1.1100000000000001</c:v>
                </c:pt>
                <c:pt idx="300">
                  <c:v>1.1100000000000001</c:v>
                </c:pt>
                <c:pt idx="301">
                  <c:v>1.1100000000000001</c:v>
                </c:pt>
                <c:pt idx="302">
                  <c:v>1.1100000000000001</c:v>
                </c:pt>
                <c:pt idx="303">
                  <c:v>1.1100000000000001</c:v>
                </c:pt>
                <c:pt idx="304">
                  <c:v>1.1100000000000001</c:v>
                </c:pt>
                <c:pt idx="305">
                  <c:v>1.1100000000000001</c:v>
                </c:pt>
                <c:pt idx="306">
                  <c:v>1.1100000000000001</c:v>
                </c:pt>
                <c:pt idx="307">
                  <c:v>1.1100000000000001</c:v>
                </c:pt>
                <c:pt idx="308">
                  <c:v>1.1100000000000001</c:v>
                </c:pt>
                <c:pt idx="309">
                  <c:v>1.1100000000000001</c:v>
                </c:pt>
                <c:pt idx="310">
                  <c:v>1.1100000000000001</c:v>
                </c:pt>
                <c:pt idx="311">
                  <c:v>1.1100000000000001</c:v>
                </c:pt>
                <c:pt idx="312">
                  <c:v>1.1100000000000001</c:v>
                </c:pt>
                <c:pt idx="313">
                  <c:v>1.1100000000000001</c:v>
                </c:pt>
                <c:pt idx="314">
                  <c:v>1.1100000000000001</c:v>
                </c:pt>
                <c:pt idx="315">
                  <c:v>1.1100000000000001</c:v>
                </c:pt>
                <c:pt idx="316">
                  <c:v>1.1100000000000001</c:v>
                </c:pt>
                <c:pt idx="317">
                  <c:v>1.1100000000000001</c:v>
                </c:pt>
                <c:pt idx="318">
                  <c:v>4</c:v>
                </c:pt>
                <c:pt idx="319">
                  <c:v>9</c:v>
                </c:pt>
                <c:pt idx="320">
                  <c:v>11.11</c:v>
                </c:pt>
                <c:pt idx="321">
                  <c:v>14</c:v>
                </c:pt>
                <c:pt idx="322">
                  <c:v>1.1100000000000001</c:v>
                </c:pt>
                <c:pt idx="323">
                  <c:v>16</c:v>
                </c:pt>
                <c:pt idx="324">
                  <c:v>36</c:v>
                </c:pt>
                <c:pt idx="325">
                  <c:v>21.11</c:v>
                </c:pt>
                <c:pt idx="326">
                  <c:v>1.1100000000000001</c:v>
                </c:pt>
                <c:pt idx="327">
                  <c:v>1.1100000000000001</c:v>
                </c:pt>
                <c:pt idx="328">
                  <c:v>1.1100000000000001</c:v>
                </c:pt>
                <c:pt idx="329">
                  <c:v>1.1100000000000001</c:v>
                </c:pt>
                <c:pt idx="330">
                  <c:v>1.1100000000000001</c:v>
                </c:pt>
                <c:pt idx="331">
                  <c:v>1.1100000000000001</c:v>
                </c:pt>
                <c:pt idx="332">
                  <c:v>19</c:v>
                </c:pt>
                <c:pt idx="333">
                  <c:v>38</c:v>
                </c:pt>
                <c:pt idx="334">
                  <c:v>1.1100000000000001</c:v>
                </c:pt>
                <c:pt idx="335">
                  <c:v>1.1100000000000001</c:v>
                </c:pt>
                <c:pt idx="336">
                  <c:v>1.1100000000000001</c:v>
                </c:pt>
                <c:pt idx="337">
                  <c:v>96</c:v>
                </c:pt>
                <c:pt idx="338">
                  <c:v>182</c:v>
                </c:pt>
                <c:pt idx="339">
                  <c:v>96</c:v>
                </c:pt>
                <c:pt idx="340">
                  <c:v>96</c:v>
                </c:pt>
                <c:pt idx="341">
                  <c:v>0</c:v>
                </c:pt>
                <c:pt idx="342">
                  <c:v>78</c:v>
                </c:pt>
                <c:pt idx="343">
                  <c:v>83</c:v>
                </c:pt>
                <c:pt idx="344">
                  <c:v>172</c:v>
                </c:pt>
                <c:pt idx="345">
                  <c:v>83</c:v>
                </c:pt>
                <c:pt idx="346">
                  <c:v>83</c:v>
                </c:pt>
                <c:pt idx="347">
                  <c:v>91</c:v>
                </c:pt>
                <c:pt idx="348">
                  <c:v>1.1100000000000001</c:v>
                </c:pt>
                <c:pt idx="349">
                  <c:v>96</c:v>
                </c:pt>
                <c:pt idx="350">
                  <c:v>88</c:v>
                </c:pt>
                <c:pt idx="351">
                  <c:v>1.1100000000000001</c:v>
                </c:pt>
                <c:pt idx="352">
                  <c:v>1.1100000000000001</c:v>
                </c:pt>
                <c:pt idx="353">
                  <c:v>1.1100000000000001</c:v>
                </c:pt>
                <c:pt idx="354">
                  <c:v>1.1100000000000001</c:v>
                </c:pt>
                <c:pt idx="355">
                  <c:v>1.1100000000000001</c:v>
                </c:pt>
                <c:pt idx="356">
                  <c:v>1.1100000000000001</c:v>
                </c:pt>
                <c:pt idx="357">
                  <c:v>1.1100000000000001</c:v>
                </c:pt>
                <c:pt idx="358">
                  <c:v>1.1100000000000001</c:v>
                </c:pt>
                <c:pt idx="359">
                  <c:v>1.1100000000000001</c:v>
                </c:pt>
                <c:pt idx="360">
                  <c:v>1.1100000000000001</c:v>
                </c:pt>
                <c:pt idx="361">
                  <c:v>1.1100000000000001</c:v>
                </c:pt>
                <c:pt idx="362">
                  <c:v>1.1100000000000001</c:v>
                </c:pt>
                <c:pt idx="363">
                  <c:v>1.1100000000000001</c:v>
                </c:pt>
                <c:pt idx="364">
                  <c:v>1.1100000000000001</c:v>
                </c:pt>
                <c:pt idx="365">
                  <c:v>1.1100000000000001</c:v>
                </c:pt>
                <c:pt idx="366">
                  <c:v>1.1100000000000001</c:v>
                </c:pt>
                <c:pt idx="367">
                  <c:v>1.1100000000000001</c:v>
                </c:pt>
                <c:pt idx="368">
                  <c:v>1.1100000000000001</c:v>
                </c:pt>
                <c:pt idx="369">
                  <c:v>1.1100000000000001</c:v>
                </c:pt>
                <c:pt idx="370">
                  <c:v>1.1100000000000001</c:v>
                </c:pt>
                <c:pt idx="371">
                  <c:v>1.1100000000000001</c:v>
                </c:pt>
                <c:pt idx="372">
                  <c:v>1.1100000000000001</c:v>
                </c:pt>
                <c:pt idx="373">
                  <c:v>1.1100000000000001</c:v>
                </c:pt>
                <c:pt idx="374">
                  <c:v>1.1100000000000001</c:v>
                </c:pt>
                <c:pt idx="375">
                  <c:v>1.1100000000000001</c:v>
                </c:pt>
                <c:pt idx="376">
                  <c:v>1.1100000000000001</c:v>
                </c:pt>
                <c:pt idx="377">
                  <c:v>1.1100000000000001</c:v>
                </c:pt>
                <c:pt idx="378">
                  <c:v>1.1100000000000001</c:v>
                </c:pt>
                <c:pt idx="379">
                  <c:v>742</c:v>
                </c:pt>
                <c:pt idx="380">
                  <c:v>775</c:v>
                </c:pt>
                <c:pt idx="381">
                  <c:v>371.11</c:v>
                </c:pt>
                <c:pt idx="382">
                  <c:v>181</c:v>
                </c:pt>
                <c:pt idx="383">
                  <c:v>1.1100000000000001</c:v>
                </c:pt>
                <c:pt idx="384">
                  <c:v>1.1100000000000001</c:v>
                </c:pt>
                <c:pt idx="385">
                  <c:v>1.1100000000000001</c:v>
                </c:pt>
                <c:pt idx="386">
                  <c:v>1.1100000000000001</c:v>
                </c:pt>
                <c:pt idx="387">
                  <c:v>1.1100000000000001</c:v>
                </c:pt>
                <c:pt idx="388">
                  <c:v>1.1100000000000001</c:v>
                </c:pt>
                <c:pt idx="389">
                  <c:v>1.1100000000000001</c:v>
                </c:pt>
                <c:pt idx="390">
                  <c:v>1.1100000000000001</c:v>
                </c:pt>
                <c:pt idx="391">
                  <c:v>1.1100000000000001</c:v>
                </c:pt>
                <c:pt idx="392">
                  <c:v>1.1100000000000001</c:v>
                </c:pt>
                <c:pt idx="393">
                  <c:v>1.1100000000000001</c:v>
                </c:pt>
                <c:pt idx="394">
                  <c:v>1.1100000000000001</c:v>
                </c:pt>
                <c:pt idx="395">
                  <c:v>1.1100000000000001</c:v>
                </c:pt>
                <c:pt idx="396">
                  <c:v>1.1100000000000001</c:v>
                </c:pt>
                <c:pt idx="397">
                  <c:v>1.1100000000000001</c:v>
                </c:pt>
                <c:pt idx="398">
                  <c:v>1.1100000000000001</c:v>
                </c:pt>
                <c:pt idx="399">
                  <c:v>1.1100000000000001</c:v>
                </c:pt>
                <c:pt idx="400">
                  <c:v>1.1100000000000001</c:v>
                </c:pt>
                <c:pt idx="401">
                  <c:v>1.1100000000000001</c:v>
                </c:pt>
                <c:pt idx="402">
                  <c:v>1.1100000000000001</c:v>
                </c:pt>
                <c:pt idx="403">
                  <c:v>1.1100000000000001</c:v>
                </c:pt>
                <c:pt idx="404">
                  <c:v>1.1100000000000001</c:v>
                </c:pt>
                <c:pt idx="405">
                  <c:v>1.1100000000000001</c:v>
                </c:pt>
                <c:pt idx="406">
                  <c:v>1.1100000000000001</c:v>
                </c:pt>
                <c:pt idx="407">
                  <c:v>1.1100000000000001</c:v>
                </c:pt>
                <c:pt idx="408">
                  <c:v>1.1100000000000001</c:v>
                </c:pt>
                <c:pt idx="409">
                  <c:v>1.1100000000000001</c:v>
                </c:pt>
                <c:pt idx="410">
                  <c:v>1.1100000000000001</c:v>
                </c:pt>
                <c:pt idx="411">
                  <c:v>1.1100000000000001</c:v>
                </c:pt>
                <c:pt idx="412">
                  <c:v>1.1100000000000001</c:v>
                </c:pt>
                <c:pt idx="413">
                  <c:v>1.1100000000000001</c:v>
                </c:pt>
                <c:pt idx="414">
                  <c:v>1.1100000000000001</c:v>
                </c:pt>
                <c:pt idx="415">
                  <c:v>1.1100000000000001</c:v>
                </c:pt>
                <c:pt idx="416">
                  <c:v>1.1100000000000001</c:v>
                </c:pt>
                <c:pt idx="417">
                  <c:v>1.1100000000000001</c:v>
                </c:pt>
                <c:pt idx="418">
                  <c:v>1.1100000000000001</c:v>
                </c:pt>
                <c:pt idx="419">
                  <c:v>1.1100000000000001</c:v>
                </c:pt>
                <c:pt idx="420">
                  <c:v>1.1100000000000001</c:v>
                </c:pt>
                <c:pt idx="421">
                  <c:v>1.1100000000000001</c:v>
                </c:pt>
                <c:pt idx="422">
                  <c:v>1.1100000000000001</c:v>
                </c:pt>
                <c:pt idx="423">
                  <c:v>1.1100000000000001</c:v>
                </c:pt>
                <c:pt idx="424">
                  <c:v>1.1100000000000001</c:v>
                </c:pt>
                <c:pt idx="425">
                  <c:v>1.1100000000000001</c:v>
                </c:pt>
                <c:pt idx="426">
                  <c:v>1.1100000000000001</c:v>
                </c:pt>
                <c:pt idx="427">
                  <c:v>1.1100000000000001</c:v>
                </c:pt>
                <c:pt idx="428">
                  <c:v>355</c:v>
                </c:pt>
                <c:pt idx="429">
                  <c:v>0</c:v>
                </c:pt>
                <c:pt idx="430">
                  <c:v>1.1100000000000001</c:v>
                </c:pt>
                <c:pt idx="431">
                  <c:v>1.1100000000000001</c:v>
                </c:pt>
                <c:pt idx="432">
                  <c:v>1.1100000000000001</c:v>
                </c:pt>
                <c:pt idx="433">
                  <c:v>1.1100000000000001</c:v>
                </c:pt>
                <c:pt idx="434">
                  <c:v>1.1100000000000001</c:v>
                </c:pt>
                <c:pt idx="435">
                  <c:v>1.1100000000000001</c:v>
                </c:pt>
                <c:pt idx="436">
                  <c:v>1.1100000000000001</c:v>
                </c:pt>
                <c:pt idx="437">
                  <c:v>1.1100000000000001</c:v>
                </c:pt>
                <c:pt idx="438">
                  <c:v>1.1100000000000001</c:v>
                </c:pt>
                <c:pt idx="439">
                  <c:v>1.1100000000000001</c:v>
                </c:pt>
                <c:pt idx="440">
                  <c:v>1.1100000000000001</c:v>
                </c:pt>
                <c:pt idx="441">
                  <c:v>1.1100000000000001</c:v>
                </c:pt>
                <c:pt idx="442">
                  <c:v>1.1100000000000001</c:v>
                </c:pt>
                <c:pt idx="443">
                  <c:v>1.1100000000000001</c:v>
                </c:pt>
                <c:pt idx="444">
                  <c:v>1.1100000000000001</c:v>
                </c:pt>
                <c:pt idx="445">
                  <c:v>1.1100000000000001</c:v>
                </c:pt>
                <c:pt idx="446">
                  <c:v>1.1100000000000001</c:v>
                </c:pt>
                <c:pt idx="447">
                  <c:v>1.1100000000000001</c:v>
                </c:pt>
                <c:pt idx="448">
                  <c:v>1.1100000000000001</c:v>
                </c:pt>
                <c:pt idx="449">
                  <c:v>1.1100000000000001</c:v>
                </c:pt>
                <c:pt idx="450">
                  <c:v>1.1100000000000001</c:v>
                </c:pt>
                <c:pt idx="451">
                  <c:v>1.1100000000000001</c:v>
                </c:pt>
                <c:pt idx="452">
                  <c:v>1.1100000000000001</c:v>
                </c:pt>
                <c:pt idx="453">
                  <c:v>1.1100000000000001</c:v>
                </c:pt>
                <c:pt idx="454">
                  <c:v>1.1100000000000001</c:v>
                </c:pt>
                <c:pt idx="455">
                  <c:v>1.1100000000000001</c:v>
                </c:pt>
                <c:pt idx="456">
                  <c:v>1.1100000000000001</c:v>
                </c:pt>
                <c:pt idx="457">
                  <c:v>1.1100000000000001</c:v>
                </c:pt>
                <c:pt idx="458">
                  <c:v>6</c:v>
                </c:pt>
                <c:pt idx="459">
                  <c:v>1.1100000000000001</c:v>
                </c:pt>
                <c:pt idx="460">
                  <c:v>11.114000000000001</c:v>
                </c:pt>
                <c:pt idx="461">
                  <c:v>1.1100000000000001</c:v>
                </c:pt>
                <c:pt idx="462">
                  <c:v>1.1100000000000001</c:v>
                </c:pt>
                <c:pt idx="463">
                  <c:v>1.1100000000000001</c:v>
                </c:pt>
                <c:pt idx="464">
                  <c:v>1.1100000000000001</c:v>
                </c:pt>
                <c:pt idx="465">
                  <c:v>1.1100000000000001</c:v>
                </c:pt>
                <c:pt idx="466">
                  <c:v>1.1100000000000001</c:v>
                </c:pt>
                <c:pt idx="467">
                  <c:v>1.1100000000000001</c:v>
                </c:pt>
                <c:pt idx="468">
                  <c:v>1.1100000000000001</c:v>
                </c:pt>
                <c:pt idx="469">
                  <c:v>1.1100000000000001</c:v>
                </c:pt>
                <c:pt idx="470">
                  <c:v>1.1100000000000001</c:v>
                </c:pt>
                <c:pt idx="471">
                  <c:v>156</c:v>
                </c:pt>
                <c:pt idx="472">
                  <c:v>1.1100000000000001</c:v>
                </c:pt>
                <c:pt idx="473">
                  <c:v>1.1100000000000001</c:v>
                </c:pt>
                <c:pt idx="474">
                  <c:v>1.1100000000000001</c:v>
                </c:pt>
                <c:pt idx="475">
                  <c:v>1.1100000000000001</c:v>
                </c:pt>
                <c:pt idx="476">
                  <c:v>1.1100000000000001</c:v>
                </c:pt>
                <c:pt idx="477">
                  <c:v>156</c:v>
                </c:pt>
                <c:pt idx="478">
                  <c:v>1.1100000000000001</c:v>
                </c:pt>
                <c:pt idx="479">
                  <c:v>1.1100000000000001</c:v>
                </c:pt>
                <c:pt idx="480">
                  <c:v>174</c:v>
                </c:pt>
                <c:pt idx="481">
                  <c:v>1.1100000000000001</c:v>
                </c:pt>
                <c:pt idx="482">
                  <c:v>256</c:v>
                </c:pt>
                <c:pt idx="483">
                  <c:v>1.1100000000000001</c:v>
                </c:pt>
                <c:pt idx="484">
                  <c:v>241.11</c:v>
                </c:pt>
                <c:pt idx="485">
                  <c:v>1.1100000000000001</c:v>
                </c:pt>
                <c:pt idx="486">
                  <c:v>1.1100000000000001</c:v>
                </c:pt>
                <c:pt idx="487">
                  <c:v>251</c:v>
                </c:pt>
                <c:pt idx="488">
                  <c:v>1.1100000000000001</c:v>
                </c:pt>
                <c:pt idx="489">
                  <c:v>257</c:v>
                </c:pt>
                <c:pt idx="490">
                  <c:v>1.1100000000000001</c:v>
                </c:pt>
                <c:pt idx="491">
                  <c:v>255</c:v>
                </c:pt>
                <c:pt idx="492">
                  <c:v>1.1100000000000001</c:v>
                </c:pt>
                <c:pt idx="493">
                  <c:v>244</c:v>
                </c:pt>
                <c:pt idx="494">
                  <c:v>1.1100000000000001</c:v>
                </c:pt>
                <c:pt idx="495">
                  <c:v>271.11</c:v>
                </c:pt>
                <c:pt idx="496">
                  <c:v>1.1100000000000001</c:v>
                </c:pt>
                <c:pt idx="497">
                  <c:v>285</c:v>
                </c:pt>
                <c:pt idx="498">
                  <c:v>1.1100000000000001</c:v>
                </c:pt>
                <c:pt idx="499">
                  <c:v>245</c:v>
                </c:pt>
                <c:pt idx="500">
                  <c:v>1.1100000000000001</c:v>
                </c:pt>
                <c:pt idx="501">
                  <c:v>223</c:v>
                </c:pt>
                <c:pt idx="502">
                  <c:v>1.1100000000000001</c:v>
                </c:pt>
                <c:pt idx="503">
                  <c:v>1.1100000000000001</c:v>
                </c:pt>
                <c:pt idx="504">
                  <c:v>182</c:v>
                </c:pt>
                <c:pt idx="505">
                  <c:v>1.1100000000000001</c:v>
                </c:pt>
                <c:pt idx="506">
                  <c:v>1.1100000000000001</c:v>
                </c:pt>
                <c:pt idx="507">
                  <c:v>151</c:v>
                </c:pt>
                <c:pt idx="508">
                  <c:v>1.1100000000000001</c:v>
                </c:pt>
                <c:pt idx="509">
                  <c:v>1.1100000000000001</c:v>
                </c:pt>
                <c:pt idx="510">
                  <c:v>1.1100000000000001</c:v>
                </c:pt>
                <c:pt idx="511">
                  <c:v>1.1100000000000001</c:v>
                </c:pt>
                <c:pt idx="512">
                  <c:v>1.1100000000000001</c:v>
                </c:pt>
                <c:pt idx="513">
                  <c:v>45</c:v>
                </c:pt>
                <c:pt idx="514">
                  <c:v>37</c:v>
                </c:pt>
                <c:pt idx="515">
                  <c:v>1.1100000000000001</c:v>
                </c:pt>
                <c:pt idx="516">
                  <c:v>1.1100000000000001</c:v>
                </c:pt>
                <c:pt idx="517">
                  <c:v>1.1100000000000001</c:v>
                </c:pt>
                <c:pt idx="518">
                  <c:v>161.11000000000001</c:v>
                </c:pt>
                <c:pt idx="519">
                  <c:v>1.1100000000000001</c:v>
                </c:pt>
                <c:pt idx="520">
                  <c:v>1.1100000000000001</c:v>
                </c:pt>
                <c:pt idx="521">
                  <c:v>165</c:v>
                </c:pt>
                <c:pt idx="522">
                  <c:v>1.1100000000000001</c:v>
                </c:pt>
                <c:pt idx="523">
                  <c:v>1.1100000000000001</c:v>
                </c:pt>
                <c:pt idx="524">
                  <c:v>182</c:v>
                </c:pt>
                <c:pt idx="525">
                  <c:v>1.1100000000000001</c:v>
                </c:pt>
                <c:pt idx="526">
                  <c:v>1.1100000000000001</c:v>
                </c:pt>
                <c:pt idx="527">
                  <c:v>22</c:v>
                </c:pt>
                <c:pt idx="528">
                  <c:v>1.1100000000000001</c:v>
                </c:pt>
                <c:pt idx="529">
                  <c:v>1.1100000000000001</c:v>
                </c:pt>
                <c:pt idx="530">
                  <c:v>1.1100000000000001</c:v>
                </c:pt>
                <c:pt idx="531">
                  <c:v>1.1100000000000001</c:v>
                </c:pt>
                <c:pt idx="532">
                  <c:v>177</c:v>
                </c:pt>
                <c:pt idx="533">
                  <c:v>167</c:v>
                </c:pt>
                <c:pt idx="534">
                  <c:v>183</c:v>
                </c:pt>
                <c:pt idx="535">
                  <c:v>151</c:v>
                </c:pt>
                <c:pt idx="536">
                  <c:v>196</c:v>
                </c:pt>
                <c:pt idx="537">
                  <c:v>196</c:v>
                </c:pt>
                <c:pt idx="538">
                  <c:v>421.11</c:v>
                </c:pt>
                <c:pt idx="539">
                  <c:v>421.11</c:v>
                </c:pt>
                <c:pt idx="540">
                  <c:v>421.11</c:v>
                </c:pt>
                <c:pt idx="541">
                  <c:v>418</c:v>
                </c:pt>
                <c:pt idx="542">
                  <c:v>421.11</c:v>
                </c:pt>
                <c:pt idx="543">
                  <c:v>433</c:v>
                </c:pt>
                <c:pt idx="544">
                  <c:v>428</c:v>
                </c:pt>
                <c:pt idx="545">
                  <c:v>445</c:v>
                </c:pt>
                <c:pt idx="546">
                  <c:v>444</c:v>
                </c:pt>
                <c:pt idx="547">
                  <c:v>459</c:v>
                </c:pt>
                <c:pt idx="548">
                  <c:v>463</c:v>
                </c:pt>
                <c:pt idx="549">
                  <c:v>453</c:v>
                </c:pt>
                <c:pt idx="550">
                  <c:v>442</c:v>
                </c:pt>
                <c:pt idx="551">
                  <c:v>445</c:v>
                </c:pt>
                <c:pt idx="552">
                  <c:v>444</c:v>
                </c:pt>
                <c:pt idx="553">
                  <c:v>452</c:v>
                </c:pt>
                <c:pt idx="554">
                  <c:v>448</c:v>
                </c:pt>
                <c:pt idx="555">
                  <c:v>431.11</c:v>
                </c:pt>
                <c:pt idx="556">
                  <c:v>436</c:v>
                </c:pt>
                <c:pt idx="557">
                  <c:v>448</c:v>
                </c:pt>
                <c:pt idx="558">
                  <c:v>239</c:v>
                </c:pt>
                <c:pt idx="559">
                  <c:v>11.117000000000001</c:v>
                </c:pt>
                <c:pt idx="560">
                  <c:v>361.11</c:v>
                </c:pt>
                <c:pt idx="561">
                  <c:v>8</c:v>
                </c:pt>
                <c:pt idx="562">
                  <c:v>215</c:v>
                </c:pt>
                <c:pt idx="563">
                  <c:v>185</c:v>
                </c:pt>
                <c:pt idx="564">
                  <c:v>186</c:v>
                </c:pt>
                <c:pt idx="565">
                  <c:v>15</c:v>
                </c:pt>
                <c:pt idx="566">
                  <c:v>22</c:v>
                </c:pt>
                <c:pt idx="567">
                  <c:v>22</c:v>
                </c:pt>
                <c:pt idx="568">
                  <c:v>8</c:v>
                </c:pt>
                <c:pt idx="569">
                  <c:v>299</c:v>
                </c:pt>
                <c:pt idx="570">
                  <c:v>15</c:v>
                </c:pt>
                <c:pt idx="571">
                  <c:v>8</c:v>
                </c:pt>
                <c:pt idx="572">
                  <c:v>15</c:v>
                </c:pt>
                <c:pt idx="573">
                  <c:v>23</c:v>
                </c:pt>
                <c:pt idx="574">
                  <c:v>119</c:v>
                </c:pt>
                <c:pt idx="575">
                  <c:v>1.1100000000000001</c:v>
                </c:pt>
                <c:pt idx="576">
                  <c:v>323</c:v>
                </c:pt>
                <c:pt idx="577">
                  <c:v>15</c:v>
                </c:pt>
                <c:pt idx="578">
                  <c:v>293</c:v>
                </c:pt>
                <c:pt idx="579">
                  <c:v>444</c:v>
                </c:pt>
                <c:pt idx="580">
                  <c:v>8</c:v>
                </c:pt>
                <c:pt idx="581">
                  <c:v>8</c:v>
                </c:pt>
                <c:pt idx="582">
                  <c:v>256</c:v>
                </c:pt>
                <c:pt idx="583">
                  <c:v>278</c:v>
                </c:pt>
                <c:pt idx="584">
                  <c:v>15</c:v>
                </c:pt>
                <c:pt idx="585">
                  <c:v>15</c:v>
                </c:pt>
                <c:pt idx="586">
                  <c:v>15</c:v>
                </c:pt>
              </c:numCache>
            </c:numRef>
          </c:yVal>
          <c:smooth val="0"/>
        </c:ser>
        <c:dLbls>
          <c:showLegendKey val="0"/>
          <c:showVal val="0"/>
          <c:showCatName val="0"/>
          <c:showSerName val="0"/>
          <c:showPercent val="0"/>
          <c:showBubbleSize val="0"/>
        </c:dLbls>
        <c:axId val="536048000"/>
        <c:axId val="536049920"/>
      </c:scatterChart>
      <c:valAx>
        <c:axId val="536048000"/>
        <c:scaling>
          <c:orientation val="minMax"/>
          <c:max val="41518"/>
          <c:min val="40912"/>
        </c:scaling>
        <c:delete val="0"/>
        <c:axPos val="b"/>
        <c:title>
          <c:tx>
            <c:rich>
              <a:bodyPr/>
              <a:lstStyle/>
              <a:p>
                <a:pPr>
                  <a:defRPr/>
                </a:pPr>
                <a:r>
                  <a:rPr lang="en-US"/>
                  <a:t>2012-2013</a:t>
                </a:r>
              </a:p>
            </c:rich>
          </c:tx>
          <c:layout/>
          <c:overlay val="0"/>
        </c:title>
        <c:numFmt formatCode="[$-409]mmmmm;@" sourceLinked="0"/>
        <c:majorTickMark val="out"/>
        <c:minorTickMark val="none"/>
        <c:tickLblPos val="nextTo"/>
        <c:spPr>
          <a:ln>
            <a:solidFill>
              <a:schemeClr val="tx1"/>
            </a:solidFill>
          </a:ln>
        </c:spPr>
        <c:crossAx val="536049920"/>
        <c:crossesAt val="0.1"/>
        <c:crossBetween val="midCat"/>
        <c:majorUnit val="29"/>
      </c:valAx>
      <c:valAx>
        <c:axId val="536049920"/>
        <c:scaling>
          <c:logBase val="10"/>
          <c:orientation val="minMax"/>
          <c:min val="1"/>
        </c:scaling>
        <c:delete val="0"/>
        <c:axPos val="l"/>
        <c:title>
          <c:tx>
            <c:rich>
              <a:bodyPr rot="-5400000" vert="horz"/>
              <a:lstStyle/>
              <a:p>
                <a:pPr>
                  <a:defRPr/>
                </a:pPr>
                <a:r>
                  <a:rPr lang="en-US"/>
                  <a:t>Discharge (cfs)</a:t>
                </a:r>
              </a:p>
            </c:rich>
          </c:tx>
          <c:layout>
            <c:manualLayout>
              <c:xMode val="edge"/>
              <c:yMode val="edge"/>
              <c:x val="2.2575505754009049E-2"/>
              <c:y val="0.43771788328727762"/>
            </c:manualLayout>
          </c:layout>
          <c:overlay val="0"/>
        </c:title>
        <c:numFmt formatCode="General" sourceLinked="1"/>
        <c:majorTickMark val="out"/>
        <c:minorTickMark val="none"/>
        <c:tickLblPos val="nextTo"/>
        <c:spPr>
          <a:ln>
            <a:solidFill>
              <a:schemeClr val="tx1"/>
            </a:solidFill>
          </a:ln>
        </c:spPr>
        <c:crossAx val="536048000"/>
        <c:crosses val="autoZero"/>
        <c:crossBetween val="midCat"/>
      </c:valAx>
    </c:plotArea>
    <c:legend>
      <c:legendPos val="r"/>
      <c:layout>
        <c:manualLayout>
          <c:xMode val="edge"/>
          <c:yMode val="edge"/>
          <c:x val="0.29443081242751634"/>
          <c:y val="0.16898645502921764"/>
          <c:w val="0.70197989786160453"/>
          <c:h val="0.13081861574140546"/>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Figure 6. Brazos River discharge vs. water </a:t>
            </a:r>
            <a:r>
              <a:rPr lang="el-GR" dirty="0" smtClean="0"/>
              <a:t>δ</a:t>
            </a:r>
            <a:r>
              <a:rPr lang="en-US" baseline="30000" dirty="0" smtClean="0"/>
              <a:t>18</a:t>
            </a:r>
            <a:r>
              <a:rPr lang="en-US" dirty="0" smtClean="0"/>
              <a:t>O</a:t>
            </a:r>
            <a:endParaRPr lang="en-US" dirty="0"/>
          </a:p>
        </c:rich>
      </c:tx>
      <c:layout>
        <c:manualLayout>
          <c:xMode val="edge"/>
          <c:yMode val="edge"/>
          <c:x val="0.15865668131590402"/>
          <c:y val="0.13965900069258402"/>
        </c:manualLayout>
      </c:layout>
      <c:overlay val="0"/>
    </c:title>
    <c:autoTitleDeleted val="0"/>
    <c:plotArea>
      <c:layout>
        <c:manualLayout>
          <c:layoutTarget val="inner"/>
          <c:xMode val="edge"/>
          <c:yMode val="edge"/>
          <c:x val="0.17562464727899479"/>
          <c:y val="0.2596900488657618"/>
          <c:w val="0.6900174514322085"/>
          <c:h val="0.47701610894483465"/>
        </c:manualLayout>
      </c:layout>
      <c:scatterChart>
        <c:scatterStyle val="lineMarker"/>
        <c:varyColors val="0"/>
        <c:ser>
          <c:idx val="0"/>
          <c:order val="0"/>
          <c:tx>
            <c:v>BR all</c:v>
          </c:tx>
          <c:spPr>
            <a:ln w="28575">
              <a:noFill/>
            </a:ln>
          </c:spPr>
          <c:marker>
            <c:symbol val="circle"/>
            <c:size val="8"/>
            <c:spPr>
              <a:noFill/>
              <a:ln w="15875">
                <a:solidFill>
                  <a:schemeClr val="tx1"/>
                </a:solidFill>
              </a:ln>
            </c:spPr>
          </c:marker>
          <c:trendline>
            <c:trendlineType val="log"/>
            <c:dispRSqr val="1"/>
            <c:dispEq val="1"/>
            <c:trendlineLbl>
              <c:layout>
                <c:manualLayout>
                  <c:x val="-3.3199871866291537E-2"/>
                  <c:y val="-0.26554859911159784"/>
                </c:manualLayout>
              </c:layout>
              <c:tx>
                <c:rich>
                  <a:bodyPr/>
                  <a:lstStyle/>
                  <a:p>
                    <a:pPr>
                      <a:defRPr/>
                    </a:pPr>
                    <a:r>
                      <a:rPr lang="en-US" baseline="0" dirty="0"/>
                      <a:t>y = -0.676ln(x) + 2.3533</a:t>
                    </a:r>
                    <a:br>
                      <a:rPr lang="en-US" baseline="0" dirty="0"/>
                    </a:br>
                    <a:r>
                      <a:rPr lang="en-US" baseline="0" dirty="0"/>
                      <a:t>R² = </a:t>
                    </a:r>
                    <a:r>
                      <a:rPr lang="en-US" baseline="0" dirty="0" smtClean="0"/>
                      <a:t>0.1965, </a:t>
                    </a:r>
                    <a:r>
                      <a:rPr lang="en-US" i="1" baseline="0" dirty="0" smtClean="0"/>
                      <a:t>p</a:t>
                    </a:r>
                    <a:r>
                      <a:rPr lang="en-US" i="0" baseline="0" dirty="0" smtClean="0"/>
                      <a:t> &lt; 0.05</a:t>
                    </a:r>
                    <a:endParaRPr lang="en-US" dirty="0"/>
                  </a:p>
                </c:rich>
              </c:tx>
              <c:numFmt formatCode="General" sourceLinked="0"/>
            </c:trendlineLbl>
          </c:trendline>
          <c:xVal>
            <c:numRef>
              <c:f>BMS3R5_rep_ventral_margin!$K$2:$K$122</c:f>
              <c:numCache>
                <c:formatCode>General</c:formatCode>
                <c:ptCount val="121"/>
                <c:pt idx="0">
                  <c:v>3960</c:v>
                </c:pt>
                <c:pt idx="1">
                  <c:v>2070</c:v>
                </c:pt>
                <c:pt idx="2">
                  <c:v>1110</c:v>
                </c:pt>
                <c:pt idx="3">
                  <c:v>715</c:v>
                </c:pt>
                <c:pt idx="4">
                  <c:v>3880</c:v>
                </c:pt>
                <c:pt idx="5">
                  <c:v>5080</c:v>
                </c:pt>
                <c:pt idx="6">
                  <c:v>3720</c:v>
                </c:pt>
                <c:pt idx="7">
                  <c:v>2010</c:v>
                </c:pt>
                <c:pt idx="8">
                  <c:v>1200</c:v>
                </c:pt>
                <c:pt idx="9">
                  <c:v>1280</c:v>
                </c:pt>
                <c:pt idx="10">
                  <c:v>43800</c:v>
                </c:pt>
                <c:pt idx="11">
                  <c:v>29800</c:v>
                </c:pt>
                <c:pt idx="12">
                  <c:v>10600</c:v>
                </c:pt>
                <c:pt idx="13">
                  <c:v>7890</c:v>
                </c:pt>
                <c:pt idx="14">
                  <c:v>5910</c:v>
                </c:pt>
                <c:pt idx="15">
                  <c:v>3920</c:v>
                </c:pt>
                <c:pt idx="16">
                  <c:v>2880</c:v>
                </c:pt>
                <c:pt idx="17">
                  <c:v>2510</c:v>
                </c:pt>
                <c:pt idx="18">
                  <c:v>1480</c:v>
                </c:pt>
                <c:pt idx="19">
                  <c:v>1230</c:v>
                </c:pt>
                <c:pt idx="20">
                  <c:v>1000</c:v>
                </c:pt>
                <c:pt idx="21">
                  <c:v>914</c:v>
                </c:pt>
                <c:pt idx="22">
                  <c:v>849</c:v>
                </c:pt>
                <c:pt idx="23">
                  <c:v>1330</c:v>
                </c:pt>
                <c:pt idx="24">
                  <c:v>1100</c:v>
                </c:pt>
                <c:pt idx="25">
                  <c:v>747</c:v>
                </c:pt>
                <c:pt idx="26">
                  <c:v>530</c:v>
                </c:pt>
                <c:pt idx="27">
                  <c:v>383</c:v>
                </c:pt>
                <c:pt idx="28">
                  <c:v>521</c:v>
                </c:pt>
                <c:pt idx="29">
                  <c:v>343</c:v>
                </c:pt>
                <c:pt idx="30">
                  <c:v>1060</c:v>
                </c:pt>
                <c:pt idx="31">
                  <c:v>1030</c:v>
                </c:pt>
                <c:pt idx="32">
                  <c:v>493</c:v>
                </c:pt>
                <c:pt idx="33">
                  <c:v>355</c:v>
                </c:pt>
                <c:pt idx="34">
                  <c:v>435</c:v>
                </c:pt>
                <c:pt idx="35">
                  <c:v>521</c:v>
                </c:pt>
                <c:pt idx="36">
                  <c:v>741</c:v>
                </c:pt>
                <c:pt idx="37">
                  <c:v>484</c:v>
                </c:pt>
                <c:pt idx="38">
                  <c:v>577</c:v>
                </c:pt>
                <c:pt idx="39">
                  <c:v>1300</c:v>
                </c:pt>
                <c:pt idx="40">
                  <c:v>1520</c:v>
                </c:pt>
                <c:pt idx="41">
                  <c:v>784</c:v>
                </c:pt>
                <c:pt idx="42">
                  <c:v>584</c:v>
                </c:pt>
                <c:pt idx="43">
                  <c:v>546</c:v>
                </c:pt>
                <c:pt idx="44">
                  <c:v>483</c:v>
                </c:pt>
                <c:pt idx="45">
                  <c:v>637</c:v>
                </c:pt>
                <c:pt idx="46">
                  <c:v>551</c:v>
                </c:pt>
                <c:pt idx="47">
                  <c:v>515</c:v>
                </c:pt>
                <c:pt idx="48">
                  <c:v>496</c:v>
                </c:pt>
                <c:pt idx="49">
                  <c:v>1020</c:v>
                </c:pt>
                <c:pt idx="50">
                  <c:v>1180</c:v>
                </c:pt>
                <c:pt idx="51">
                  <c:v>935</c:v>
                </c:pt>
                <c:pt idx="52">
                  <c:v>883</c:v>
                </c:pt>
                <c:pt idx="53">
                  <c:v>946</c:v>
                </c:pt>
                <c:pt idx="54">
                  <c:v>1060</c:v>
                </c:pt>
                <c:pt idx="55">
                  <c:v>1100</c:v>
                </c:pt>
                <c:pt idx="56">
                  <c:v>1680</c:v>
                </c:pt>
                <c:pt idx="57">
                  <c:v>1450</c:v>
                </c:pt>
                <c:pt idx="58">
                  <c:v>1480</c:v>
                </c:pt>
                <c:pt idx="59">
                  <c:v>1130</c:v>
                </c:pt>
                <c:pt idx="60">
                  <c:v>1110</c:v>
                </c:pt>
                <c:pt idx="61">
                  <c:v>2470</c:v>
                </c:pt>
                <c:pt idx="62">
                  <c:v>936</c:v>
                </c:pt>
                <c:pt idx="63">
                  <c:v>667</c:v>
                </c:pt>
                <c:pt idx="64">
                  <c:v>639</c:v>
                </c:pt>
                <c:pt idx="65">
                  <c:v>459</c:v>
                </c:pt>
                <c:pt idx="66">
                  <c:v>397</c:v>
                </c:pt>
                <c:pt idx="67">
                  <c:v>301</c:v>
                </c:pt>
                <c:pt idx="68">
                  <c:v>379</c:v>
                </c:pt>
                <c:pt idx="69">
                  <c:v>312</c:v>
                </c:pt>
                <c:pt idx="70">
                  <c:v>236</c:v>
                </c:pt>
                <c:pt idx="71">
                  <c:v>249</c:v>
                </c:pt>
                <c:pt idx="72">
                  <c:v>212</c:v>
                </c:pt>
                <c:pt idx="73">
                  <c:v>236</c:v>
                </c:pt>
                <c:pt idx="74">
                  <c:v>212</c:v>
                </c:pt>
                <c:pt idx="75">
                  <c:v>200</c:v>
                </c:pt>
                <c:pt idx="76">
                  <c:v>251</c:v>
                </c:pt>
                <c:pt idx="77">
                  <c:v>240</c:v>
                </c:pt>
                <c:pt idx="78">
                  <c:v>200</c:v>
                </c:pt>
                <c:pt idx="79">
                  <c:v>246</c:v>
                </c:pt>
                <c:pt idx="80">
                  <c:v>228</c:v>
                </c:pt>
                <c:pt idx="81">
                  <c:v>305</c:v>
                </c:pt>
                <c:pt idx="82">
                  <c:v>301</c:v>
                </c:pt>
                <c:pt idx="83">
                  <c:v>309</c:v>
                </c:pt>
                <c:pt idx="84">
                  <c:v>305</c:v>
                </c:pt>
                <c:pt idx="85">
                  <c:v>272</c:v>
                </c:pt>
                <c:pt idx="86">
                  <c:v>1180</c:v>
                </c:pt>
                <c:pt idx="87">
                  <c:v>11000</c:v>
                </c:pt>
                <c:pt idx="88">
                  <c:v>1680</c:v>
                </c:pt>
                <c:pt idx="89">
                  <c:v>823</c:v>
                </c:pt>
                <c:pt idx="90">
                  <c:v>588</c:v>
                </c:pt>
                <c:pt idx="91">
                  <c:v>473</c:v>
                </c:pt>
                <c:pt idx="92">
                  <c:v>423</c:v>
                </c:pt>
                <c:pt idx="93">
                  <c:v>421</c:v>
                </c:pt>
                <c:pt idx="94">
                  <c:v>390</c:v>
                </c:pt>
                <c:pt idx="95">
                  <c:v>345</c:v>
                </c:pt>
                <c:pt idx="96">
                  <c:v>2190</c:v>
                </c:pt>
                <c:pt idx="97">
                  <c:v>411</c:v>
                </c:pt>
                <c:pt idx="98">
                  <c:v>253</c:v>
                </c:pt>
                <c:pt idx="99">
                  <c:v>605</c:v>
                </c:pt>
                <c:pt idx="100">
                  <c:v>410</c:v>
                </c:pt>
                <c:pt idx="101">
                  <c:v>371</c:v>
                </c:pt>
                <c:pt idx="102">
                  <c:v>290</c:v>
                </c:pt>
                <c:pt idx="103">
                  <c:v>439</c:v>
                </c:pt>
                <c:pt idx="104">
                  <c:v>340</c:v>
                </c:pt>
                <c:pt idx="105">
                  <c:v>402</c:v>
                </c:pt>
                <c:pt idx="106">
                  <c:v>321</c:v>
                </c:pt>
                <c:pt idx="107">
                  <c:v>310</c:v>
                </c:pt>
                <c:pt idx="108">
                  <c:v>867</c:v>
                </c:pt>
                <c:pt idx="109">
                  <c:v>708</c:v>
                </c:pt>
                <c:pt idx="110">
                  <c:v>604</c:v>
                </c:pt>
                <c:pt idx="111">
                  <c:v>977</c:v>
                </c:pt>
                <c:pt idx="112">
                  <c:v>419</c:v>
                </c:pt>
                <c:pt idx="113">
                  <c:v>248</c:v>
                </c:pt>
                <c:pt idx="114">
                  <c:v>200</c:v>
                </c:pt>
                <c:pt idx="115">
                  <c:v>433</c:v>
                </c:pt>
                <c:pt idx="116">
                  <c:v>440</c:v>
                </c:pt>
                <c:pt idx="117">
                  <c:v>451</c:v>
                </c:pt>
                <c:pt idx="118">
                  <c:v>2230</c:v>
                </c:pt>
                <c:pt idx="119">
                  <c:v>430</c:v>
                </c:pt>
                <c:pt idx="120">
                  <c:v>572</c:v>
                </c:pt>
              </c:numCache>
            </c:numRef>
          </c:xVal>
          <c:yVal>
            <c:numRef>
              <c:f>BMS3R5_rep_ventral_margin!$J$2:$J$122</c:f>
              <c:numCache>
                <c:formatCode>General</c:formatCode>
                <c:ptCount val="121"/>
                <c:pt idx="0">
                  <c:v>-4.2251833643282044</c:v>
                </c:pt>
                <c:pt idx="1">
                  <c:v>-2.98604314863847</c:v>
                </c:pt>
                <c:pt idx="2">
                  <c:v>-2.4671986669755368</c:v>
                </c:pt>
                <c:pt idx="3">
                  <c:v>-2.6458915512562613</c:v>
                </c:pt>
                <c:pt idx="4">
                  <c:v>-4.316382231777661</c:v>
                </c:pt>
                <c:pt idx="5">
                  <c:v>-5.619530357701235</c:v>
                </c:pt>
                <c:pt idx="6">
                  <c:v>-3.9799685640370139</c:v>
                </c:pt>
                <c:pt idx="7">
                  <c:v>-3.2054893897192414</c:v>
                </c:pt>
                <c:pt idx="8">
                  <c:v>-3.2025122776153419</c:v>
                </c:pt>
                <c:pt idx="9">
                  <c:v>-2.787039744004475</c:v>
                </c:pt>
                <c:pt idx="10">
                  <c:v>-5.1440524756851032</c:v>
                </c:pt>
                <c:pt idx="11">
                  <c:v>-4.1381193748008309</c:v>
                </c:pt>
                <c:pt idx="12">
                  <c:v>-2.4456642227573298</c:v>
                </c:pt>
                <c:pt idx="13">
                  <c:v>-2.5045448843677871</c:v>
                </c:pt>
                <c:pt idx="14">
                  <c:v>-2.7367596284719502</c:v>
                </c:pt>
                <c:pt idx="15">
                  <c:v>-2.7542915108615804</c:v>
                </c:pt>
                <c:pt idx="16">
                  <c:v>-2.9408572027059505</c:v>
                </c:pt>
                <c:pt idx="17">
                  <c:v>-3.006133142169229</c:v>
                </c:pt>
                <c:pt idx="18">
                  <c:v>-2.8337371900720729</c:v>
                </c:pt>
                <c:pt idx="19">
                  <c:v>-2.8406837849811719</c:v>
                </c:pt>
                <c:pt idx="20">
                  <c:v>-2.7318537980719562</c:v>
                </c:pt>
                <c:pt idx="21">
                  <c:v>-2.5763823882016479</c:v>
                </c:pt>
                <c:pt idx="22">
                  <c:v>-2.6312935670069058</c:v>
                </c:pt>
                <c:pt idx="23">
                  <c:v>-2.8410145752149387</c:v>
                </c:pt>
                <c:pt idx="24">
                  <c:v>-2.7094989476060718</c:v>
                </c:pt>
                <c:pt idx="25">
                  <c:v>-2.5626280838136957</c:v>
                </c:pt>
                <c:pt idx="26">
                  <c:v>-2.8494232164893494</c:v>
                </c:pt>
                <c:pt idx="27">
                  <c:v>-2.1980972462028872</c:v>
                </c:pt>
                <c:pt idx="28">
                  <c:v>-2.0250939539429478</c:v>
                </c:pt>
                <c:pt idx="29">
                  <c:v>-1.6890110764360688</c:v>
                </c:pt>
                <c:pt idx="30">
                  <c:v>-1.6771026280204708</c:v>
                </c:pt>
                <c:pt idx="31">
                  <c:v>-3.008202528697324</c:v>
                </c:pt>
                <c:pt idx="32">
                  <c:v>-2.7399316491126005</c:v>
                </c:pt>
                <c:pt idx="33">
                  <c:v>-2.2884029800211727</c:v>
                </c:pt>
                <c:pt idx="34">
                  <c:v>-1.6245069808515793</c:v>
                </c:pt>
                <c:pt idx="35">
                  <c:v>-1.4996804471718161</c:v>
                </c:pt>
                <c:pt idx="36">
                  <c:v>-1.1186100978726778</c:v>
                </c:pt>
                <c:pt idx="37">
                  <c:v>-1.036904910132324</c:v>
                </c:pt>
                <c:pt idx="38">
                  <c:v>-0.97273160478160126</c:v>
                </c:pt>
                <c:pt idx="39">
                  <c:v>-2.277699076990892</c:v>
                </c:pt>
                <c:pt idx="40">
                  <c:v>-2.1377748081076149</c:v>
                </c:pt>
                <c:pt idx="41">
                  <c:v>-1.3392471837950093</c:v>
                </c:pt>
                <c:pt idx="42">
                  <c:v>-1.3177458186001796</c:v>
                </c:pt>
                <c:pt idx="43">
                  <c:v>-0.94170348085429345</c:v>
                </c:pt>
                <c:pt idx="44">
                  <c:v>-0.71537680291117622</c:v>
                </c:pt>
                <c:pt idx="45">
                  <c:v>-0.47429688054206753</c:v>
                </c:pt>
                <c:pt idx="46">
                  <c:v>-0.42510837278097302</c:v>
                </c:pt>
                <c:pt idx="47">
                  <c:v>-0.44710592332645271</c:v>
                </c:pt>
                <c:pt idx="48">
                  <c:v>-0.4656301764173838</c:v>
                </c:pt>
                <c:pt idx="49">
                  <c:v>-0.67865908696308219</c:v>
                </c:pt>
                <c:pt idx="50">
                  <c:v>-1.7094014553798504</c:v>
                </c:pt>
                <c:pt idx="51">
                  <c:v>-1.1954857482000394</c:v>
                </c:pt>
                <c:pt idx="52">
                  <c:v>-1.2895955697066406</c:v>
                </c:pt>
                <c:pt idx="53">
                  <c:v>-1.0660144507037854</c:v>
                </c:pt>
                <c:pt idx="54">
                  <c:v>-0.83108722668273538</c:v>
                </c:pt>
                <c:pt idx="55">
                  <c:v>-0.79602346190347406</c:v>
                </c:pt>
                <c:pt idx="56">
                  <c:v>-0.67031593597036654</c:v>
                </c:pt>
                <c:pt idx="57">
                  <c:v>-0.93974458137327321</c:v>
                </c:pt>
                <c:pt idx="58">
                  <c:v>-0.60084998687937841</c:v>
                </c:pt>
                <c:pt idx="59">
                  <c:v>-0.55147954448970982</c:v>
                </c:pt>
                <c:pt idx="60">
                  <c:v>-0.44405541607400334</c:v>
                </c:pt>
                <c:pt idx="61">
                  <c:v>-3.259411095661652</c:v>
                </c:pt>
                <c:pt idx="62">
                  <c:v>-2.8570047762845663</c:v>
                </c:pt>
                <c:pt idx="63">
                  <c:v>-4.0069143264157567</c:v>
                </c:pt>
                <c:pt idx="64">
                  <c:v>-2.3697507619463449</c:v>
                </c:pt>
                <c:pt idx="65">
                  <c:v>-2.0008369537381281</c:v>
                </c:pt>
                <c:pt idx="66">
                  <c:v>-2.504713177323123</c:v>
                </c:pt>
                <c:pt idx="67">
                  <c:v>-2.2094828936864195</c:v>
                </c:pt>
                <c:pt idx="68">
                  <c:v>-1.9259129657899905</c:v>
                </c:pt>
                <c:pt idx="69">
                  <c:v>-1.5641938451661979</c:v>
                </c:pt>
                <c:pt idx="70">
                  <c:v>-1.4685541188284268</c:v>
                </c:pt>
                <c:pt idx="71">
                  <c:v>-1.6544995789844847</c:v>
                </c:pt>
                <c:pt idx="72">
                  <c:v>-1.5339265387765533</c:v>
                </c:pt>
                <c:pt idx="73">
                  <c:v>-1.3703094193997423</c:v>
                </c:pt>
                <c:pt idx="74">
                  <c:v>-1.390777065114051</c:v>
                </c:pt>
                <c:pt idx="75">
                  <c:v>-1.365099473217918</c:v>
                </c:pt>
                <c:pt idx="76">
                  <c:v>-1.0129319205941369</c:v>
                </c:pt>
                <c:pt idx="77">
                  <c:v>-1.2024747245424061</c:v>
                </c:pt>
                <c:pt idx="78">
                  <c:v>-1.2860819561269174</c:v>
                </c:pt>
                <c:pt idx="79">
                  <c:v>-1.2786391758671689</c:v>
                </c:pt>
                <c:pt idx="80">
                  <c:v>-1.37514722656858</c:v>
                </c:pt>
                <c:pt idx="81">
                  <c:v>-1.3113874090100639</c:v>
                </c:pt>
                <c:pt idx="82">
                  <c:v>-1.0598214362305542</c:v>
                </c:pt>
                <c:pt idx="83">
                  <c:v>-1.1609192014254752</c:v>
                </c:pt>
                <c:pt idx="84">
                  <c:v>-1.3111393163347396</c:v>
                </c:pt>
                <c:pt idx="85">
                  <c:v>-1.6071138779974161</c:v>
                </c:pt>
                <c:pt idx="86">
                  <c:v>-5.3064237597678989</c:v>
                </c:pt>
                <c:pt idx="87">
                  <c:v>-6.5048354279251193</c:v>
                </c:pt>
                <c:pt idx="88">
                  <c:v>-6.9721179818996815</c:v>
                </c:pt>
                <c:pt idx="89">
                  <c:v>-6.4558371245484398</c:v>
                </c:pt>
                <c:pt idx="90">
                  <c:v>-6.0970951160285471</c:v>
                </c:pt>
                <c:pt idx="91">
                  <c:v>-5.6866257847034003</c:v>
                </c:pt>
                <c:pt idx="92">
                  <c:v>-5.2168623039755886</c:v>
                </c:pt>
                <c:pt idx="93">
                  <c:v>-4.5377086052735098</c:v>
                </c:pt>
                <c:pt idx="94">
                  <c:v>-4.0493381738963254</c:v>
                </c:pt>
                <c:pt idx="95">
                  <c:v>-3.644202835090665</c:v>
                </c:pt>
                <c:pt idx="96">
                  <c:v>-3.3008425724409203</c:v>
                </c:pt>
                <c:pt idx="97">
                  <c:v>-3.2725600074538748</c:v>
                </c:pt>
                <c:pt idx="98">
                  <c:v>-2.4087013119723633</c:v>
                </c:pt>
                <c:pt idx="99">
                  <c:v>-2.2089867083357699</c:v>
                </c:pt>
                <c:pt idx="100">
                  <c:v>-2.0963526337382374</c:v>
                </c:pt>
                <c:pt idx="101">
                  <c:v>-1.8032311378417978</c:v>
                </c:pt>
                <c:pt idx="102">
                  <c:v>-1.8492523291145773</c:v>
                </c:pt>
                <c:pt idx="103">
                  <c:v>-1.2840972147243184</c:v>
                </c:pt>
                <c:pt idx="104">
                  <c:v>-1.1920548321787585</c:v>
                </c:pt>
                <c:pt idx="105">
                  <c:v>-0.77625150833412437</c:v>
                </c:pt>
                <c:pt idx="106">
                  <c:v>-1.3726662998153287</c:v>
                </c:pt>
                <c:pt idx="107">
                  <c:v>-0.63905625887942108</c:v>
                </c:pt>
                <c:pt idx="108">
                  <c:v>-2.1710285290110507</c:v>
                </c:pt>
                <c:pt idx="109">
                  <c:v>-2.1558948758162293</c:v>
                </c:pt>
                <c:pt idx="110">
                  <c:v>-2.7188171561285639</c:v>
                </c:pt>
                <c:pt idx="111">
                  <c:v>-1.6688889541533314</c:v>
                </c:pt>
                <c:pt idx="112">
                  <c:v>-1.2453947573736253</c:v>
                </c:pt>
                <c:pt idx="113">
                  <c:v>-0.73457193887953087</c:v>
                </c:pt>
                <c:pt idx="114">
                  <c:v>-0.33638319498296987</c:v>
                </c:pt>
                <c:pt idx="115">
                  <c:v>1.3486622558241601</c:v>
                </c:pt>
                <c:pt idx="116">
                  <c:v>1.2346636715123407</c:v>
                </c:pt>
                <c:pt idx="117">
                  <c:v>1.3116964472007409</c:v>
                </c:pt>
                <c:pt idx="118">
                  <c:v>0.10224465499155944</c:v>
                </c:pt>
                <c:pt idx="119">
                  <c:v>-0.56090706615205832</c:v>
                </c:pt>
                <c:pt idx="120">
                  <c:v>-0.77352248890555009</c:v>
                </c:pt>
              </c:numCache>
            </c:numRef>
          </c:yVal>
          <c:smooth val="0"/>
        </c:ser>
        <c:dLbls>
          <c:showLegendKey val="0"/>
          <c:showVal val="0"/>
          <c:showCatName val="0"/>
          <c:showSerName val="0"/>
          <c:showPercent val="0"/>
          <c:showBubbleSize val="0"/>
        </c:dLbls>
        <c:axId val="536075648"/>
        <c:axId val="536081920"/>
      </c:scatterChart>
      <c:valAx>
        <c:axId val="536075648"/>
        <c:scaling>
          <c:orientation val="minMax"/>
          <c:max val="60000"/>
          <c:min val="0"/>
        </c:scaling>
        <c:delete val="0"/>
        <c:axPos val="b"/>
        <c:title>
          <c:tx>
            <c:rich>
              <a:bodyPr/>
              <a:lstStyle/>
              <a:p>
                <a:pPr>
                  <a:defRPr/>
                </a:pPr>
                <a:r>
                  <a:rPr lang="en-US"/>
                  <a:t>Dischage (cfs)</a:t>
                </a:r>
              </a:p>
            </c:rich>
          </c:tx>
          <c:layout/>
          <c:overlay val="0"/>
        </c:title>
        <c:numFmt formatCode="General" sourceLinked="1"/>
        <c:majorTickMark val="out"/>
        <c:minorTickMark val="none"/>
        <c:tickLblPos val="nextTo"/>
        <c:spPr>
          <a:ln>
            <a:solidFill>
              <a:schemeClr val="tx1"/>
            </a:solidFill>
          </a:ln>
        </c:spPr>
        <c:crossAx val="536081920"/>
        <c:crossesAt val="-8"/>
        <c:crossBetween val="midCat"/>
        <c:majorUnit val="20000"/>
      </c:valAx>
      <c:valAx>
        <c:axId val="536081920"/>
        <c:scaling>
          <c:orientation val="minMax"/>
          <c:min val="-8"/>
        </c:scaling>
        <c:delete val="0"/>
        <c:axPos val="l"/>
        <c:title>
          <c:tx>
            <c:rich>
              <a:bodyPr rot="-5400000" vert="horz"/>
              <a:lstStyle/>
              <a:p>
                <a:pPr>
                  <a:defRPr/>
                </a:pPr>
                <a:r>
                  <a:rPr lang="el-GR" dirty="0"/>
                  <a:t>δ</a:t>
                </a:r>
                <a:r>
                  <a:rPr lang="en-US" baseline="30000" dirty="0"/>
                  <a:t>18</a:t>
                </a:r>
                <a:r>
                  <a:rPr lang="en-US" dirty="0"/>
                  <a:t>O </a:t>
                </a:r>
                <a:r>
                  <a:rPr lang="el-GR" dirty="0"/>
                  <a:t>‰</a:t>
                </a:r>
                <a:r>
                  <a:rPr lang="en-US" dirty="0"/>
                  <a:t> VSMOW </a:t>
                </a:r>
              </a:p>
            </c:rich>
          </c:tx>
          <c:layout>
            <c:manualLayout>
              <c:xMode val="edge"/>
              <c:yMode val="edge"/>
              <c:x val="5.9142400286762715E-2"/>
              <c:y val="0.31062647683411493"/>
            </c:manualLayout>
          </c:layout>
          <c:overlay val="0"/>
        </c:title>
        <c:numFmt formatCode="General" sourceLinked="1"/>
        <c:majorTickMark val="out"/>
        <c:minorTickMark val="none"/>
        <c:tickLblPos val="nextTo"/>
        <c:spPr>
          <a:ln>
            <a:solidFill>
              <a:schemeClr val="tx1"/>
            </a:solidFill>
          </a:ln>
        </c:spPr>
        <c:crossAx val="536075648"/>
        <c:crosses val="autoZero"/>
        <c:crossBetween val="midCat"/>
      </c:valAx>
    </c:plotArea>
    <c:plotVisOnly val="1"/>
    <c:dispBlanksAs val="gap"/>
    <c:showDLblsOverMax val="0"/>
  </c:chart>
  <c:txPr>
    <a:bodyPr/>
    <a:lstStyle/>
    <a:p>
      <a:pPr>
        <a:defRPr sz="20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300"/>
            </a:pPr>
            <a:r>
              <a:rPr lang="en-US" sz="2300" dirty="0" smtClean="0"/>
              <a:t>Figure 9a. Observed </a:t>
            </a:r>
            <a:r>
              <a:rPr lang="en-US" sz="2300" dirty="0"/>
              <a:t>and reconstructed </a:t>
            </a:r>
            <a:r>
              <a:rPr lang="en-US" sz="2300" dirty="0" smtClean="0"/>
              <a:t>salinity (EC)</a:t>
            </a:r>
            <a:endParaRPr lang="en-US" sz="2300" dirty="0"/>
          </a:p>
        </c:rich>
      </c:tx>
      <c:layout>
        <c:manualLayout>
          <c:xMode val="edge"/>
          <c:yMode val="edge"/>
          <c:x val="0.17207421659910563"/>
          <c:y val="6.6063112762909923E-2"/>
        </c:manualLayout>
      </c:layout>
      <c:overlay val="1"/>
    </c:title>
    <c:autoTitleDeleted val="0"/>
    <c:plotArea>
      <c:layout>
        <c:manualLayout>
          <c:layoutTarget val="inner"/>
          <c:xMode val="edge"/>
          <c:yMode val="edge"/>
          <c:x val="0.18814905350826552"/>
          <c:y val="0.18136665272374941"/>
          <c:w val="0.74164326334208219"/>
          <c:h val="0.61394693592918437"/>
        </c:manualLayout>
      </c:layout>
      <c:scatterChart>
        <c:scatterStyle val="lineMarker"/>
        <c:varyColors val="0"/>
        <c:ser>
          <c:idx val="0"/>
          <c:order val="0"/>
          <c:tx>
            <c:v>ECobs</c:v>
          </c:tx>
          <c:spPr>
            <a:ln w="28575">
              <a:solidFill>
                <a:schemeClr val="bg1">
                  <a:lumMod val="50000"/>
                </a:schemeClr>
              </a:solidFill>
            </a:ln>
          </c:spPr>
          <c:marker>
            <c:symbol val="none"/>
          </c:marker>
          <c:xVal>
            <c:numRef>
              <c:f>Tp3ventralmargin!$B$2:$B$122</c:f>
              <c:numCache>
                <c:formatCode>m/d/yyyy</c:formatCode>
                <c:ptCount val="121"/>
                <c:pt idx="0">
                  <c:v>40937</c:v>
                </c:pt>
                <c:pt idx="1">
                  <c:v>40947</c:v>
                </c:pt>
                <c:pt idx="2">
                  <c:v>40950</c:v>
                </c:pt>
                <c:pt idx="3">
                  <c:v>40954</c:v>
                </c:pt>
                <c:pt idx="4">
                  <c:v>40957</c:v>
                </c:pt>
                <c:pt idx="5">
                  <c:v>40962</c:v>
                </c:pt>
                <c:pt idx="6">
                  <c:v>40964</c:v>
                </c:pt>
                <c:pt idx="7">
                  <c:v>40968</c:v>
                </c:pt>
                <c:pt idx="8">
                  <c:v>40971</c:v>
                </c:pt>
                <c:pt idx="9">
                  <c:v>40975</c:v>
                </c:pt>
                <c:pt idx="10">
                  <c:v>40989</c:v>
                </c:pt>
                <c:pt idx="11">
                  <c:v>40992</c:v>
                </c:pt>
                <c:pt idx="12">
                  <c:v>41003</c:v>
                </c:pt>
                <c:pt idx="13">
                  <c:v>41006</c:v>
                </c:pt>
                <c:pt idx="14">
                  <c:v>41010</c:v>
                </c:pt>
                <c:pt idx="15">
                  <c:v>41013</c:v>
                </c:pt>
                <c:pt idx="16">
                  <c:v>41017</c:v>
                </c:pt>
                <c:pt idx="17">
                  <c:v>41020</c:v>
                </c:pt>
                <c:pt idx="18">
                  <c:v>41024</c:v>
                </c:pt>
                <c:pt idx="19">
                  <c:v>41027</c:v>
                </c:pt>
                <c:pt idx="20">
                  <c:v>41031</c:v>
                </c:pt>
                <c:pt idx="21">
                  <c:v>41034</c:v>
                </c:pt>
                <c:pt idx="22">
                  <c:v>41038</c:v>
                </c:pt>
                <c:pt idx="23">
                  <c:v>41042</c:v>
                </c:pt>
                <c:pt idx="24">
                  <c:v>41045</c:v>
                </c:pt>
                <c:pt idx="25">
                  <c:v>41049</c:v>
                </c:pt>
                <c:pt idx="26">
                  <c:v>41052</c:v>
                </c:pt>
                <c:pt idx="27">
                  <c:v>41060</c:v>
                </c:pt>
                <c:pt idx="28">
                  <c:v>41064</c:v>
                </c:pt>
                <c:pt idx="29">
                  <c:v>41067</c:v>
                </c:pt>
                <c:pt idx="30">
                  <c:v>41071</c:v>
                </c:pt>
                <c:pt idx="31">
                  <c:v>41074</c:v>
                </c:pt>
                <c:pt idx="32">
                  <c:v>41078</c:v>
                </c:pt>
                <c:pt idx="33">
                  <c:v>41081</c:v>
                </c:pt>
                <c:pt idx="34">
                  <c:v>41085</c:v>
                </c:pt>
                <c:pt idx="35">
                  <c:v>41088</c:v>
                </c:pt>
                <c:pt idx="36">
                  <c:v>41092</c:v>
                </c:pt>
                <c:pt idx="37">
                  <c:v>41095</c:v>
                </c:pt>
                <c:pt idx="38">
                  <c:v>41099</c:v>
                </c:pt>
                <c:pt idx="39">
                  <c:v>41106</c:v>
                </c:pt>
                <c:pt idx="40">
                  <c:v>41109</c:v>
                </c:pt>
                <c:pt idx="41">
                  <c:v>41113</c:v>
                </c:pt>
                <c:pt idx="42">
                  <c:v>41116</c:v>
                </c:pt>
                <c:pt idx="43">
                  <c:v>41120</c:v>
                </c:pt>
                <c:pt idx="44">
                  <c:v>41123</c:v>
                </c:pt>
                <c:pt idx="45">
                  <c:v>41127</c:v>
                </c:pt>
                <c:pt idx="46">
                  <c:v>41130</c:v>
                </c:pt>
                <c:pt idx="47">
                  <c:v>41134</c:v>
                </c:pt>
                <c:pt idx="48">
                  <c:v>41137</c:v>
                </c:pt>
                <c:pt idx="49">
                  <c:v>41141</c:v>
                </c:pt>
                <c:pt idx="50">
                  <c:v>41144</c:v>
                </c:pt>
                <c:pt idx="51">
                  <c:v>41151</c:v>
                </c:pt>
                <c:pt idx="52">
                  <c:v>41155</c:v>
                </c:pt>
                <c:pt idx="53">
                  <c:v>41158</c:v>
                </c:pt>
                <c:pt idx="54">
                  <c:v>41162</c:v>
                </c:pt>
                <c:pt idx="55">
                  <c:v>41165</c:v>
                </c:pt>
                <c:pt idx="56">
                  <c:v>41169</c:v>
                </c:pt>
                <c:pt idx="57">
                  <c:v>41172</c:v>
                </c:pt>
                <c:pt idx="58">
                  <c:v>41176</c:v>
                </c:pt>
                <c:pt idx="59">
                  <c:v>41179</c:v>
                </c:pt>
                <c:pt idx="60">
                  <c:v>41180</c:v>
                </c:pt>
                <c:pt idx="61">
                  <c:v>41184</c:v>
                </c:pt>
                <c:pt idx="62">
                  <c:v>41187</c:v>
                </c:pt>
                <c:pt idx="63">
                  <c:v>41191</c:v>
                </c:pt>
                <c:pt idx="64">
                  <c:v>41194</c:v>
                </c:pt>
                <c:pt idx="65">
                  <c:v>41199</c:v>
                </c:pt>
                <c:pt idx="66">
                  <c:v>41201</c:v>
                </c:pt>
                <c:pt idx="67">
                  <c:v>41205</c:v>
                </c:pt>
                <c:pt idx="68">
                  <c:v>41208</c:v>
                </c:pt>
                <c:pt idx="69">
                  <c:v>41211</c:v>
                </c:pt>
                <c:pt idx="70">
                  <c:v>41215</c:v>
                </c:pt>
                <c:pt idx="71">
                  <c:v>41219</c:v>
                </c:pt>
                <c:pt idx="72">
                  <c:v>41222</c:v>
                </c:pt>
                <c:pt idx="73">
                  <c:v>41226</c:v>
                </c:pt>
                <c:pt idx="74">
                  <c:v>41228</c:v>
                </c:pt>
                <c:pt idx="75">
                  <c:v>41233</c:v>
                </c:pt>
                <c:pt idx="76">
                  <c:v>41238</c:v>
                </c:pt>
                <c:pt idx="77">
                  <c:v>41240</c:v>
                </c:pt>
                <c:pt idx="78">
                  <c:v>41244</c:v>
                </c:pt>
                <c:pt idx="79">
                  <c:v>41248</c:v>
                </c:pt>
                <c:pt idx="80">
                  <c:v>41251</c:v>
                </c:pt>
                <c:pt idx="81">
                  <c:v>41254</c:v>
                </c:pt>
                <c:pt idx="82">
                  <c:v>41258</c:v>
                </c:pt>
                <c:pt idx="83">
                  <c:v>41261</c:v>
                </c:pt>
                <c:pt idx="84">
                  <c:v>41276</c:v>
                </c:pt>
                <c:pt idx="85">
                  <c:v>41279</c:v>
                </c:pt>
                <c:pt idx="86">
                  <c:v>41283</c:v>
                </c:pt>
                <c:pt idx="87">
                  <c:v>41286</c:v>
                </c:pt>
                <c:pt idx="88">
                  <c:v>41289</c:v>
                </c:pt>
                <c:pt idx="89">
                  <c:v>41293</c:v>
                </c:pt>
                <c:pt idx="90">
                  <c:v>41296</c:v>
                </c:pt>
                <c:pt idx="91">
                  <c:v>41300</c:v>
                </c:pt>
                <c:pt idx="92">
                  <c:v>41303</c:v>
                </c:pt>
                <c:pt idx="93">
                  <c:v>41307</c:v>
                </c:pt>
                <c:pt idx="94">
                  <c:v>41310</c:v>
                </c:pt>
                <c:pt idx="95">
                  <c:v>41314</c:v>
                </c:pt>
                <c:pt idx="96">
                  <c:v>41317</c:v>
                </c:pt>
                <c:pt idx="97">
                  <c:v>41324</c:v>
                </c:pt>
                <c:pt idx="98">
                  <c:v>41338</c:v>
                </c:pt>
                <c:pt idx="99">
                  <c:v>41343</c:v>
                </c:pt>
                <c:pt idx="100">
                  <c:v>41352</c:v>
                </c:pt>
                <c:pt idx="101">
                  <c:v>41359</c:v>
                </c:pt>
                <c:pt idx="102">
                  <c:v>41366</c:v>
                </c:pt>
                <c:pt idx="103">
                  <c:v>41373</c:v>
                </c:pt>
                <c:pt idx="104">
                  <c:v>41380</c:v>
                </c:pt>
                <c:pt idx="105">
                  <c:v>41387</c:v>
                </c:pt>
                <c:pt idx="106">
                  <c:v>41395</c:v>
                </c:pt>
                <c:pt idx="107">
                  <c:v>41402</c:v>
                </c:pt>
                <c:pt idx="108">
                  <c:v>41408</c:v>
                </c:pt>
                <c:pt idx="109">
                  <c:v>41410</c:v>
                </c:pt>
                <c:pt idx="110">
                  <c:v>41415</c:v>
                </c:pt>
                <c:pt idx="111">
                  <c:v>41421</c:v>
                </c:pt>
                <c:pt idx="112">
                  <c:v>41429</c:v>
                </c:pt>
                <c:pt idx="113">
                  <c:v>41436</c:v>
                </c:pt>
                <c:pt idx="114">
                  <c:v>41443</c:v>
                </c:pt>
                <c:pt idx="115">
                  <c:v>41457</c:v>
                </c:pt>
                <c:pt idx="116">
                  <c:v>41464</c:v>
                </c:pt>
                <c:pt idx="117">
                  <c:v>41468</c:v>
                </c:pt>
                <c:pt idx="118">
                  <c:v>41473</c:v>
                </c:pt>
                <c:pt idx="119">
                  <c:v>41480</c:v>
                </c:pt>
                <c:pt idx="120">
                  <c:v>41485</c:v>
                </c:pt>
              </c:numCache>
            </c:numRef>
          </c:xVal>
          <c:yVal>
            <c:numRef>
              <c:f>Tp3ventralmargin!$C$2:$C$122</c:f>
              <c:numCache>
                <c:formatCode>General</c:formatCode>
                <c:ptCount val="121"/>
                <c:pt idx="0">
                  <c:v>242</c:v>
                </c:pt>
                <c:pt idx="1">
                  <c:v>134</c:v>
                </c:pt>
                <c:pt idx="2">
                  <c:v>302</c:v>
                </c:pt>
                <c:pt idx="3">
                  <c:v>405</c:v>
                </c:pt>
                <c:pt idx="4">
                  <c:v>481</c:v>
                </c:pt>
                <c:pt idx="5">
                  <c:v>350</c:v>
                </c:pt>
                <c:pt idx="6">
                  <c:v>304</c:v>
                </c:pt>
                <c:pt idx="7">
                  <c:v>343</c:v>
                </c:pt>
                <c:pt idx="8">
                  <c:v>406</c:v>
                </c:pt>
                <c:pt idx="9">
                  <c:v>550</c:v>
                </c:pt>
                <c:pt idx="10">
                  <c:v>542</c:v>
                </c:pt>
                <c:pt idx="11">
                  <c:v>294</c:v>
                </c:pt>
                <c:pt idx="12">
                  <c:v>738</c:v>
                </c:pt>
                <c:pt idx="13">
                  <c:v>755</c:v>
                </c:pt>
                <c:pt idx="14">
                  <c:v>855</c:v>
                </c:pt>
                <c:pt idx="15">
                  <c:v>914</c:v>
                </c:pt>
                <c:pt idx="16">
                  <c:v>815</c:v>
                </c:pt>
                <c:pt idx="17">
                  <c:v>773</c:v>
                </c:pt>
                <c:pt idx="18">
                  <c:v>736</c:v>
                </c:pt>
                <c:pt idx="19">
                  <c:v>781</c:v>
                </c:pt>
                <c:pt idx="20">
                  <c:v>828</c:v>
                </c:pt>
                <c:pt idx="21">
                  <c:v>862</c:v>
                </c:pt>
                <c:pt idx="22">
                  <c:v>883</c:v>
                </c:pt>
                <c:pt idx="23">
                  <c:v>898</c:v>
                </c:pt>
                <c:pt idx="24">
                  <c:v>833</c:v>
                </c:pt>
                <c:pt idx="25">
                  <c:v>721</c:v>
                </c:pt>
                <c:pt idx="26">
                  <c:v>759</c:v>
                </c:pt>
                <c:pt idx="27">
                  <c:v>809</c:v>
                </c:pt>
                <c:pt idx="28">
                  <c:v>856</c:v>
                </c:pt>
                <c:pt idx="29">
                  <c:v>902</c:v>
                </c:pt>
                <c:pt idx="30">
                  <c:v>872</c:v>
                </c:pt>
                <c:pt idx="31">
                  <c:v>542</c:v>
                </c:pt>
                <c:pt idx="32">
                  <c:v>609</c:v>
                </c:pt>
                <c:pt idx="33">
                  <c:v>698</c:v>
                </c:pt>
                <c:pt idx="34">
                  <c:v>757</c:v>
                </c:pt>
                <c:pt idx="35">
                  <c:v>865</c:v>
                </c:pt>
                <c:pt idx="36">
                  <c:v>1003</c:v>
                </c:pt>
                <c:pt idx="37">
                  <c:v>1150</c:v>
                </c:pt>
                <c:pt idx="38">
                  <c:v>1152</c:v>
                </c:pt>
                <c:pt idx="39">
                  <c:v>716</c:v>
                </c:pt>
                <c:pt idx="40">
                  <c:v>641</c:v>
                </c:pt>
                <c:pt idx="41">
                  <c:v>870</c:v>
                </c:pt>
                <c:pt idx="42">
                  <c:v>962</c:v>
                </c:pt>
                <c:pt idx="43">
                  <c:v>1117</c:v>
                </c:pt>
                <c:pt idx="44">
                  <c:v>1158</c:v>
                </c:pt>
                <c:pt idx="45">
                  <c:v>1194</c:v>
                </c:pt>
                <c:pt idx="46">
                  <c:v>1282</c:v>
                </c:pt>
                <c:pt idx="47">
                  <c:v>1325</c:v>
                </c:pt>
                <c:pt idx="48">
                  <c:v>1267</c:v>
                </c:pt>
                <c:pt idx="49">
                  <c:v>1058</c:v>
                </c:pt>
                <c:pt idx="50">
                  <c:v>928</c:v>
                </c:pt>
                <c:pt idx="51">
                  <c:v>1180</c:v>
                </c:pt>
                <c:pt idx="52">
                  <c:v>1196</c:v>
                </c:pt>
                <c:pt idx="53">
                  <c:v>1287</c:v>
                </c:pt>
                <c:pt idx="54">
                  <c:v>1337</c:v>
                </c:pt>
                <c:pt idx="55">
                  <c:v>1303</c:v>
                </c:pt>
                <c:pt idx="56">
                  <c:v>1235</c:v>
                </c:pt>
                <c:pt idx="57">
                  <c:v>1056</c:v>
                </c:pt>
                <c:pt idx="58">
                  <c:v>1286</c:v>
                </c:pt>
                <c:pt idx="59">
                  <c:v>1239</c:v>
                </c:pt>
                <c:pt idx="60">
                  <c:v>1268</c:v>
                </c:pt>
                <c:pt idx="61">
                  <c:v>871</c:v>
                </c:pt>
                <c:pt idx="62">
                  <c:v>846</c:v>
                </c:pt>
                <c:pt idx="63">
                  <c:v>647</c:v>
                </c:pt>
                <c:pt idx="64">
                  <c:v>841</c:v>
                </c:pt>
                <c:pt idx="65">
                  <c:v>908</c:v>
                </c:pt>
                <c:pt idx="66">
                  <c:v>760</c:v>
                </c:pt>
                <c:pt idx="67">
                  <c:v>847</c:v>
                </c:pt>
                <c:pt idx="68">
                  <c:v>876</c:v>
                </c:pt>
                <c:pt idx="69">
                  <c:v>862</c:v>
                </c:pt>
                <c:pt idx="70">
                  <c:v>1027</c:v>
                </c:pt>
                <c:pt idx="71">
                  <c:v>876</c:v>
                </c:pt>
                <c:pt idx="72">
                  <c:v>899</c:v>
                </c:pt>
                <c:pt idx="73">
                  <c:v>880</c:v>
                </c:pt>
                <c:pt idx="74">
                  <c:v>915</c:v>
                </c:pt>
                <c:pt idx="75">
                  <c:v>915</c:v>
                </c:pt>
                <c:pt idx="76">
                  <c:v>985</c:v>
                </c:pt>
                <c:pt idx="77">
                  <c:v>985</c:v>
                </c:pt>
                <c:pt idx="78">
                  <c:v>925</c:v>
                </c:pt>
                <c:pt idx="79">
                  <c:v>923</c:v>
                </c:pt>
                <c:pt idx="80">
                  <c:v>900</c:v>
                </c:pt>
                <c:pt idx="81">
                  <c:v>913</c:v>
                </c:pt>
                <c:pt idx="82">
                  <c:v>980</c:v>
                </c:pt>
                <c:pt idx="83">
                  <c:v>961</c:v>
                </c:pt>
                <c:pt idx="84">
                  <c:v>983</c:v>
                </c:pt>
                <c:pt idx="85">
                  <c:v>884</c:v>
                </c:pt>
                <c:pt idx="86">
                  <c:v>347</c:v>
                </c:pt>
                <c:pt idx="87">
                  <c:v>364</c:v>
                </c:pt>
                <c:pt idx="88">
                  <c:v>307</c:v>
                </c:pt>
                <c:pt idx="89">
                  <c:v>398</c:v>
                </c:pt>
                <c:pt idx="90">
                  <c:v>457</c:v>
                </c:pt>
                <c:pt idx="91">
                  <c:v>523</c:v>
                </c:pt>
                <c:pt idx="92">
                  <c:v>593</c:v>
                </c:pt>
                <c:pt idx="93">
                  <c:v>588</c:v>
                </c:pt>
                <c:pt idx="94">
                  <c:v>573</c:v>
                </c:pt>
                <c:pt idx="95">
                  <c:v>624</c:v>
                </c:pt>
                <c:pt idx="96">
                  <c:v>672</c:v>
                </c:pt>
                <c:pt idx="97">
                  <c:v>477</c:v>
                </c:pt>
                <c:pt idx="98">
                  <c:v>664</c:v>
                </c:pt>
                <c:pt idx="99">
                  <c:v>677</c:v>
                </c:pt>
                <c:pt idx="100" formatCode="0">
                  <c:v>679</c:v>
                </c:pt>
                <c:pt idx="101" formatCode="0">
                  <c:v>598</c:v>
                </c:pt>
                <c:pt idx="102" formatCode="0">
                  <c:v>684</c:v>
                </c:pt>
                <c:pt idx="103" formatCode="0">
                  <c:v>674</c:v>
                </c:pt>
                <c:pt idx="104" formatCode="0">
                  <c:v>714</c:v>
                </c:pt>
                <c:pt idx="105" formatCode="0">
                  <c:v>788</c:v>
                </c:pt>
                <c:pt idx="106" formatCode="0">
                  <c:v>662</c:v>
                </c:pt>
                <c:pt idx="107" formatCode="0">
                  <c:v>827</c:v>
                </c:pt>
                <c:pt idx="108" formatCode="0">
                  <c:v>550</c:v>
                </c:pt>
                <c:pt idx="109" formatCode="0">
                  <c:v>490</c:v>
                </c:pt>
                <c:pt idx="110" formatCode="0">
                  <c:v>453</c:v>
                </c:pt>
                <c:pt idx="111" formatCode="0">
                  <c:v>427</c:v>
                </c:pt>
                <c:pt idx="112" formatCode="0">
                  <c:v>658</c:v>
                </c:pt>
                <c:pt idx="113" formatCode="0">
                  <c:v>811</c:v>
                </c:pt>
                <c:pt idx="114" formatCode="0">
                  <c:v>825</c:v>
                </c:pt>
                <c:pt idx="115" formatCode="0">
                  <c:v>1118</c:v>
                </c:pt>
                <c:pt idx="116" formatCode="0">
                  <c:v>1306</c:v>
                </c:pt>
                <c:pt idx="117" formatCode="0">
                  <c:v>1427</c:v>
                </c:pt>
                <c:pt idx="118" formatCode="0">
                  <c:v>978</c:v>
                </c:pt>
                <c:pt idx="119" formatCode="0">
                  <c:v>796</c:v>
                </c:pt>
                <c:pt idx="120" formatCode="0">
                  <c:v>800</c:v>
                </c:pt>
              </c:numCache>
            </c:numRef>
          </c:yVal>
          <c:smooth val="0"/>
        </c:ser>
        <c:ser>
          <c:idx val="1"/>
          <c:order val="1"/>
          <c:tx>
            <c:v>ECrec</c:v>
          </c:tx>
          <c:spPr>
            <a:ln w="28575">
              <a:solidFill>
                <a:schemeClr val="tx1"/>
              </a:solidFill>
            </a:ln>
          </c:spPr>
          <c:marker>
            <c:symbol val="none"/>
          </c:marker>
          <c:xVal>
            <c:numRef>
              <c:f>Tp3ventralmargin!$V$2:$V$62</c:f>
              <c:numCache>
                <c:formatCode>m/d/yyyy</c:formatCode>
                <c:ptCount val="61"/>
                <c:pt idx="0">
                  <c:v>41495</c:v>
                </c:pt>
                <c:pt idx="1">
                  <c:v>41487.5</c:v>
                </c:pt>
                <c:pt idx="2">
                  <c:v>41480</c:v>
                </c:pt>
                <c:pt idx="3">
                  <c:v>41472.5</c:v>
                </c:pt>
                <c:pt idx="4">
                  <c:v>41465</c:v>
                </c:pt>
                <c:pt idx="5">
                  <c:v>41463</c:v>
                </c:pt>
                <c:pt idx="6">
                  <c:v>41461</c:v>
                </c:pt>
                <c:pt idx="7">
                  <c:v>41459</c:v>
                </c:pt>
                <c:pt idx="8">
                  <c:v>41457</c:v>
                </c:pt>
                <c:pt idx="9">
                  <c:v>41452.578947368376</c:v>
                </c:pt>
                <c:pt idx="10">
                  <c:v>41450.36842105259</c:v>
                </c:pt>
                <c:pt idx="11">
                  <c:v>41448.157894736803</c:v>
                </c:pt>
                <c:pt idx="12">
                  <c:v>41445.947368421017</c:v>
                </c:pt>
                <c:pt idx="13">
                  <c:v>41443.736842105231</c:v>
                </c:pt>
                <c:pt idx="14">
                  <c:v>41441.526315789444</c:v>
                </c:pt>
                <c:pt idx="15">
                  <c:v>41439.315789473658</c:v>
                </c:pt>
                <c:pt idx="16">
                  <c:v>41434.894736842078</c:v>
                </c:pt>
                <c:pt idx="17">
                  <c:v>41432.684210526291</c:v>
                </c:pt>
                <c:pt idx="18">
                  <c:v>41430.473684210505</c:v>
                </c:pt>
                <c:pt idx="19">
                  <c:v>41428.263157894718</c:v>
                </c:pt>
                <c:pt idx="20">
                  <c:v>41426.052631578932</c:v>
                </c:pt>
                <c:pt idx="21">
                  <c:v>41423.842105263146</c:v>
                </c:pt>
                <c:pt idx="22">
                  <c:v>41421.631578947359</c:v>
                </c:pt>
                <c:pt idx="23">
                  <c:v>41419.421052631573</c:v>
                </c:pt>
                <c:pt idx="24">
                  <c:v>41417.210526315786</c:v>
                </c:pt>
                <c:pt idx="25">
                  <c:v>41415</c:v>
                </c:pt>
                <c:pt idx="26">
                  <c:v>41411</c:v>
                </c:pt>
                <c:pt idx="27">
                  <c:v>41407</c:v>
                </c:pt>
                <c:pt idx="28">
                  <c:v>41403</c:v>
                </c:pt>
                <c:pt idx="29">
                  <c:v>41399</c:v>
                </c:pt>
                <c:pt idx="30">
                  <c:v>41395</c:v>
                </c:pt>
                <c:pt idx="31">
                  <c:v>41389.333333333328</c:v>
                </c:pt>
                <c:pt idx="32">
                  <c:v>41383.666666666664</c:v>
                </c:pt>
                <c:pt idx="33">
                  <c:v>41378</c:v>
                </c:pt>
                <c:pt idx="34">
                  <c:v>41375.25</c:v>
                </c:pt>
                <c:pt idx="35">
                  <c:v>41372.5</c:v>
                </c:pt>
                <c:pt idx="36">
                  <c:v>41369.75</c:v>
                </c:pt>
                <c:pt idx="37">
                  <c:v>41367</c:v>
                </c:pt>
                <c:pt idx="38">
                  <c:v>41361</c:v>
                </c:pt>
                <c:pt idx="39">
                  <c:v>41350</c:v>
                </c:pt>
                <c:pt idx="40">
                  <c:v>41344.799999999988</c:v>
                </c:pt>
                <c:pt idx="41">
                  <c:v>41339.599999999991</c:v>
                </c:pt>
                <c:pt idx="42">
                  <c:v>41334.399999999994</c:v>
                </c:pt>
                <c:pt idx="43">
                  <c:v>41329.199999999997</c:v>
                </c:pt>
                <c:pt idx="44">
                  <c:v>41324</c:v>
                </c:pt>
                <c:pt idx="45">
                  <c:v>41208</c:v>
                </c:pt>
                <c:pt idx="46">
                  <c:v>41201</c:v>
                </c:pt>
                <c:pt idx="47">
                  <c:v>41194</c:v>
                </c:pt>
                <c:pt idx="48">
                  <c:v>41187</c:v>
                </c:pt>
                <c:pt idx="49">
                  <c:v>41185.307692307659</c:v>
                </c:pt>
                <c:pt idx="50">
                  <c:v>41183.615384615354</c:v>
                </c:pt>
                <c:pt idx="51">
                  <c:v>41181.923076923049</c:v>
                </c:pt>
                <c:pt idx="52">
                  <c:v>41180.230769230744</c:v>
                </c:pt>
                <c:pt idx="53">
                  <c:v>41178.538461538439</c:v>
                </c:pt>
                <c:pt idx="54">
                  <c:v>41176.846153846134</c:v>
                </c:pt>
                <c:pt idx="55">
                  <c:v>41175.153846153829</c:v>
                </c:pt>
                <c:pt idx="56">
                  <c:v>41173.461538461524</c:v>
                </c:pt>
                <c:pt idx="57">
                  <c:v>41171.76923076922</c:v>
                </c:pt>
                <c:pt idx="58">
                  <c:v>41170.076923076915</c:v>
                </c:pt>
                <c:pt idx="59">
                  <c:v>41168.38461538461</c:v>
                </c:pt>
                <c:pt idx="60">
                  <c:v>41166.692307692305</c:v>
                </c:pt>
              </c:numCache>
            </c:numRef>
          </c:xVal>
          <c:yVal>
            <c:numRef>
              <c:f>Tp3ventralmargin!$Z$2:$Z$62</c:f>
              <c:numCache>
                <c:formatCode>0.00</c:formatCode>
                <c:ptCount val="61"/>
                <c:pt idx="0">
                  <c:v>646.23586493607763</c:v>
                </c:pt>
                <c:pt idx="1">
                  <c:v>689.22713073423893</c:v>
                </c:pt>
                <c:pt idx="2">
                  <c:v>781.78595184763208</c:v>
                </c:pt>
                <c:pt idx="3">
                  <c:v>942.1688932042432</c:v>
                </c:pt>
                <c:pt idx="4">
                  <c:v>1068.8851583764497</c:v>
                </c:pt>
                <c:pt idx="5">
                  <c:v>1057.3030365404152</c:v>
                </c:pt>
                <c:pt idx="6">
                  <c:v>977.89679446116293</c:v>
                </c:pt>
                <c:pt idx="7">
                  <c:v>989.28260914743396</c:v>
                </c:pt>
                <c:pt idx="8">
                  <c:v>976.52264441281977</c:v>
                </c:pt>
                <c:pt idx="9">
                  <c:v>916.55081016013355</c:v>
                </c:pt>
                <c:pt idx="10">
                  <c:v>876.70045875818482</c:v>
                </c:pt>
                <c:pt idx="11">
                  <c:v>813.58771010928581</c:v>
                </c:pt>
                <c:pt idx="12">
                  <c:v>748.70819711251693</c:v>
                </c:pt>
                <c:pt idx="13">
                  <c:v>697.37387744941566</c:v>
                </c:pt>
                <c:pt idx="14">
                  <c:v>713.47106373000565</c:v>
                </c:pt>
                <c:pt idx="15">
                  <c:v>691.19020223187181</c:v>
                </c:pt>
                <c:pt idx="16">
                  <c:v>649.3767793322902</c:v>
                </c:pt>
                <c:pt idx="17">
                  <c:v>660.86074759344297</c:v>
                </c:pt>
                <c:pt idx="18">
                  <c:v>658.01429392187515</c:v>
                </c:pt>
                <c:pt idx="19">
                  <c:v>715.53228880252027</c:v>
                </c:pt>
                <c:pt idx="20">
                  <c:v>652.41954015362126</c:v>
                </c:pt>
                <c:pt idx="21">
                  <c:v>515.29899604396019</c:v>
                </c:pt>
                <c:pt idx="22">
                  <c:v>518.53806401505472</c:v>
                </c:pt>
                <c:pt idx="23">
                  <c:v>583.2212698620599</c:v>
                </c:pt>
                <c:pt idx="24">
                  <c:v>589.30679150472224</c:v>
                </c:pt>
                <c:pt idx="25">
                  <c:v>578.01913039333294</c:v>
                </c:pt>
                <c:pt idx="26">
                  <c:v>459.64591908606644</c:v>
                </c:pt>
                <c:pt idx="27">
                  <c:v>402.22607778030306</c:v>
                </c:pt>
                <c:pt idx="28">
                  <c:v>562.70717271179569</c:v>
                </c:pt>
                <c:pt idx="29">
                  <c:v>640.83741831758675</c:v>
                </c:pt>
                <c:pt idx="30">
                  <c:v>610.11534937963143</c:v>
                </c:pt>
                <c:pt idx="31">
                  <c:v>654.87337952566236</c:v>
                </c:pt>
                <c:pt idx="32">
                  <c:v>642.50602909057488</c:v>
                </c:pt>
                <c:pt idx="33">
                  <c:v>611.58765300285609</c:v>
                </c:pt>
                <c:pt idx="34">
                  <c:v>585.96956995874621</c:v>
                </c:pt>
                <c:pt idx="35">
                  <c:v>785.71209484289807</c:v>
                </c:pt>
                <c:pt idx="36">
                  <c:v>730.94240005893903</c:v>
                </c:pt>
                <c:pt idx="37">
                  <c:v>773.4428979826921</c:v>
                </c:pt>
                <c:pt idx="38">
                  <c:v>717.12584788369327</c:v>
                </c:pt>
                <c:pt idx="39">
                  <c:v>745.88484532401549</c:v>
                </c:pt>
                <c:pt idx="40">
                  <c:v>716.53692643440309</c:v>
                </c:pt>
                <c:pt idx="41">
                  <c:v>891.44659687349827</c:v>
                </c:pt>
                <c:pt idx="42">
                  <c:v>928.54864817876091</c:v>
                </c:pt>
                <c:pt idx="43">
                  <c:v>851.69439904643127</c:v>
                </c:pt>
                <c:pt idx="44">
                  <c:v>935.71385914512098</c:v>
                </c:pt>
                <c:pt idx="45">
                  <c:v>1050.9461560561749</c:v>
                </c:pt>
                <c:pt idx="46">
                  <c:v>999.80814354283666</c:v>
                </c:pt>
                <c:pt idx="47">
                  <c:v>1089.9131252841887</c:v>
                </c:pt>
                <c:pt idx="48">
                  <c:v>1044.4680201139859</c:v>
                </c:pt>
                <c:pt idx="49">
                  <c:v>1075.6808569263499</c:v>
                </c:pt>
                <c:pt idx="50">
                  <c:v>1088.6371288107271</c:v>
                </c:pt>
                <c:pt idx="51">
                  <c:v>1182.7664071222268</c:v>
                </c:pt>
                <c:pt idx="52">
                  <c:v>1182.0793320980554</c:v>
                </c:pt>
                <c:pt idx="53">
                  <c:v>1133.49331253164</c:v>
                </c:pt>
                <c:pt idx="54">
                  <c:v>1066.5525744623565</c:v>
                </c:pt>
                <c:pt idx="55">
                  <c:v>1040.1492628191934</c:v>
                </c:pt>
                <c:pt idx="56">
                  <c:v>1064.5895029647236</c:v>
                </c:pt>
                <c:pt idx="57">
                  <c:v>1096.1949540766141</c:v>
                </c:pt>
                <c:pt idx="58">
                  <c:v>1160.191084899448</c:v>
                </c:pt>
                <c:pt idx="59">
                  <c:v>1162.6449242714893</c:v>
                </c:pt>
                <c:pt idx="60">
                  <c:v>1170.8898245615476</c:v>
                </c:pt>
              </c:numCache>
            </c:numRef>
          </c:yVal>
          <c:smooth val="0"/>
        </c:ser>
        <c:dLbls>
          <c:showLegendKey val="0"/>
          <c:showVal val="0"/>
          <c:showCatName val="0"/>
          <c:showSerName val="0"/>
          <c:showPercent val="0"/>
          <c:showBubbleSize val="0"/>
        </c:dLbls>
        <c:axId val="536291584"/>
        <c:axId val="536314240"/>
      </c:scatterChart>
      <c:valAx>
        <c:axId val="536291584"/>
        <c:scaling>
          <c:orientation val="minMax"/>
          <c:max val="41518"/>
          <c:min val="41153"/>
        </c:scaling>
        <c:delete val="0"/>
        <c:axPos val="b"/>
        <c:title>
          <c:tx>
            <c:rich>
              <a:bodyPr/>
              <a:lstStyle/>
              <a:p>
                <a:pPr>
                  <a:defRPr/>
                </a:pPr>
                <a:r>
                  <a:rPr lang="en-US" dirty="0" smtClean="0"/>
                  <a:t>2012-2013</a:t>
                </a:r>
                <a:endParaRPr lang="en-US" dirty="0"/>
              </a:p>
            </c:rich>
          </c:tx>
          <c:layout/>
          <c:overlay val="0"/>
        </c:title>
        <c:numFmt formatCode="[$-409]mmmmm;@" sourceLinked="0"/>
        <c:majorTickMark val="out"/>
        <c:minorTickMark val="none"/>
        <c:tickLblPos val="nextTo"/>
        <c:spPr>
          <a:ln>
            <a:solidFill>
              <a:schemeClr val="tx1"/>
            </a:solidFill>
          </a:ln>
        </c:spPr>
        <c:crossAx val="536314240"/>
        <c:crosses val="autoZero"/>
        <c:crossBetween val="midCat"/>
        <c:majorUnit val="31"/>
      </c:valAx>
      <c:valAx>
        <c:axId val="536314240"/>
        <c:scaling>
          <c:orientation val="minMax"/>
        </c:scaling>
        <c:delete val="0"/>
        <c:axPos val="l"/>
        <c:title>
          <c:tx>
            <c:rich>
              <a:bodyPr rot="-5400000" vert="horz"/>
              <a:lstStyle/>
              <a:p>
                <a:pPr>
                  <a:defRPr/>
                </a:pPr>
                <a:r>
                  <a:rPr lang="en-US"/>
                  <a:t>EC (µS/cm)</a:t>
                </a:r>
              </a:p>
            </c:rich>
          </c:tx>
          <c:layout/>
          <c:overlay val="0"/>
        </c:title>
        <c:numFmt formatCode="General" sourceLinked="1"/>
        <c:majorTickMark val="out"/>
        <c:minorTickMark val="none"/>
        <c:tickLblPos val="nextTo"/>
        <c:spPr>
          <a:ln>
            <a:solidFill>
              <a:schemeClr val="tx1"/>
            </a:solidFill>
          </a:ln>
        </c:spPr>
        <c:crossAx val="536291584"/>
        <c:crosses val="autoZero"/>
        <c:crossBetween val="midCat"/>
      </c:valAx>
    </c:plotArea>
    <c:legend>
      <c:legendPos val="r"/>
      <c:layout>
        <c:manualLayout>
          <c:xMode val="edge"/>
          <c:yMode val="edge"/>
          <c:x val="0.45904115247203342"/>
          <c:y val="0.67032303607584498"/>
          <c:w val="0.30371693817092149"/>
          <c:h val="0.15288393485240753"/>
        </c:manualLayout>
      </c:layout>
      <c:overlay val="0"/>
    </c:legend>
    <c:plotVisOnly val="1"/>
    <c:dispBlanksAs val="gap"/>
    <c:showDLblsOverMax val="0"/>
  </c:chart>
  <c:spPr>
    <a:ln>
      <a:noFill/>
    </a:ln>
  </c:spPr>
  <c:txPr>
    <a:bodyPr/>
    <a:lstStyle/>
    <a:p>
      <a:pPr>
        <a:defRPr sz="20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300"/>
            </a:pPr>
            <a:r>
              <a:rPr lang="en-US" sz="2300" dirty="0" smtClean="0"/>
              <a:t>Figure 9b. Observed </a:t>
            </a:r>
            <a:r>
              <a:rPr lang="en-US" sz="2300" dirty="0"/>
              <a:t>and reconstructed </a:t>
            </a:r>
            <a:r>
              <a:rPr lang="en-US" sz="2300" dirty="0" smtClean="0"/>
              <a:t>water source (%Lake Whitney flow)</a:t>
            </a:r>
            <a:endParaRPr lang="en-US" sz="2300" dirty="0"/>
          </a:p>
        </c:rich>
      </c:tx>
      <c:layout>
        <c:manualLayout>
          <c:xMode val="edge"/>
          <c:yMode val="edge"/>
          <c:x val="0.16081568909798644"/>
          <c:y val="3.8446675780433981E-2"/>
        </c:manualLayout>
      </c:layout>
      <c:overlay val="1"/>
    </c:title>
    <c:autoTitleDeleted val="0"/>
    <c:plotArea>
      <c:layout>
        <c:manualLayout>
          <c:layoutTarget val="inner"/>
          <c:xMode val="edge"/>
          <c:yMode val="edge"/>
          <c:x val="0.17283111663564552"/>
          <c:y val="0.24305822243146594"/>
          <c:w val="0.76059998187916089"/>
          <c:h val="0.54783192584772733"/>
        </c:manualLayout>
      </c:layout>
      <c:scatterChart>
        <c:scatterStyle val="lineMarker"/>
        <c:varyColors val="0"/>
        <c:ser>
          <c:idx val="0"/>
          <c:order val="0"/>
          <c:tx>
            <c:v>%LWobs</c:v>
          </c:tx>
          <c:spPr>
            <a:ln w="28575">
              <a:solidFill>
                <a:schemeClr val="bg1">
                  <a:lumMod val="50000"/>
                </a:schemeClr>
              </a:solidFill>
            </a:ln>
          </c:spPr>
          <c:marker>
            <c:symbol val="none"/>
          </c:marker>
          <c:xVal>
            <c:numRef>
              <c:f>Tp3ventralmargin!$BH$6:$BH$641</c:f>
              <c:numCache>
                <c:formatCode>m/d/yyyy</c:formatCode>
                <c:ptCount val="636"/>
                <c:pt idx="0">
                  <c:v>40912</c:v>
                </c:pt>
                <c:pt idx="1">
                  <c:v>40913</c:v>
                </c:pt>
                <c:pt idx="2">
                  <c:v>40914</c:v>
                </c:pt>
                <c:pt idx="3">
                  <c:v>40915</c:v>
                </c:pt>
                <c:pt idx="4">
                  <c:v>40916</c:v>
                </c:pt>
                <c:pt idx="5">
                  <c:v>40917</c:v>
                </c:pt>
                <c:pt idx="6">
                  <c:v>40918</c:v>
                </c:pt>
                <c:pt idx="7">
                  <c:v>40919</c:v>
                </c:pt>
                <c:pt idx="8">
                  <c:v>40920</c:v>
                </c:pt>
                <c:pt idx="9">
                  <c:v>40921</c:v>
                </c:pt>
                <c:pt idx="10">
                  <c:v>40922</c:v>
                </c:pt>
                <c:pt idx="11">
                  <c:v>40923</c:v>
                </c:pt>
                <c:pt idx="12">
                  <c:v>40924</c:v>
                </c:pt>
                <c:pt idx="13">
                  <c:v>40925</c:v>
                </c:pt>
                <c:pt idx="14">
                  <c:v>40926</c:v>
                </c:pt>
                <c:pt idx="15">
                  <c:v>40927</c:v>
                </c:pt>
                <c:pt idx="16">
                  <c:v>40928</c:v>
                </c:pt>
                <c:pt idx="17">
                  <c:v>40929</c:v>
                </c:pt>
                <c:pt idx="18">
                  <c:v>40930</c:v>
                </c:pt>
                <c:pt idx="19">
                  <c:v>40931</c:v>
                </c:pt>
                <c:pt idx="20">
                  <c:v>40932</c:v>
                </c:pt>
                <c:pt idx="21">
                  <c:v>40933</c:v>
                </c:pt>
                <c:pt idx="22">
                  <c:v>40934</c:v>
                </c:pt>
                <c:pt idx="23">
                  <c:v>40935</c:v>
                </c:pt>
                <c:pt idx="24">
                  <c:v>40936</c:v>
                </c:pt>
                <c:pt idx="25">
                  <c:v>40937</c:v>
                </c:pt>
                <c:pt idx="26">
                  <c:v>40938</c:v>
                </c:pt>
                <c:pt idx="27">
                  <c:v>40939</c:v>
                </c:pt>
                <c:pt idx="28">
                  <c:v>40940</c:v>
                </c:pt>
                <c:pt idx="29">
                  <c:v>40941</c:v>
                </c:pt>
                <c:pt idx="30">
                  <c:v>40942</c:v>
                </c:pt>
                <c:pt idx="31">
                  <c:v>40943</c:v>
                </c:pt>
                <c:pt idx="32">
                  <c:v>40944</c:v>
                </c:pt>
                <c:pt idx="33">
                  <c:v>40945</c:v>
                </c:pt>
                <c:pt idx="34">
                  <c:v>40946</c:v>
                </c:pt>
                <c:pt idx="35">
                  <c:v>40947</c:v>
                </c:pt>
                <c:pt idx="36">
                  <c:v>40948</c:v>
                </c:pt>
                <c:pt idx="37">
                  <c:v>40949</c:v>
                </c:pt>
                <c:pt idx="38">
                  <c:v>40950</c:v>
                </c:pt>
                <c:pt idx="39">
                  <c:v>40951</c:v>
                </c:pt>
                <c:pt idx="40">
                  <c:v>40952</c:v>
                </c:pt>
                <c:pt idx="41">
                  <c:v>40953</c:v>
                </c:pt>
                <c:pt idx="42">
                  <c:v>40954</c:v>
                </c:pt>
                <c:pt idx="43">
                  <c:v>40955</c:v>
                </c:pt>
                <c:pt idx="44">
                  <c:v>40956</c:v>
                </c:pt>
                <c:pt idx="45">
                  <c:v>40957</c:v>
                </c:pt>
                <c:pt idx="46">
                  <c:v>40958</c:v>
                </c:pt>
                <c:pt idx="47">
                  <c:v>40959</c:v>
                </c:pt>
                <c:pt idx="48">
                  <c:v>40960</c:v>
                </c:pt>
                <c:pt idx="49">
                  <c:v>40961</c:v>
                </c:pt>
                <c:pt idx="50">
                  <c:v>40962</c:v>
                </c:pt>
                <c:pt idx="51">
                  <c:v>40963</c:v>
                </c:pt>
                <c:pt idx="52">
                  <c:v>40964</c:v>
                </c:pt>
                <c:pt idx="53">
                  <c:v>40965</c:v>
                </c:pt>
                <c:pt idx="54">
                  <c:v>40966</c:v>
                </c:pt>
                <c:pt idx="55">
                  <c:v>40967</c:v>
                </c:pt>
                <c:pt idx="56">
                  <c:v>40968</c:v>
                </c:pt>
                <c:pt idx="57">
                  <c:v>40969</c:v>
                </c:pt>
                <c:pt idx="58">
                  <c:v>40970</c:v>
                </c:pt>
                <c:pt idx="59">
                  <c:v>40971</c:v>
                </c:pt>
                <c:pt idx="60">
                  <c:v>40972</c:v>
                </c:pt>
                <c:pt idx="61">
                  <c:v>40973</c:v>
                </c:pt>
                <c:pt idx="62">
                  <c:v>40974</c:v>
                </c:pt>
                <c:pt idx="63">
                  <c:v>40975</c:v>
                </c:pt>
                <c:pt idx="64">
                  <c:v>40976</c:v>
                </c:pt>
                <c:pt idx="65">
                  <c:v>40977</c:v>
                </c:pt>
                <c:pt idx="66">
                  <c:v>40978</c:v>
                </c:pt>
                <c:pt idx="67">
                  <c:v>40979</c:v>
                </c:pt>
                <c:pt idx="68">
                  <c:v>40980</c:v>
                </c:pt>
                <c:pt idx="69">
                  <c:v>40981</c:v>
                </c:pt>
                <c:pt idx="70">
                  <c:v>40982</c:v>
                </c:pt>
                <c:pt idx="71">
                  <c:v>40983</c:v>
                </c:pt>
                <c:pt idx="72">
                  <c:v>40984</c:v>
                </c:pt>
                <c:pt idx="73">
                  <c:v>40985</c:v>
                </c:pt>
                <c:pt idx="74">
                  <c:v>40986</c:v>
                </c:pt>
                <c:pt idx="75">
                  <c:v>40987</c:v>
                </c:pt>
                <c:pt idx="76">
                  <c:v>40988</c:v>
                </c:pt>
                <c:pt idx="77">
                  <c:v>40989</c:v>
                </c:pt>
                <c:pt idx="78">
                  <c:v>40990</c:v>
                </c:pt>
                <c:pt idx="79">
                  <c:v>40991</c:v>
                </c:pt>
                <c:pt idx="80">
                  <c:v>40992</c:v>
                </c:pt>
                <c:pt idx="81">
                  <c:v>40993</c:v>
                </c:pt>
                <c:pt idx="82">
                  <c:v>40994</c:v>
                </c:pt>
                <c:pt idx="83">
                  <c:v>40995</c:v>
                </c:pt>
                <c:pt idx="84">
                  <c:v>40996</c:v>
                </c:pt>
                <c:pt idx="85">
                  <c:v>40997</c:v>
                </c:pt>
                <c:pt idx="86">
                  <c:v>40998</c:v>
                </c:pt>
                <c:pt idx="87">
                  <c:v>40999</c:v>
                </c:pt>
                <c:pt idx="88">
                  <c:v>41000</c:v>
                </c:pt>
                <c:pt idx="89">
                  <c:v>41001</c:v>
                </c:pt>
                <c:pt idx="90">
                  <c:v>41002</c:v>
                </c:pt>
                <c:pt idx="91">
                  <c:v>41003</c:v>
                </c:pt>
                <c:pt idx="92">
                  <c:v>41004</c:v>
                </c:pt>
                <c:pt idx="93">
                  <c:v>41005</c:v>
                </c:pt>
                <c:pt idx="94">
                  <c:v>41006</c:v>
                </c:pt>
                <c:pt idx="95">
                  <c:v>41007</c:v>
                </c:pt>
                <c:pt idx="96">
                  <c:v>41008</c:v>
                </c:pt>
                <c:pt idx="97">
                  <c:v>41009</c:v>
                </c:pt>
                <c:pt idx="98">
                  <c:v>41010</c:v>
                </c:pt>
                <c:pt idx="99">
                  <c:v>41011</c:v>
                </c:pt>
                <c:pt idx="100">
                  <c:v>41012</c:v>
                </c:pt>
                <c:pt idx="101">
                  <c:v>41013</c:v>
                </c:pt>
                <c:pt idx="102">
                  <c:v>41014</c:v>
                </c:pt>
                <c:pt idx="103">
                  <c:v>41015</c:v>
                </c:pt>
                <c:pt idx="104">
                  <c:v>41016</c:v>
                </c:pt>
                <c:pt idx="105">
                  <c:v>41017</c:v>
                </c:pt>
                <c:pt idx="106">
                  <c:v>41018</c:v>
                </c:pt>
                <c:pt idx="107">
                  <c:v>41019</c:v>
                </c:pt>
                <c:pt idx="108">
                  <c:v>41020</c:v>
                </c:pt>
                <c:pt idx="109">
                  <c:v>41021</c:v>
                </c:pt>
                <c:pt idx="110">
                  <c:v>41022</c:v>
                </c:pt>
                <c:pt idx="111">
                  <c:v>41023</c:v>
                </c:pt>
                <c:pt idx="112">
                  <c:v>41024</c:v>
                </c:pt>
                <c:pt idx="113">
                  <c:v>41025</c:v>
                </c:pt>
                <c:pt idx="114">
                  <c:v>41026</c:v>
                </c:pt>
                <c:pt idx="115">
                  <c:v>41027</c:v>
                </c:pt>
                <c:pt idx="116">
                  <c:v>41028</c:v>
                </c:pt>
                <c:pt idx="117">
                  <c:v>41029</c:v>
                </c:pt>
                <c:pt idx="118">
                  <c:v>41030</c:v>
                </c:pt>
                <c:pt idx="119">
                  <c:v>41031</c:v>
                </c:pt>
                <c:pt idx="120">
                  <c:v>41032</c:v>
                </c:pt>
                <c:pt idx="121">
                  <c:v>41033</c:v>
                </c:pt>
                <c:pt idx="122">
                  <c:v>41034</c:v>
                </c:pt>
                <c:pt idx="123">
                  <c:v>41035</c:v>
                </c:pt>
                <c:pt idx="124">
                  <c:v>41036</c:v>
                </c:pt>
                <c:pt idx="125">
                  <c:v>41037</c:v>
                </c:pt>
                <c:pt idx="126">
                  <c:v>41038</c:v>
                </c:pt>
                <c:pt idx="127">
                  <c:v>41039</c:v>
                </c:pt>
                <c:pt idx="128">
                  <c:v>41040</c:v>
                </c:pt>
                <c:pt idx="129">
                  <c:v>41041</c:v>
                </c:pt>
                <c:pt idx="130">
                  <c:v>41042</c:v>
                </c:pt>
                <c:pt idx="131">
                  <c:v>41043</c:v>
                </c:pt>
                <c:pt idx="132">
                  <c:v>41044</c:v>
                </c:pt>
                <c:pt idx="133">
                  <c:v>41045</c:v>
                </c:pt>
                <c:pt idx="134">
                  <c:v>41046</c:v>
                </c:pt>
                <c:pt idx="135">
                  <c:v>41047</c:v>
                </c:pt>
                <c:pt idx="136">
                  <c:v>41048</c:v>
                </c:pt>
                <c:pt idx="137">
                  <c:v>41049</c:v>
                </c:pt>
                <c:pt idx="138">
                  <c:v>41050</c:v>
                </c:pt>
                <c:pt idx="139">
                  <c:v>41051</c:v>
                </c:pt>
                <c:pt idx="140">
                  <c:v>41052</c:v>
                </c:pt>
                <c:pt idx="141">
                  <c:v>41053</c:v>
                </c:pt>
                <c:pt idx="142">
                  <c:v>41054</c:v>
                </c:pt>
                <c:pt idx="143">
                  <c:v>41055</c:v>
                </c:pt>
                <c:pt idx="144">
                  <c:v>41056</c:v>
                </c:pt>
                <c:pt idx="145">
                  <c:v>41057</c:v>
                </c:pt>
                <c:pt idx="146">
                  <c:v>41058</c:v>
                </c:pt>
                <c:pt idx="147">
                  <c:v>41059</c:v>
                </c:pt>
                <c:pt idx="148">
                  <c:v>41060</c:v>
                </c:pt>
                <c:pt idx="149">
                  <c:v>41061</c:v>
                </c:pt>
                <c:pt idx="150">
                  <c:v>41062</c:v>
                </c:pt>
                <c:pt idx="151">
                  <c:v>41063</c:v>
                </c:pt>
                <c:pt idx="152">
                  <c:v>41064</c:v>
                </c:pt>
                <c:pt idx="153">
                  <c:v>41065</c:v>
                </c:pt>
                <c:pt idx="154">
                  <c:v>41066</c:v>
                </c:pt>
                <c:pt idx="155">
                  <c:v>41067</c:v>
                </c:pt>
                <c:pt idx="156">
                  <c:v>41068</c:v>
                </c:pt>
                <c:pt idx="157">
                  <c:v>41069</c:v>
                </c:pt>
                <c:pt idx="158">
                  <c:v>41070</c:v>
                </c:pt>
                <c:pt idx="159">
                  <c:v>41071</c:v>
                </c:pt>
                <c:pt idx="160">
                  <c:v>41072</c:v>
                </c:pt>
                <c:pt idx="161">
                  <c:v>41073</c:v>
                </c:pt>
                <c:pt idx="162">
                  <c:v>41074</c:v>
                </c:pt>
                <c:pt idx="163">
                  <c:v>41075</c:v>
                </c:pt>
                <c:pt idx="164">
                  <c:v>41076</c:v>
                </c:pt>
                <c:pt idx="165">
                  <c:v>41077</c:v>
                </c:pt>
                <c:pt idx="166">
                  <c:v>41078</c:v>
                </c:pt>
                <c:pt idx="167">
                  <c:v>41079</c:v>
                </c:pt>
                <c:pt idx="168">
                  <c:v>41080</c:v>
                </c:pt>
                <c:pt idx="169">
                  <c:v>41081</c:v>
                </c:pt>
                <c:pt idx="170">
                  <c:v>41082</c:v>
                </c:pt>
                <c:pt idx="171">
                  <c:v>41083</c:v>
                </c:pt>
                <c:pt idx="172">
                  <c:v>41084</c:v>
                </c:pt>
                <c:pt idx="173">
                  <c:v>41085</c:v>
                </c:pt>
                <c:pt idx="174">
                  <c:v>41086</c:v>
                </c:pt>
                <c:pt idx="175">
                  <c:v>41087</c:v>
                </c:pt>
                <c:pt idx="176">
                  <c:v>41088</c:v>
                </c:pt>
                <c:pt idx="177">
                  <c:v>41089</c:v>
                </c:pt>
                <c:pt idx="178">
                  <c:v>41090</c:v>
                </c:pt>
                <c:pt idx="179">
                  <c:v>41091</c:v>
                </c:pt>
                <c:pt idx="180">
                  <c:v>41092</c:v>
                </c:pt>
                <c:pt idx="181">
                  <c:v>41093</c:v>
                </c:pt>
                <c:pt idx="182">
                  <c:v>41094</c:v>
                </c:pt>
                <c:pt idx="183">
                  <c:v>41095</c:v>
                </c:pt>
                <c:pt idx="184">
                  <c:v>41096</c:v>
                </c:pt>
                <c:pt idx="185">
                  <c:v>41097</c:v>
                </c:pt>
                <c:pt idx="186">
                  <c:v>41098</c:v>
                </c:pt>
                <c:pt idx="187">
                  <c:v>41099</c:v>
                </c:pt>
                <c:pt idx="188">
                  <c:v>41100</c:v>
                </c:pt>
                <c:pt idx="189">
                  <c:v>41101</c:v>
                </c:pt>
                <c:pt idx="190">
                  <c:v>41102</c:v>
                </c:pt>
                <c:pt idx="191">
                  <c:v>41103</c:v>
                </c:pt>
                <c:pt idx="192">
                  <c:v>41104</c:v>
                </c:pt>
                <c:pt idx="193">
                  <c:v>41105</c:v>
                </c:pt>
                <c:pt idx="194">
                  <c:v>41106</c:v>
                </c:pt>
                <c:pt idx="195">
                  <c:v>41107</c:v>
                </c:pt>
                <c:pt idx="196">
                  <c:v>41108</c:v>
                </c:pt>
                <c:pt idx="197">
                  <c:v>41109</c:v>
                </c:pt>
                <c:pt idx="198">
                  <c:v>41110</c:v>
                </c:pt>
                <c:pt idx="199">
                  <c:v>41111</c:v>
                </c:pt>
                <c:pt idx="200">
                  <c:v>41112</c:v>
                </c:pt>
                <c:pt idx="201">
                  <c:v>41113</c:v>
                </c:pt>
                <c:pt idx="202">
                  <c:v>41114</c:v>
                </c:pt>
                <c:pt idx="203">
                  <c:v>41115</c:v>
                </c:pt>
                <c:pt idx="204">
                  <c:v>41116</c:v>
                </c:pt>
                <c:pt idx="205">
                  <c:v>41117</c:v>
                </c:pt>
                <c:pt idx="206">
                  <c:v>41118</c:v>
                </c:pt>
                <c:pt idx="207">
                  <c:v>41119</c:v>
                </c:pt>
                <c:pt idx="208">
                  <c:v>41120</c:v>
                </c:pt>
                <c:pt idx="209">
                  <c:v>41121</c:v>
                </c:pt>
                <c:pt idx="210">
                  <c:v>41122</c:v>
                </c:pt>
                <c:pt idx="211">
                  <c:v>41123</c:v>
                </c:pt>
                <c:pt idx="212">
                  <c:v>41124</c:v>
                </c:pt>
                <c:pt idx="213">
                  <c:v>41125</c:v>
                </c:pt>
                <c:pt idx="214">
                  <c:v>41126</c:v>
                </c:pt>
                <c:pt idx="215">
                  <c:v>41127</c:v>
                </c:pt>
                <c:pt idx="216">
                  <c:v>41128</c:v>
                </c:pt>
                <c:pt idx="217">
                  <c:v>41129</c:v>
                </c:pt>
                <c:pt idx="218">
                  <c:v>41130</c:v>
                </c:pt>
                <c:pt idx="219">
                  <c:v>41131</c:v>
                </c:pt>
                <c:pt idx="220">
                  <c:v>41132</c:v>
                </c:pt>
                <c:pt idx="221">
                  <c:v>41133</c:v>
                </c:pt>
                <c:pt idx="222">
                  <c:v>41134</c:v>
                </c:pt>
                <c:pt idx="223">
                  <c:v>41135</c:v>
                </c:pt>
                <c:pt idx="224">
                  <c:v>41136</c:v>
                </c:pt>
                <c:pt idx="225">
                  <c:v>41137</c:v>
                </c:pt>
                <c:pt idx="226">
                  <c:v>41138</c:v>
                </c:pt>
                <c:pt idx="227">
                  <c:v>41139</c:v>
                </c:pt>
                <c:pt idx="228">
                  <c:v>41140</c:v>
                </c:pt>
                <c:pt idx="229">
                  <c:v>41141</c:v>
                </c:pt>
                <c:pt idx="230">
                  <c:v>41142</c:v>
                </c:pt>
                <c:pt idx="231">
                  <c:v>41143</c:v>
                </c:pt>
                <c:pt idx="232">
                  <c:v>41144</c:v>
                </c:pt>
                <c:pt idx="233">
                  <c:v>41145</c:v>
                </c:pt>
                <c:pt idx="234">
                  <c:v>41146</c:v>
                </c:pt>
                <c:pt idx="235">
                  <c:v>41147</c:v>
                </c:pt>
                <c:pt idx="236">
                  <c:v>41148</c:v>
                </c:pt>
                <c:pt idx="237">
                  <c:v>41149</c:v>
                </c:pt>
                <c:pt idx="238">
                  <c:v>41150</c:v>
                </c:pt>
                <c:pt idx="239">
                  <c:v>41151</c:v>
                </c:pt>
                <c:pt idx="240">
                  <c:v>41152</c:v>
                </c:pt>
                <c:pt idx="241">
                  <c:v>41153</c:v>
                </c:pt>
                <c:pt idx="242">
                  <c:v>41154</c:v>
                </c:pt>
                <c:pt idx="243">
                  <c:v>41155</c:v>
                </c:pt>
                <c:pt idx="244">
                  <c:v>41156</c:v>
                </c:pt>
                <c:pt idx="245">
                  <c:v>41157</c:v>
                </c:pt>
                <c:pt idx="246">
                  <c:v>41158</c:v>
                </c:pt>
                <c:pt idx="247">
                  <c:v>41159</c:v>
                </c:pt>
                <c:pt idx="248">
                  <c:v>41160</c:v>
                </c:pt>
                <c:pt idx="249">
                  <c:v>41161</c:v>
                </c:pt>
                <c:pt idx="250">
                  <c:v>41162</c:v>
                </c:pt>
                <c:pt idx="251">
                  <c:v>41163</c:v>
                </c:pt>
                <c:pt idx="252">
                  <c:v>41164</c:v>
                </c:pt>
                <c:pt idx="253">
                  <c:v>41165</c:v>
                </c:pt>
                <c:pt idx="254">
                  <c:v>41166</c:v>
                </c:pt>
                <c:pt idx="255">
                  <c:v>41167</c:v>
                </c:pt>
                <c:pt idx="256">
                  <c:v>41168</c:v>
                </c:pt>
                <c:pt idx="257">
                  <c:v>41169</c:v>
                </c:pt>
                <c:pt idx="258">
                  <c:v>41170</c:v>
                </c:pt>
                <c:pt idx="259">
                  <c:v>41171</c:v>
                </c:pt>
                <c:pt idx="260">
                  <c:v>41172</c:v>
                </c:pt>
                <c:pt idx="261">
                  <c:v>41173</c:v>
                </c:pt>
                <c:pt idx="262">
                  <c:v>41174</c:v>
                </c:pt>
                <c:pt idx="263">
                  <c:v>41175</c:v>
                </c:pt>
                <c:pt idx="264">
                  <c:v>41176</c:v>
                </c:pt>
                <c:pt idx="265">
                  <c:v>41177</c:v>
                </c:pt>
                <c:pt idx="266">
                  <c:v>41178</c:v>
                </c:pt>
                <c:pt idx="267">
                  <c:v>41179</c:v>
                </c:pt>
                <c:pt idx="268">
                  <c:v>41180</c:v>
                </c:pt>
                <c:pt idx="269">
                  <c:v>41181</c:v>
                </c:pt>
                <c:pt idx="270">
                  <c:v>41182</c:v>
                </c:pt>
                <c:pt idx="271">
                  <c:v>41183</c:v>
                </c:pt>
                <c:pt idx="272">
                  <c:v>41184</c:v>
                </c:pt>
                <c:pt idx="273">
                  <c:v>41185</c:v>
                </c:pt>
                <c:pt idx="274">
                  <c:v>41186</c:v>
                </c:pt>
                <c:pt idx="275">
                  <c:v>41187</c:v>
                </c:pt>
                <c:pt idx="276">
                  <c:v>41188</c:v>
                </c:pt>
                <c:pt idx="277">
                  <c:v>41189</c:v>
                </c:pt>
                <c:pt idx="278">
                  <c:v>41190</c:v>
                </c:pt>
                <c:pt idx="279">
                  <c:v>41191</c:v>
                </c:pt>
                <c:pt idx="280">
                  <c:v>41192</c:v>
                </c:pt>
                <c:pt idx="281">
                  <c:v>41193</c:v>
                </c:pt>
                <c:pt idx="282">
                  <c:v>41194</c:v>
                </c:pt>
                <c:pt idx="283">
                  <c:v>41195</c:v>
                </c:pt>
                <c:pt idx="284">
                  <c:v>41196</c:v>
                </c:pt>
                <c:pt idx="285">
                  <c:v>41197</c:v>
                </c:pt>
                <c:pt idx="286">
                  <c:v>41198</c:v>
                </c:pt>
                <c:pt idx="287">
                  <c:v>41199</c:v>
                </c:pt>
                <c:pt idx="288">
                  <c:v>41200</c:v>
                </c:pt>
                <c:pt idx="289">
                  <c:v>41201</c:v>
                </c:pt>
                <c:pt idx="290">
                  <c:v>41202</c:v>
                </c:pt>
                <c:pt idx="291">
                  <c:v>41203</c:v>
                </c:pt>
                <c:pt idx="292">
                  <c:v>41204</c:v>
                </c:pt>
                <c:pt idx="293">
                  <c:v>41205</c:v>
                </c:pt>
                <c:pt idx="294">
                  <c:v>41206</c:v>
                </c:pt>
                <c:pt idx="295">
                  <c:v>41207</c:v>
                </c:pt>
                <c:pt idx="296">
                  <c:v>41208</c:v>
                </c:pt>
                <c:pt idx="297">
                  <c:v>41209</c:v>
                </c:pt>
                <c:pt idx="298">
                  <c:v>41210</c:v>
                </c:pt>
                <c:pt idx="299">
                  <c:v>41211</c:v>
                </c:pt>
                <c:pt idx="300">
                  <c:v>41212</c:v>
                </c:pt>
                <c:pt idx="301">
                  <c:v>41213</c:v>
                </c:pt>
                <c:pt idx="302">
                  <c:v>41214</c:v>
                </c:pt>
                <c:pt idx="303">
                  <c:v>41215</c:v>
                </c:pt>
                <c:pt idx="304">
                  <c:v>41216</c:v>
                </c:pt>
                <c:pt idx="305">
                  <c:v>41217</c:v>
                </c:pt>
                <c:pt idx="306">
                  <c:v>41218</c:v>
                </c:pt>
                <c:pt idx="307">
                  <c:v>41219</c:v>
                </c:pt>
                <c:pt idx="308">
                  <c:v>41220</c:v>
                </c:pt>
                <c:pt idx="309">
                  <c:v>41221</c:v>
                </c:pt>
                <c:pt idx="310">
                  <c:v>41222</c:v>
                </c:pt>
                <c:pt idx="311">
                  <c:v>41223</c:v>
                </c:pt>
                <c:pt idx="312">
                  <c:v>41224</c:v>
                </c:pt>
                <c:pt idx="313">
                  <c:v>41225</c:v>
                </c:pt>
                <c:pt idx="314">
                  <c:v>41226</c:v>
                </c:pt>
                <c:pt idx="315">
                  <c:v>41227</c:v>
                </c:pt>
                <c:pt idx="316">
                  <c:v>41228</c:v>
                </c:pt>
                <c:pt idx="317">
                  <c:v>41229</c:v>
                </c:pt>
                <c:pt idx="318">
                  <c:v>41230</c:v>
                </c:pt>
                <c:pt idx="319">
                  <c:v>41231</c:v>
                </c:pt>
                <c:pt idx="320">
                  <c:v>41232</c:v>
                </c:pt>
                <c:pt idx="321">
                  <c:v>41233</c:v>
                </c:pt>
                <c:pt idx="322">
                  <c:v>41234</c:v>
                </c:pt>
                <c:pt idx="323">
                  <c:v>41235</c:v>
                </c:pt>
                <c:pt idx="324">
                  <c:v>41236</c:v>
                </c:pt>
                <c:pt idx="325">
                  <c:v>41237</c:v>
                </c:pt>
                <c:pt idx="326">
                  <c:v>41238</c:v>
                </c:pt>
                <c:pt idx="327">
                  <c:v>41239</c:v>
                </c:pt>
                <c:pt idx="328">
                  <c:v>41240</c:v>
                </c:pt>
                <c:pt idx="329">
                  <c:v>41241</c:v>
                </c:pt>
                <c:pt idx="330">
                  <c:v>41242</c:v>
                </c:pt>
                <c:pt idx="331">
                  <c:v>41243</c:v>
                </c:pt>
                <c:pt idx="332">
                  <c:v>41244</c:v>
                </c:pt>
                <c:pt idx="333">
                  <c:v>41245</c:v>
                </c:pt>
                <c:pt idx="334">
                  <c:v>41246</c:v>
                </c:pt>
                <c:pt idx="335">
                  <c:v>41247</c:v>
                </c:pt>
                <c:pt idx="336">
                  <c:v>41248</c:v>
                </c:pt>
                <c:pt idx="337">
                  <c:v>41249</c:v>
                </c:pt>
                <c:pt idx="338">
                  <c:v>41250</c:v>
                </c:pt>
                <c:pt idx="339">
                  <c:v>41251</c:v>
                </c:pt>
                <c:pt idx="340">
                  <c:v>41252</c:v>
                </c:pt>
                <c:pt idx="341">
                  <c:v>41253</c:v>
                </c:pt>
                <c:pt idx="342">
                  <c:v>41254</c:v>
                </c:pt>
                <c:pt idx="343">
                  <c:v>41255</c:v>
                </c:pt>
                <c:pt idx="344">
                  <c:v>41256</c:v>
                </c:pt>
                <c:pt idx="345">
                  <c:v>41257</c:v>
                </c:pt>
                <c:pt idx="346">
                  <c:v>41258</c:v>
                </c:pt>
                <c:pt idx="347">
                  <c:v>41259</c:v>
                </c:pt>
                <c:pt idx="348">
                  <c:v>41260</c:v>
                </c:pt>
                <c:pt idx="349">
                  <c:v>41261</c:v>
                </c:pt>
                <c:pt idx="350">
                  <c:v>41262</c:v>
                </c:pt>
                <c:pt idx="351">
                  <c:v>41263</c:v>
                </c:pt>
                <c:pt idx="352">
                  <c:v>41264</c:v>
                </c:pt>
                <c:pt idx="353">
                  <c:v>41265</c:v>
                </c:pt>
                <c:pt idx="354">
                  <c:v>41266</c:v>
                </c:pt>
                <c:pt idx="355">
                  <c:v>41267</c:v>
                </c:pt>
                <c:pt idx="356">
                  <c:v>41268</c:v>
                </c:pt>
                <c:pt idx="357">
                  <c:v>41269</c:v>
                </c:pt>
                <c:pt idx="358">
                  <c:v>41270</c:v>
                </c:pt>
                <c:pt idx="359">
                  <c:v>41271</c:v>
                </c:pt>
                <c:pt idx="360">
                  <c:v>41272</c:v>
                </c:pt>
                <c:pt idx="361">
                  <c:v>41273</c:v>
                </c:pt>
                <c:pt idx="362">
                  <c:v>41274</c:v>
                </c:pt>
                <c:pt idx="363">
                  <c:v>41275</c:v>
                </c:pt>
                <c:pt idx="364">
                  <c:v>41276</c:v>
                </c:pt>
                <c:pt idx="365">
                  <c:v>41277</c:v>
                </c:pt>
                <c:pt idx="366">
                  <c:v>41278</c:v>
                </c:pt>
                <c:pt idx="367">
                  <c:v>41279</c:v>
                </c:pt>
                <c:pt idx="368">
                  <c:v>41280</c:v>
                </c:pt>
                <c:pt idx="369">
                  <c:v>41281</c:v>
                </c:pt>
                <c:pt idx="370">
                  <c:v>41282</c:v>
                </c:pt>
                <c:pt idx="371">
                  <c:v>41283</c:v>
                </c:pt>
                <c:pt idx="372">
                  <c:v>41284</c:v>
                </c:pt>
                <c:pt idx="373">
                  <c:v>41285</c:v>
                </c:pt>
                <c:pt idx="374">
                  <c:v>41286</c:v>
                </c:pt>
                <c:pt idx="375">
                  <c:v>41287</c:v>
                </c:pt>
                <c:pt idx="376">
                  <c:v>41288</c:v>
                </c:pt>
                <c:pt idx="377">
                  <c:v>41289</c:v>
                </c:pt>
                <c:pt idx="378">
                  <c:v>41290</c:v>
                </c:pt>
                <c:pt idx="379">
                  <c:v>41291</c:v>
                </c:pt>
                <c:pt idx="380">
                  <c:v>41292</c:v>
                </c:pt>
                <c:pt idx="381">
                  <c:v>41293</c:v>
                </c:pt>
                <c:pt idx="382">
                  <c:v>41294</c:v>
                </c:pt>
                <c:pt idx="383">
                  <c:v>41295</c:v>
                </c:pt>
                <c:pt idx="384">
                  <c:v>41296</c:v>
                </c:pt>
                <c:pt idx="385">
                  <c:v>41297</c:v>
                </c:pt>
                <c:pt idx="386">
                  <c:v>41298</c:v>
                </c:pt>
                <c:pt idx="387">
                  <c:v>41299</c:v>
                </c:pt>
                <c:pt idx="388">
                  <c:v>41300</c:v>
                </c:pt>
                <c:pt idx="389">
                  <c:v>41301</c:v>
                </c:pt>
                <c:pt idx="390">
                  <c:v>41302</c:v>
                </c:pt>
                <c:pt idx="391">
                  <c:v>41303</c:v>
                </c:pt>
                <c:pt idx="392">
                  <c:v>41304</c:v>
                </c:pt>
                <c:pt idx="393">
                  <c:v>41305</c:v>
                </c:pt>
                <c:pt idx="394">
                  <c:v>41306</c:v>
                </c:pt>
                <c:pt idx="395">
                  <c:v>41307</c:v>
                </c:pt>
                <c:pt idx="396">
                  <c:v>41308</c:v>
                </c:pt>
                <c:pt idx="397">
                  <c:v>41309</c:v>
                </c:pt>
                <c:pt idx="398">
                  <c:v>41310</c:v>
                </c:pt>
                <c:pt idx="399">
                  <c:v>41311</c:v>
                </c:pt>
                <c:pt idx="400">
                  <c:v>41312</c:v>
                </c:pt>
                <c:pt idx="401">
                  <c:v>41313</c:v>
                </c:pt>
                <c:pt idx="402">
                  <c:v>41314</c:v>
                </c:pt>
                <c:pt idx="403">
                  <c:v>41315</c:v>
                </c:pt>
                <c:pt idx="404">
                  <c:v>41316</c:v>
                </c:pt>
                <c:pt idx="405">
                  <c:v>41317</c:v>
                </c:pt>
                <c:pt idx="406">
                  <c:v>41318</c:v>
                </c:pt>
                <c:pt idx="407">
                  <c:v>41319</c:v>
                </c:pt>
                <c:pt idx="408">
                  <c:v>41320</c:v>
                </c:pt>
                <c:pt idx="409">
                  <c:v>41321</c:v>
                </c:pt>
                <c:pt idx="410">
                  <c:v>41322</c:v>
                </c:pt>
                <c:pt idx="411">
                  <c:v>41323</c:v>
                </c:pt>
                <c:pt idx="412">
                  <c:v>41324</c:v>
                </c:pt>
                <c:pt idx="413">
                  <c:v>41325</c:v>
                </c:pt>
                <c:pt idx="414">
                  <c:v>41326</c:v>
                </c:pt>
                <c:pt idx="415">
                  <c:v>41327</c:v>
                </c:pt>
                <c:pt idx="416">
                  <c:v>41328</c:v>
                </c:pt>
                <c:pt idx="417">
                  <c:v>41329</c:v>
                </c:pt>
                <c:pt idx="418">
                  <c:v>41330</c:v>
                </c:pt>
                <c:pt idx="419">
                  <c:v>41331</c:v>
                </c:pt>
                <c:pt idx="420">
                  <c:v>41332</c:v>
                </c:pt>
                <c:pt idx="421">
                  <c:v>41333</c:v>
                </c:pt>
                <c:pt idx="422">
                  <c:v>41334</c:v>
                </c:pt>
                <c:pt idx="423">
                  <c:v>41335</c:v>
                </c:pt>
                <c:pt idx="424">
                  <c:v>41336</c:v>
                </c:pt>
                <c:pt idx="425">
                  <c:v>41337</c:v>
                </c:pt>
                <c:pt idx="426">
                  <c:v>41338</c:v>
                </c:pt>
                <c:pt idx="427">
                  <c:v>41339</c:v>
                </c:pt>
                <c:pt idx="428">
                  <c:v>41340</c:v>
                </c:pt>
                <c:pt idx="429">
                  <c:v>41341</c:v>
                </c:pt>
                <c:pt idx="430">
                  <c:v>41342</c:v>
                </c:pt>
                <c:pt idx="431">
                  <c:v>41343</c:v>
                </c:pt>
                <c:pt idx="432">
                  <c:v>41344</c:v>
                </c:pt>
                <c:pt idx="433">
                  <c:v>41345</c:v>
                </c:pt>
                <c:pt idx="434">
                  <c:v>41346</c:v>
                </c:pt>
                <c:pt idx="435">
                  <c:v>41347</c:v>
                </c:pt>
                <c:pt idx="436">
                  <c:v>41348</c:v>
                </c:pt>
                <c:pt idx="437">
                  <c:v>41349</c:v>
                </c:pt>
                <c:pt idx="438">
                  <c:v>41350</c:v>
                </c:pt>
                <c:pt idx="439">
                  <c:v>41351</c:v>
                </c:pt>
                <c:pt idx="440">
                  <c:v>41352</c:v>
                </c:pt>
                <c:pt idx="441">
                  <c:v>41353</c:v>
                </c:pt>
                <c:pt idx="442">
                  <c:v>41354</c:v>
                </c:pt>
                <c:pt idx="443">
                  <c:v>41355</c:v>
                </c:pt>
                <c:pt idx="444">
                  <c:v>41356</c:v>
                </c:pt>
                <c:pt idx="445">
                  <c:v>41357</c:v>
                </c:pt>
                <c:pt idx="446">
                  <c:v>41358</c:v>
                </c:pt>
                <c:pt idx="447">
                  <c:v>41359</c:v>
                </c:pt>
                <c:pt idx="448">
                  <c:v>41360</c:v>
                </c:pt>
                <c:pt idx="449">
                  <c:v>41361</c:v>
                </c:pt>
                <c:pt idx="450">
                  <c:v>41362</c:v>
                </c:pt>
                <c:pt idx="451">
                  <c:v>41363</c:v>
                </c:pt>
                <c:pt idx="452">
                  <c:v>41364</c:v>
                </c:pt>
                <c:pt idx="453">
                  <c:v>41365</c:v>
                </c:pt>
                <c:pt idx="454">
                  <c:v>41366</c:v>
                </c:pt>
                <c:pt idx="455">
                  <c:v>41367</c:v>
                </c:pt>
                <c:pt idx="456">
                  <c:v>41368</c:v>
                </c:pt>
                <c:pt idx="457">
                  <c:v>41369</c:v>
                </c:pt>
                <c:pt idx="458">
                  <c:v>41370</c:v>
                </c:pt>
                <c:pt idx="459">
                  <c:v>41371</c:v>
                </c:pt>
                <c:pt idx="460">
                  <c:v>41372</c:v>
                </c:pt>
                <c:pt idx="461">
                  <c:v>41373</c:v>
                </c:pt>
                <c:pt idx="462">
                  <c:v>41374</c:v>
                </c:pt>
                <c:pt idx="463">
                  <c:v>41375</c:v>
                </c:pt>
                <c:pt idx="464">
                  <c:v>41376</c:v>
                </c:pt>
                <c:pt idx="465">
                  <c:v>41377</c:v>
                </c:pt>
                <c:pt idx="466">
                  <c:v>41378</c:v>
                </c:pt>
                <c:pt idx="467">
                  <c:v>41379</c:v>
                </c:pt>
                <c:pt idx="468">
                  <c:v>41380</c:v>
                </c:pt>
                <c:pt idx="469">
                  <c:v>41381</c:v>
                </c:pt>
                <c:pt idx="470">
                  <c:v>41382</c:v>
                </c:pt>
                <c:pt idx="471">
                  <c:v>41383</c:v>
                </c:pt>
                <c:pt idx="472">
                  <c:v>41384</c:v>
                </c:pt>
                <c:pt idx="473">
                  <c:v>41385</c:v>
                </c:pt>
                <c:pt idx="474">
                  <c:v>41386</c:v>
                </c:pt>
                <c:pt idx="475">
                  <c:v>41387</c:v>
                </c:pt>
                <c:pt idx="476">
                  <c:v>41388</c:v>
                </c:pt>
                <c:pt idx="477">
                  <c:v>41389</c:v>
                </c:pt>
                <c:pt idx="478">
                  <c:v>41390</c:v>
                </c:pt>
                <c:pt idx="479">
                  <c:v>41391</c:v>
                </c:pt>
                <c:pt idx="480">
                  <c:v>41392</c:v>
                </c:pt>
                <c:pt idx="481">
                  <c:v>41393</c:v>
                </c:pt>
                <c:pt idx="482">
                  <c:v>41394</c:v>
                </c:pt>
                <c:pt idx="483">
                  <c:v>41395</c:v>
                </c:pt>
                <c:pt idx="484">
                  <c:v>41396</c:v>
                </c:pt>
                <c:pt idx="485">
                  <c:v>41397</c:v>
                </c:pt>
                <c:pt idx="486">
                  <c:v>41398</c:v>
                </c:pt>
                <c:pt idx="487">
                  <c:v>41399</c:v>
                </c:pt>
                <c:pt idx="488">
                  <c:v>41400</c:v>
                </c:pt>
                <c:pt idx="489">
                  <c:v>41401</c:v>
                </c:pt>
                <c:pt idx="490">
                  <c:v>41402</c:v>
                </c:pt>
                <c:pt idx="491">
                  <c:v>41403</c:v>
                </c:pt>
                <c:pt idx="492">
                  <c:v>41404</c:v>
                </c:pt>
                <c:pt idx="493">
                  <c:v>41405</c:v>
                </c:pt>
                <c:pt idx="494">
                  <c:v>41406</c:v>
                </c:pt>
                <c:pt idx="495">
                  <c:v>41407</c:v>
                </c:pt>
                <c:pt idx="496">
                  <c:v>41408</c:v>
                </c:pt>
                <c:pt idx="497">
                  <c:v>41409</c:v>
                </c:pt>
                <c:pt idx="498">
                  <c:v>41410</c:v>
                </c:pt>
                <c:pt idx="499">
                  <c:v>41411</c:v>
                </c:pt>
                <c:pt idx="500">
                  <c:v>41412</c:v>
                </c:pt>
                <c:pt idx="501">
                  <c:v>41413</c:v>
                </c:pt>
                <c:pt idx="502">
                  <c:v>41414</c:v>
                </c:pt>
                <c:pt idx="503">
                  <c:v>41415</c:v>
                </c:pt>
                <c:pt idx="504">
                  <c:v>41416</c:v>
                </c:pt>
                <c:pt idx="505">
                  <c:v>41417</c:v>
                </c:pt>
                <c:pt idx="506">
                  <c:v>41418</c:v>
                </c:pt>
                <c:pt idx="507">
                  <c:v>41419</c:v>
                </c:pt>
                <c:pt idx="508">
                  <c:v>41420</c:v>
                </c:pt>
                <c:pt idx="509">
                  <c:v>41421</c:v>
                </c:pt>
                <c:pt idx="510">
                  <c:v>41422</c:v>
                </c:pt>
                <c:pt idx="511">
                  <c:v>41423</c:v>
                </c:pt>
                <c:pt idx="512">
                  <c:v>41424</c:v>
                </c:pt>
                <c:pt idx="513">
                  <c:v>41425</c:v>
                </c:pt>
                <c:pt idx="514">
                  <c:v>41426</c:v>
                </c:pt>
                <c:pt idx="515">
                  <c:v>41427</c:v>
                </c:pt>
                <c:pt idx="516">
                  <c:v>41428</c:v>
                </c:pt>
                <c:pt idx="517">
                  <c:v>41429</c:v>
                </c:pt>
                <c:pt idx="518">
                  <c:v>41430</c:v>
                </c:pt>
                <c:pt idx="519">
                  <c:v>41431</c:v>
                </c:pt>
                <c:pt idx="520">
                  <c:v>41432</c:v>
                </c:pt>
                <c:pt idx="521">
                  <c:v>41433</c:v>
                </c:pt>
                <c:pt idx="522">
                  <c:v>41434</c:v>
                </c:pt>
                <c:pt idx="523">
                  <c:v>41435</c:v>
                </c:pt>
                <c:pt idx="524">
                  <c:v>41436</c:v>
                </c:pt>
                <c:pt idx="525">
                  <c:v>41437</c:v>
                </c:pt>
                <c:pt idx="526">
                  <c:v>41438</c:v>
                </c:pt>
                <c:pt idx="527">
                  <c:v>41439</c:v>
                </c:pt>
                <c:pt idx="528">
                  <c:v>41440</c:v>
                </c:pt>
                <c:pt idx="529">
                  <c:v>41441</c:v>
                </c:pt>
                <c:pt idx="530">
                  <c:v>41442</c:v>
                </c:pt>
                <c:pt idx="531">
                  <c:v>41443</c:v>
                </c:pt>
                <c:pt idx="532">
                  <c:v>41444</c:v>
                </c:pt>
                <c:pt idx="533">
                  <c:v>41445</c:v>
                </c:pt>
                <c:pt idx="534">
                  <c:v>41446</c:v>
                </c:pt>
                <c:pt idx="535">
                  <c:v>41447</c:v>
                </c:pt>
                <c:pt idx="536">
                  <c:v>41448</c:v>
                </c:pt>
                <c:pt idx="537">
                  <c:v>41449</c:v>
                </c:pt>
                <c:pt idx="538">
                  <c:v>41450</c:v>
                </c:pt>
                <c:pt idx="539">
                  <c:v>41451</c:v>
                </c:pt>
                <c:pt idx="540">
                  <c:v>41452</c:v>
                </c:pt>
                <c:pt idx="541">
                  <c:v>41453</c:v>
                </c:pt>
                <c:pt idx="542">
                  <c:v>41454</c:v>
                </c:pt>
                <c:pt idx="543">
                  <c:v>41455</c:v>
                </c:pt>
                <c:pt idx="544">
                  <c:v>41456</c:v>
                </c:pt>
                <c:pt idx="545">
                  <c:v>41457</c:v>
                </c:pt>
                <c:pt idx="546">
                  <c:v>41458</c:v>
                </c:pt>
                <c:pt idx="547">
                  <c:v>41459</c:v>
                </c:pt>
                <c:pt idx="548">
                  <c:v>41460</c:v>
                </c:pt>
                <c:pt idx="549">
                  <c:v>41461</c:v>
                </c:pt>
                <c:pt idx="550">
                  <c:v>41462</c:v>
                </c:pt>
                <c:pt idx="551">
                  <c:v>41463</c:v>
                </c:pt>
                <c:pt idx="552">
                  <c:v>41464</c:v>
                </c:pt>
                <c:pt idx="553">
                  <c:v>41465</c:v>
                </c:pt>
                <c:pt idx="554">
                  <c:v>41466</c:v>
                </c:pt>
                <c:pt idx="555">
                  <c:v>41467</c:v>
                </c:pt>
                <c:pt idx="556">
                  <c:v>41468</c:v>
                </c:pt>
                <c:pt idx="557">
                  <c:v>41469</c:v>
                </c:pt>
                <c:pt idx="558">
                  <c:v>41470</c:v>
                </c:pt>
                <c:pt idx="559">
                  <c:v>41471</c:v>
                </c:pt>
                <c:pt idx="560">
                  <c:v>41472</c:v>
                </c:pt>
                <c:pt idx="561">
                  <c:v>41473</c:v>
                </c:pt>
                <c:pt idx="562">
                  <c:v>41474</c:v>
                </c:pt>
                <c:pt idx="563">
                  <c:v>41475</c:v>
                </c:pt>
                <c:pt idx="564">
                  <c:v>41476</c:v>
                </c:pt>
                <c:pt idx="565">
                  <c:v>41477</c:v>
                </c:pt>
                <c:pt idx="566">
                  <c:v>41478</c:v>
                </c:pt>
                <c:pt idx="567">
                  <c:v>41479</c:v>
                </c:pt>
                <c:pt idx="568">
                  <c:v>41480</c:v>
                </c:pt>
                <c:pt idx="569">
                  <c:v>41481</c:v>
                </c:pt>
                <c:pt idx="570">
                  <c:v>41482</c:v>
                </c:pt>
                <c:pt idx="571">
                  <c:v>41483</c:v>
                </c:pt>
                <c:pt idx="572">
                  <c:v>41484</c:v>
                </c:pt>
                <c:pt idx="573">
                  <c:v>41485</c:v>
                </c:pt>
                <c:pt idx="574">
                  <c:v>41486</c:v>
                </c:pt>
                <c:pt idx="575">
                  <c:v>41487</c:v>
                </c:pt>
                <c:pt idx="576">
                  <c:v>41488</c:v>
                </c:pt>
                <c:pt idx="577">
                  <c:v>41489</c:v>
                </c:pt>
                <c:pt idx="578">
                  <c:v>41490</c:v>
                </c:pt>
                <c:pt idx="579">
                  <c:v>41491</c:v>
                </c:pt>
                <c:pt idx="580">
                  <c:v>41492</c:v>
                </c:pt>
                <c:pt idx="581">
                  <c:v>41493</c:v>
                </c:pt>
                <c:pt idx="582">
                  <c:v>41494</c:v>
                </c:pt>
                <c:pt idx="583">
                  <c:v>41495</c:v>
                </c:pt>
                <c:pt idx="584">
                  <c:v>41496</c:v>
                </c:pt>
                <c:pt idx="585">
                  <c:v>41497</c:v>
                </c:pt>
                <c:pt idx="586">
                  <c:v>41498</c:v>
                </c:pt>
                <c:pt idx="587">
                  <c:v>41499</c:v>
                </c:pt>
                <c:pt idx="588">
                  <c:v>41500</c:v>
                </c:pt>
                <c:pt idx="589">
                  <c:v>41501</c:v>
                </c:pt>
                <c:pt idx="590">
                  <c:v>41502</c:v>
                </c:pt>
                <c:pt idx="591">
                  <c:v>41503</c:v>
                </c:pt>
                <c:pt idx="592">
                  <c:v>41504</c:v>
                </c:pt>
                <c:pt idx="593">
                  <c:v>41505</c:v>
                </c:pt>
                <c:pt idx="594">
                  <c:v>41506</c:v>
                </c:pt>
                <c:pt idx="595">
                  <c:v>41507</c:v>
                </c:pt>
                <c:pt idx="596">
                  <c:v>41508</c:v>
                </c:pt>
                <c:pt idx="597">
                  <c:v>41509</c:v>
                </c:pt>
                <c:pt idx="598">
                  <c:v>41510</c:v>
                </c:pt>
                <c:pt idx="599">
                  <c:v>41511</c:v>
                </c:pt>
                <c:pt idx="600">
                  <c:v>41512</c:v>
                </c:pt>
                <c:pt idx="601">
                  <c:v>41513</c:v>
                </c:pt>
                <c:pt idx="602">
                  <c:v>41514</c:v>
                </c:pt>
                <c:pt idx="603">
                  <c:v>41515</c:v>
                </c:pt>
                <c:pt idx="604">
                  <c:v>41516</c:v>
                </c:pt>
                <c:pt idx="605">
                  <c:v>41517</c:v>
                </c:pt>
                <c:pt idx="606">
                  <c:v>41518</c:v>
                </c:pt>
                <c:pt idx="607">
                  <c:v>41519</c:v>
                </c:pt>
                <c:pt idx="608">
                  <c:v>41520</c:v>
                </c:pt>
                <c:pt idx="609">
                  <c:v>41521</c:v>
                </c:pt>
                <c:pt idx="610">
                  <c:v>41522</c:v>
                </c:pt>
                <c:pt idx="611">
                  <c:v>41523</c:v>
                </c:pt>
                <c:pt idx="612">
                  <c:v>41524</c:v>
                </c:pt>
                <c:pt idx="613">
                  <c:v>41525</c:v>
                </c:pt>
                <c:pt idx="614">
                  <c:v>41526</c:v>
                </c:pt>
                <c:pt idx="615">
                  <c:v>41527</c:v>
                </c:pt>
                <c:pt idx="616">
                  <c:v>41528</c:v>
                </c:pt>
                <c:pt idx="617">
                  <c:v>41529</c:v>
                </c:pt>
                <c:pt idx="618">
                  <c:v>41530</c:v>
                </c:pt>
                <c:pt idx="619">
                  <c:v>41531</c:v>
                </c:pt>
                <c:pt idx="620">
                  <c:v>41532</c:v>
                </c:pt>
                <c:pt idx="621">
                  <c:v>41533</c:v>
                </c:pt>
                <c:pt idx="622">
                  <c:v>41534</c:v>
                </c:pt>
                <c:pt idx="623">
                  <c:v>41535</c:v>
                </c:pt>
                <c:pt idx="624">
                  <c:v>41536</c:v>
                </c:pt>
                <c:pt idx="625">
                  <c:v>41537</c:v>
                </c:pt>
                <c:pt idx="626">
                  <c:v>41538</c:v>
                </c:pt>
                <c:pt idx="627">
                  <c:v>41539</c:v>
                </c:pt>
                <c:pt idx="628">
                  <c:v>41540</c:v>
                </c:pt>
                <c:pt idx="629">
                  <c:v>41541</c:v>
                </c:pt>
                <c:pt idx="630">
                  <c:v>41542</c:v>
                </c:pt>
                <c:pt idx="631">
                  <c:v>41543</c:v>
                </c:pt>
                <c:pt idx="632">
                  <c:v>41544</c:v>
                </c:pt>
                <c:pt idx="633">
                  <c:v>41545</c:v>
                </c:pt>
                <c:pt idx="634">
                  <c:v>41546</c:v>
                </c:pt>
                <c:pt idx="635">
                  <c:v>41547</c:v>
                </c:pt>
              </c:numCache>
            </c:numRef>
          </c:xVal>
          <c:yVal>
            <c:numRef>
              <c:f>Tp3ventralmargin!$BO$6:$BO$641</c:f>
              <c:numCache>
                <c:formatCode>General</c:formatCode>
                <c:ptCount val="636"/>
                <c:pt idx="0">
                  <c:v>0.32343275338304339</c:v>
                </c:pt>
                <c:pt idx="1">
                  <c:v>0.34134363159428738</c:v>
                </c:pt>
                <c:pt idx="2">
                  <c:v>0.38639063015506436</c:v>
                </c:pt>
                <c:pt idx="3">
                  <c:v>0.39686546933242967</c:v>
                </c:pt>
                <c:pt idx="4">
                  <c:v>63.170540910647034</c:v>
                </c:pt>
                <c:pt idx="5">
                  <c:v>47.422552043176559</c:v>
                </c:pt>
                <c:pt idx="6">
                  <c:v>0.16800315593171714</c:v>
                </c:pt>
                <c:pt idx="7">
                  <c:v>0.11769168927745957</c:v>
                </c:pt>
                <c:pt idx="8">
                  <c:v>0.10842977502083143</c:v>
                </c:pt>
                <c:pt idx="9">
                  <c:v>11.343262708901475</c:v>
                </c:pt>
                <c:pt idx="10">
                  <c:v>0.11594396594396596</c:v>
                </c:pt>
                <c:pt idx="11">
                  <c:v>2.0438928621511709</c:v>
                </c:pt>
                <c:pt idx="12">
                  <c:v>0.21683947417144978</c:v>
                </c:pt>
                <c:pt idx="13">
                  <c:v>0.25072789552558339</c:v>
                </c:pt>
                <c:pt idx="14">
                  <c:v>0.27293171754835704</c:v>
                </c:pt>
                <c:pt idx="15">
                  <c:v>0.31816082586253736</c:v>
                </c:pt>
                <c:pt idx="16">
                  <c:v>0.33838485986709044</c:v>
                </c:pt>
                <c:pt idx="17">
                  <c:v>0.3423414206372406</c:v>
                </c:pt>
                <c:pt idx="18">
                  <c:v>0.37766849403418257</c:v>
                </c:pt>
                <c:pt idx="19">
                  <c:v>0.39287151962428718</c:v>
                </c:pt>
                <c:pt idx="20">
                  <c:v>0.38135786388798437</c:v>
                </c:pt>
                <c:pt idx="21">
                  <c:v>9.7587701024914611E-2</c:v>
                </c:pt>
                <c:pt idx="22">
                  <c:v>6.3996918049628159E-3</c:v>
                </c:pt>
                <c:pt idx="23">
                  <c:v>5.8851463057974594E-3</c:v>
                </c:pt>
                <c:pt idx="24">
                  <c:v>1.2340755102685957E-2</c:v>
                </c:pt>
                <c:pt idx="25">
                  <c:v>2.9573748137673293E-2</c:v>
                </c:pt>
                <c:pt idx="26">
                  <c:v>5.1818503606035141E-2</c:v>
                </c:pt>
                <c:pt idx="27">
                  <c:v>7.0124543440512555E-2</c:v>
                </c:pt>
                <c:pt idx="28">
                  <c:v>8.5479162104955861E-2</c:v>
                </c:pt>
                <c:pt idx="29">
                  <c:v>7.0124543440512555E-2</c:v>
                </c:pt>
                <c:pt idx="30">
                  <c:v>6.0994219051091099E-2</c:v>
                </c:pt>
                <c:pt idx="31">
                  <c:v>8.1898028685114099E-3</c:v>
                </c:pt>
                <c:pt idx="32">
                  <c:v>6.0058666365813522E-3</c:v>
                </c:pt>
                <c:pt idx="33">
                  <c:v>9.5995114794141037E-3</c:v>
                </c:pt>
                <c:pt idx="34">
                  <c:v>3.5168613555148498E-2</c:v>
                </c:pt>
                <c:pt idx="35">
                  <c:v>5.6574561615380908E-2</c:v>
                </c:pt>
                <c:pt idx="36">
                  <c:v>7.3192300481219941E-2</c:v>
                </c:pt>
                <c:pt idx="37">
                  <c:v>8.9393939393939414E-2</c:v>
                </c:pt>
                <c:pt idx="38">
                  <c:v>0.10549950454913973</c:v>
                </c:pt>
                <c:pt idx="39">
                  <c:v>0.11594396594396596</c:v>
                </c:pt>
                <c:pt idx="40">
                  <c:v>0.12510949684862729</c:v>
                </c:pt>
                <c:pt idx="41">
                  <c:v>0.14528594467187694</c:v>
                </c:pt>
                <c:pt idx="42">
                  <c:v>0.16377429730107679</c:v>
                </c:pt>
                <c:pt idx="43">
                  <c:v>0.16516006205048653</c:v>
                </c:pt>
                <c:pt idx="44">
                  <c:v>0.16286330134890836</c:v>
                </c:pt>
                <c:pt idx="45">
                  <c:v>3.0183500425246777E-2</c:v>
                </c:pt>
                <c:pt idx="46">
                  <c:v>4.9624789725467274E-3</c:v>
                </c:pt>
                <c:pt idx="47">
                  <c:v>4.5569861595869286E-3</c:v>
                </c:pt>
                <c:pt idx="48">
                  <c:v>8.5484777483376042E-3</c:v>
                </c:pt>
                <c:pt idx="49">
                  <c:v>1.7047058994774458E-2</c:v>
                </c:pt>
                <c:pt idx="50">
                  <c:v>2.3053680045668393E-2</c:v>
                </c:pt>
                <c:pt idx="51">
                  <c:v>5.2394863859957042</c:v>
                </c:pt>
                <c:pt idx="52">
                  <c:v>6.0467460552135694</c:v>
                </c:pt>
                <c:pt idx="53">
                  <c:v>6.7078990941852528</c:v>
                </c:pt>
                <c:pt idx="54">
                  <c:v>9.5772894352001892</c:v>
                </c:pt>
                <c:pt idx="55">
                  <c:v>5.275212828250981E-2</c:v>
                </c:pt>
                <c:pt idx="56">
                  <c:v>5.8263270484055531E-2</c:v>
                </c:pt>
                <c:pt idx="57">
                  <c:v>7.5068905839369274E-2</c:v>
                </c:pt>
                <c:pt idx="58">
                  <c:v>8.9393939393939414E-2</c:v>
                </c:pt>
                <c:pt idx="59">
                  <c:v>9.7587701024914611E-2</c:v>
                </c:pt>
                <c:pt idx="60">
                  <c:v>0.10095250409447463</c:v>
                </c:pt>
                <c:pt idx="61">
                  <c:v>37.997027294838311</c:v>
                </c:pt>
                <c:pt idx="62">
                  <c:v>37.678585713142951</c:v>
                </c:pt>
                <c:pt idx="63">
                  <c:v>36.795562846652608</c:v>
                </c:pt>
                <c:pt idx="64">
                  <c:v>39.811265727856018</c:v>
                </c:pt>
                <c:pt idx="65">
                  <c:v>77.37790378635448</c:v>
                </c:pt>
                <c:pt idx="66">
                  <c:v>6.3301983676558024E-2</c:v>
                </c:pt>
                <c:pt idx="67">
                  <c:v>1.5170140283156955E-2</c:v>
                </c:pt>
                <c:pt idx="68">
                  <c:v>0.4741274898913671</c:v>
                </c:pt>
                <c:pt idx="69">
                  <c:v>1.0364067574623234E-2</c:v>
                </c:pt>
                <c:pt idx="70">
                  <c:v>1.9389579642721148E-2</c:v>
                </c:pt>
                <c:pt idx="71">
                  <c:v>3.3556345090398565E-2</c:v>
                </c:pt>
                <c:pt idx="72">
                  <c:v>4.3861653121605941E-2</c:v>
                </c:pt>
                <c:pt idx="73">
                  <c:v>5.1139688223221701E-2</c:v>
                </c:pt>
                <c:pt idx="74">
                  <c:v>35.715386560834212</c:v>
                </c:pt>
                <c:pt idx="75">
                  <c:v>35.422332487405775</c:v>
                </c:pt>
                <c:pt idx="76">
                  <c:v>8.3963327606112657</c:v>
                </c:pt>
                <c:pt idx="77">
                  <c:v>2.1174951655361518</c:v>
                </c:pt>
                <c:pt idx="78">
                  <c:v>1.5953049652906577</c:v>
                </c:pt>
                <c:pt idx="79">
                  <c:v>2.3376200845906499E-3</c:v>
                </c:pt>
                <c:pt idx="80">
                  <c:v>4.1812649957550478</c:v>
                </c:pt>
                <c:pt idx="81">
                  <c:v>7.5764009016092677</c:v>
                </c:pt>
                <c:pt idx="82">
                  <c:v>8.6459379730092127</c:v>
                </c:pt>
                <c:pt idx="83">
                  <c:v>6.1991265350686984</c:v>
                </c:pt>
                <c:pt idx="84">
                  <c:v>6.0058666365813522E-3</c:v>
                </c:pt>
                <c:pt idx="85">
                  <c:v>5.2673518178495042</c:v>
                </c:pt>
                <c:pt idx="86">
                  <c:v>5.4760216829346318</c:v>
                </c:pt>
                <c:pt idx="87">
                  <c:v>7.6661137907076684</c:v>
                </c:pt>
                <c:pt idx="88">
                  <c:v>10.948903339979758</c:v>
                </c:pt>
                <c:pt idx="89">
                  <c:v>13.082478292406391</c:v>
                </c:pt>
                <c:pt idx="90">
                  <c:v>15.150405281257875</c:v>
                </c:pt>
                <c:pt idx="91">
                  <c:v>17.707615965887115</c:v>
                </c:pt>
                <c:pt idx="92">
                  <c:v>18.048143767848384</c:v>
                </c:pt>
                <c:pt idx="93">
                  <c:v>20.204572609552102</c:v>
                </c:pt>
                <c:pt idx="94">
                  <c:v>23.864350895425908</c:v>
                </c:pt>
                <c:pt idx="95">
                  <c:v>28.21149003780063</c:v>
                </c:pt>
                <c:pt idx="96">
                  <c:v>31.556170523420651</c:v>
                </c:pt>
                <c:pt idx="97">
                  <c:v>30.948815545650316</c:v>
                </c:pt>
                <c:pt idx="98">
                  <c:v>31.433055278252482</c:v>
                </c:pt>
                <c:pt idx="99">
                  <c:v>32.87950655740606</c:v>
                </c:pt>
                <c:pt idx="100">
                  <c:v>37.775802807472644</c:v>
                </c:pt>
                <c:pt idx="101">
                  <c:v>23.661925716180711</c:v>
                </c:pt>
                <c:pt idx="102">
                  <c:v>27.408074055026997</c:v>
                </c:pt>
                <c:pt idx="103">
                  <c:v>27.825364510044608</c:v>
                </c:pt>
                <c:pt idx="104">
                  <c:v>15.559011404300859</c:v>
                </c:pt>
                <c:pt idx="105">
                  <c:v>16.354293253706466</c:v>
                </c:pt>
                <c:pt idx="106">
                  <c:v>16.38393651471478</c:v>
                </c:pt>
                <c:pt idx="107">
                  <c:v>15.990448117607553</c:v>
                </c:pt>
                <c:pt idx="108">
                  <c:v>18.226763873949245</c:v>
                </c:pt>
                <c:pt idx="109">
                  <c:v>20.729929467434491</c:v>
                </c:pt>
                <c:pt idx="110">
                  <c:v>25.328818581027463</c:v>
                </c:pt>
                <c:pt idx="111">
                  <c:v>9.5976288844979347</c:v>
                </c:pt>
                <c:pt idx="112">
                  <c:v>10.764475373285588</c:v>
                </c:pt>
                <c:pt idx="113">
                  <c:v>10.966002428397973</c:v>
                </c:pt>
                <c:pt idx="114">
                  <c:v>9.4486344302663987</c:v>
                </c:pt>
                <c:pt idx="115">
                  <c:v>29.348020486139344</c:v>
                </c:pt>
                <c:pt idx="116">
                  <c:v>30.471035451615574</c:v>
                </c:pt>
                <c:pt idx="117">
                  <c:v>3.3142275643696357</c:v>
                </c:pt>
                <c:pt idx="118">
                  <c:v>20.513347022587268</c:v>
                </c:pt>
                <c:pt idx="119">
                  <c:v>3.0125857414258572</c:v>
                </c:pt>
                <c:pt idx="120">
                  <c:v>4.113211663736946</c:v>
                </c:pt>
                <c:pt idx="121">
                  <c:v>23.287458712841556</c:v>
                </c:pt>
                <c:pt idx="122">
                  <c:v>25.452904496225791</c:v>
                </c:pt>
                <c:pt idx="123">
                  <c:v>28.238550285514506</c:v>
                </c:pt>
                <c:pt idx="124">
                  <c:v>25.06189159956736</c:v>
                </c:pt>
                <c:pt idx="125">
                  <c:v>26.006940359957646</c:v>
                </c:pt>
                <c:pt idx="126">
                  <c:v>25.582970203745141</c:v>
                </c:pt>
                <c:pt idx="127">
                  <c:v>26.378518431280177</c:v>
                </c:pt>
                <c:pt idx="128">
                  <c:v>12.333417359885726</c:v>
                </c:pt>
                <c:pt idx="129">
                  <c:v>14.271273277680946</c:v>
                </c:pt>
                <c:pt idx="130">
                  <c:v>13.64709420344335</c:v>
                </c:pt>
                <c:pt idx="131">
                  <c:v>8.0763395627887744E-2</c:v>
                </c:pt>
                <c:pt idx="132">
                  <c:v>19.8468122550196</c:v>
                </c:pt>
                <c:pt idx="133">
                  <c:v>22.903826924825015</c:v>
                </c:pt>
                <c:pt idx="134">
                  <c:v>20.192642876800292</c:v>
                </c:pt>
                <c:pt idx="135">
                  <c:v>9.9241589695788515E-2</c:v>
                </c:pt>
                <c:pt idx="136">
                  <c:v>0.12578133390613255</c:v>
                </c:pt>
                <c:pt idx="137">
                  <c:v>0.15675946995047518</c:v>
                </c:pt>
                <c:pt idx="138">
                  <c:v>0.18098439190233351</c:v>
                </c:pt>
                <c:pt idx="139">
                  <c:v>0.20154018241266566</c:v>
                </c:pt>
                <c:pt idx="140">
                  <c:v>0.22093001320505568</c:v>
                </c:pt>
                <c:pt idx="141">
                  <c:v>0.23465237427369268</c:v>
                </c:pt>
                <c:pt idx="142">
                  <c:v>0.24965892133873377</c:v>
                </c:pt>
                <c:pt idx="143">
                  <c:v>0.26312064704560773</c:v>
                </c:pt>
                <c:pt idx="144">
                  <c:v>0.26916800735463114</c:v>
                </c:pt>
                <c:pt idx="145">
                  <c:v>0.27420978693514397</c:v>
                </c:pt>
                <c:pt idx="146">
                  <c:v>0.28011241329825404</c:v>
                </c:pt>
                <c:pt idx="147">
                  <c:v>0.2927143214196451</c:v>
                </c:pt>
                <c:pt idx="148">
                  <c:v>0.30570347167841294</c:v>
                </c:pt>
                <c:pt idx="149">
                  <c:v>0.31305800588078053</c:v>
                </c:pt>
                <c:pt idx="150">
                  <c:v>64.527277920594102</c:v>
                </c:pt>
                <c:pt idx="151">
                  <c:v>42.250066295412353</c:v>
                </c:pt>
                <c:pt idx="152">
                  <c:v>0.22474573018614474</c:v>
                </c:pt>
                <c:pt idx="153">
                  <c:v>0.24043317593923219</c:v>
                </c:pt>
                <c:pt idx="154">
                  <c:v>0.28281815986476699</c:v>
                </c:pt>
                <c:pt idx="155">
                  <c:v>66.125036432526954</c:v>
                </c:pt>
                <c:pt idx="156">
                  <c:v>44.405884033133383</c:v>
                </c:pt>
                <c:pt idx="157">
                  <c:v>29.340997741736807</c:v>
                </c:pt>
                <c:pt idx="158">
                  <c:v>11.999857153060496</c:v>
                </c:pt>
                <c:pt idx="159">
                  <c:v>0.11047542684652394</c:v>
                </c:pt>
                <c:pt idx="160">
                  <c:v>30.21989393351442</c:v>
                </c:pt>
                <c:pt idx="161">
                  <c:v>15.68679692125518</c:v>
                </c:pt>
                <c:pt idx="162">
                  <c:v>22.024560722259974</c:v>
                </c:pt>
                <c:pt idx="163">
                  <c:v>40.915636462437163</c:v>
                </c:pt>
                <c:pt idx="164">
                  <c:v>24.098878534196807</c:v>
                </c:pt>
                <c:pt idx="165">
                  <c:v>0.20471071490998077</c:v>
                </c:pt>
                <c:pt idx="166">
                  <c:v>0.23750760494828638</c:v>
                </c:pt>
                <c:pt idx="167">
                  <c:v>35.147719215315519</c:v>
                </c:pt>
                <c:pt idx="168">
                  <c:v>0.31389707853122489</c:v>
                </c:pt>
                <c:pt idx="169">
                  <c:v>43.810518163897491</c:v>
                </c:pt>
                <c:pt idx="170">
                  <c:v>41.028880866425979</c:v>
                </c:pt>
                <c:pt idx="171">
                  <c:v>100</c:v>
                </c:pt>
                <c:pt idx="172">
                  <c:v>0.23465237427369268</c:v>
                </c:pt>
                <c:pt idx="173">
                  <c:v>36.618018846242236</c:v>
                </c:pt>
                <c:pt idx="174">
                  <c:v>77.49076582122629</c:v>
                </c:pt>
                <c:pt idx="175">
                  <c:v>88.480170980764669</c:v>
                </c:pt>
                <c:pt idx="176">
                  <c:v>100</c:v>
                </c:pt>
                <c:pt idx="177">
                  <c:v>9.5804797701992417</c:v>
                </c:pt>
                <c:pt idx="178">
                  <c:v>0</c:v>
                </c:pt>
                <c:pt idx="179">
                  <c:v>63.325263285316545</c:v>
                </c:pt>
                <c:pt idx="180">
                  <c:v>4.0654257185265141</c:v>
                </c:pt>
                <c:pt idx="181">
                  <c:v>49.362032347655614</c:v>
                </c:pt>
                <c:pt idx="182">
                  <c:v>41.648768746528418</c:v>
                </c:pt>
                <c:pt idx="183">
                  <c:v>98.494112786614323</c:v>
                </c:pt>
                <c:pt idx="184">
                  <c:v>31.609150069019915</c:v>
                </c:pt>
                <c:pt idx="185">
                  <c:v>32.502504508114605</c:v>
                </c:pt>
                <c:pt idx="186">
                  <c:v>9.2043774589215452</c:v>
                </c:pt>
                <c:pt idx="187">
                  <c:v>5.2205692254375329</c:v>
                </c:pt>
                <c:pt idx="188">
                  <c:v>12.561277763029821</c:v>
                </c:pt>
                <c:pt idx="189">
                  <c:v>16.849959820916084</c:v>
                </c:pt>
                <c:pt idx="190">
                  <c:v>0.10549950454913973</c:v>
                </c:pt>
                <c:pt idx="191">
                  <c:v>24.949059807559276</c:v>
                </c:pt>
                <c:pt idx="192">
                  <c:v>30.990938207952507</c:v>
                </c:pt>
                <c:pt idx="193">
                  <c:v>31.632016632016629</c:v>
                </c:pt>
                <c:pt idx="194">
                  <c:v>35.709945388816244</c:v>
                </c:pt>
                <c:pt idx="195">
                  <c:v>4.2314471864695244</c:v>
                </c:pt>
                <c:pt idx="196">
                  <c:v>23.060595173941682</c:v>
                </c:pt>
                <c:pt idx="197">
                  <c:v>3.2516854154331956</c:v>
                </c:pt>
                <c:pt idx="198">
                  <c:v>41.398561529690383</c:v>
                </c:pt>
                <c:pt idx="199">
                  <c:v>47.961081190935879</c:v>
                </c:pt>
                <c:pt idx="200">
                  <c:v>34.794665773909159</c:v>
                </c:pt>
                <c:pt idx="201">
                  <c:v>40.380053564596352</c:v>
                </c:pt>
                <c:pt idx="202">
                  <c:v>44.083108778896616</c:v>
                </c:pt>
                <c:pt idx="203">
                  <c:v>46.771710014016513</c:v>
                </c:pt>
                <c:pt idx="204">
                  <c:v>52.719568567026187</c:v>
                </c:pt>
                <c:pt idx="205">
                  <c:v>56.140728774008252</c:v>
                </c:pt>
                <c:pt idx="206">
                  <c:v>44.819959787972941</c:v>
                </c:pt>
                <c:pt idx="207">
                  <c:v>75.258498426217372</c:v>
                </c:pt>
                <c:pt idx="208">
                  <c:v>83.954403955319535</c:v>
                </c:pt>
                <c:pt idx="209">
                  <c:v>51.496393222613655</c:v>
                </c:pt>
                <c:pt idx="210">
                  <c:v>55.226649607018828</c:v>
                </c:pt>
                <c:pt idx="211">
                  <c:v>79.122334920306344</c:v>
                </c:pt>
                <c:pt idx="212">
                  <c:v>8.0019925568296113</c:v>
                </c:pt>
                <c:pt idx="213">
                  <c:v>7.7816699276071208</c:v>
                </c:pt>
                <c:pt idx="214">
                  <c:v>100</c:v>
                </c:pt>
                <c:pt idx="215">
                  <c:v>100</c:v>
                </c:pt>
                <c:pt idx="216">
                  <c:v>55.035119129596474</c:v>
                </c:pt>
                <c:pt idx="217">
                  <c:v>51.131203007518799</c:v>
                </c:pt>
                <c:pt idx="218">
                  <c:v>85.99437488659045</c:v>
                </c:pt>
                <c:pt idx="219">
                  <c:v>100</c:v>
                </c:pt>
                <c:pt idx="220">
                  <c:v>71.776284955475703</c:v>
                </c:pt>
                <c:pt idx="221">
                  <c:v>0.18382514518913831</c:v>
                </c:pt>
                <c:pt idx="222">
                  <c:v>0.22736361871481267</c:v>
                </c:pt>
                <c:pt idx="223">
                  <c:v>0.2848820238384821</c:v>
                </c:pt>
                <c:pt idx="224">
                  <c:v>4.6059166486719931</c:v>
                </c:pt>
                <c:pt idx="225">
                  <c:v>2.9379157427937912</c:v>
                </c:pt>
                <c:pt idx="226">
                  <c:v>100</c:v>
                </c:pt>
                <c:pt idx="227">
                  <c:v>0.15910202418149708</c:v>
                </c:pt>
                <c:pt idx="228">
                  <c:v>0.13025803581359138</c:v>
                </c:pt>
                <c:pt idx="229">
                  <c:v>63.67463974120183</c:v>
                </c:pt>
                <c:pt idx="230">
                  <c:v>7.4590790395516221E-2</c:v>
                </c:pt>
                <c:pt idx="231">
                  <c:v>35.346474746831412</c:v>
                </c:pt>
                <c:pt idx="232">
                  <c:v>52.915430895686811</c:v>
                </c:pt>
                <c:pt idx="233">
                  <c:v>47.626115735633334</c:v>
                </c:pt>
                <c:pt idx="234">
                  <c:v>90.325105702205448</c:v>
                </c:pt>
                <c:pt idx="235">
                  <c:v>0.12097407292635058</c:v>
                </c:pt>
                <c:pt idx="236">
                  <c:v>0.12084924156433806</c:v>
                </c:pt>
                <c:pt idx="237">
                  <c:v>0.14280575539568346</c:v>
                </c:pt>
                <c:pt idx="238">
                  <c:v>79.667084710979367</c:v>
                </c:pt>
                <c:pt idx="239">
                  <c:v>84.747208854667946</c:v>
                </c:pt>
                <c:pt idx="240">
                  <c:v>59.727961790052952</c:v>
                </c:pt>
                <c:pt idx="241">
                  <c:v>83.415281216837641</c:v>
                </c:pt>
                <c:pt idx="242">
                  <c:v>83.410556897940396</c:v>
                </c:pt>
                <c:pt idx="243">
                  <c:v>91.473785528252733</c:v>
                </c:pt>
                <c:pt idx="244">
                  <c:v>88.035045005964648</c:v>
                </c:pt>
                <c:pt idx="245">
                  <c:v>85.893714651584673</c:v>
                </c:pt>
                <c:pt idx="246">
                  <c:v>84.566642004016487</c:v>
                </c:pt>
                <c:pt idx="247">
                  <c:v>66.251806665974456</c:v>
                </c:pt>
                <c:pt idx="248">
                  <c:v>91.547069089415871</c:v>
                </c:pt>
                <c:pt idx="249">
                  <c:v>86.109027978079027</c:v>
                </c:pt>
                <c:pt idx="250">
                  <c:v>1.0210490991415904</c:v>
                </c:pt>
                <c:pt idx="251">
                  <c:v>75.798563766930286</c:v>
                </c:pt>
                <c:pt idx="252">
                  <c:v>79.683363489191521</c:v>
                </c:pt>
                <c:pt idx="253">
                  <c:v>0</c:v>
                </c:pt>
                <c:pt idx="254">
                  <c:v>69.272924579489953</c:v>
                </c:pt>
                <c:pt idx="255">
                  <c:v>75.334247238125968</c:v>
                </c:pt>
                <c:pt idx="256">
                  <c:v>65.849569884567316</c:v>
                </c:pt>
                <c:pt idx="257">
                  <c:v>52.503422415332423</c:v>
                </c:pt>
                <c:pt idx="258">
                  <c:v>60.216081090336282</c:v>
                </c:pt>
                <c:pt idx="259">
                  <c:v>5.9473643672724821</c:v>
                </c:pt>
                <c:pt idx="260">
                  <c:v>59.832770153782498</c:v>
                </c:pt>
                <c:pt idx="261">
                  <c:v>84.735976987877535</c:v>
                </c:pt>
                <c:pt idx="262">
                  <c:v>93.623629656728241</c:v>
                </c:pt>
                <c:pt idx="263">
                  <c:v>95.417070557624612</c:v>
                </c:pt>
                <c:pt idx="264">
                  <c:v>60.510776298898726</c:v>
                </c:pt>
                <c:pt idx="265">
                  <c:v>72.02983761299096</c:v>
                </c:pt>
                <c:pt idx="266">
                  <c:v>77.366891718656532</c:v>
                </c:pt>
                <c:pt idx="267">
                  <c:v>79.849128395717202</c:v>
                </c:pt>
                <c:pt idx="268">
                  <c:v>80.157643455544559</c:v>
                </c:pt>
                <c:pt idx="269">
                  <c:v>76.047346380651234</c:v>
                </c:pt>
                <c:pt idx="270">
                  <c:v>24.462254789710713</c:v>
                </c:pt>
                <c:pt idx="271">
                  <c:v>19.525169990286273</c:v>
                </c:pt>
                <c:pt idx="272">
                  <c:v>14.107323590138051</c:v>
                </c:pt>
                <c:pt idx="273">
                  <c:v>19.798022839611388</c:v>
                </c:pt>
                <c:pt idx="274">
                  <c:v>27.360961903974886</c:v>
                </c:pt>
                <c:pt idx="275">
                  <c:v>34.132571306484351</c:v>
                </c:pt>
                <c:pt idx="276">
                  <c:v>42.295249012864602</c:v>
                </c:pt>
                <c:pt idx="277">
                  <c:v>46.92078659465448</c:v>
                </c:pt>
                <c:pt idx="278">
                  <c:v>47.43036709041565</c:v>
                </c:pt>
                <c:pt idx="279">
                  <c:v>49.776645180632592</c:v>
                </c:pt>
                <c:pt idx="280">
                  <c:v>54.490511880082927</c:v>
                </c:pt>
                <c:pt idx="281">
                  <c:v>52.153392330383483</c:v>
                </c:pt>
                <c:pt idx="282">
                  <c:v>49.541542794554843</c:v>
                </c:pt>
                <c:pt idx="283">
                  <c:v>0.18916976255855275</c:v>
                </c:pt>
                <c:pt idx="284">
                  <c:v>0.18616277221427438</c:v>
                </c:pt>
                <c:pt idx="285">
                  <c:v>0.19451087859159608</c:v>
                </c:pt>
                <c:pt idx="286">
                  <c:v>0.21724169912817662</c:v>
                </c:pt>
                <c:pt idx="287">
                  <c:v>0.25509692877368767</c:v>
                </c:pt>
                <c:pt idx="288">
                  <c:v>0.27877886217567249</c:v>
                </c:pt>
                <c:pt idx="289">
                  <c:v>0.2949257114077059</c:v>
                </c:pt>
                <c:pt idx="290">
                  <c:v>0.32165613842351004</c:v>
                </c:pt>
                <c:pt idx="291">
                  <c:v>0.34639160011830816</c:v>
                </c:pt>
                <c:pt idx="292">
                  <c:v>0.37404982433727246</c:v>
                </c:pt>
                <c:pt idx="293">
                  <c:v>0.38895715709066758</c:v>
                </c:pt>
                <c:pt idx="294">
                  <c:v>100</c:v>
                </c:pt>
                <c:pt idx="295">
                  <c:v>0.38135786388798437</c:v>
                </c:pt>
                <c:pt idx="296">
                  <c:v>0.30892904246900554</c:v>
                </c:pt>
                <c:pt idx="297">
                  <c:v>0.31056748872977991</c:v>
                </c:pt>
                <c:pt idx="298">
                  <c:v>0.36701660921341273</c:v>
                </c:pt>
                <c:pt idx="299">
                  <c:v>0.37524831784684398</c:v>
                </c:pt>
                <c:pt idx="300">
                  <c:v>0.38766964581264485</c:v>
                </c:pt>
                <c:pt idx="301">
                  <c:v>0.41961662486563961</c:v>
                </c:pt>
                <c:pt idx="302">
                  <c:v>0.45909447275578208</c:v>
                </c:pt>
                <c:pt idx="303">
                  <c:v>0.49603981363828886</c:v>
                </c:pt>
                <c:pt idx="304">
                  <c:v>0.48374638579099549</c:v>
                </c:pt>
                <c:pt idx="305">
                  <c:v>0.39957352439440469</c:v>
                </c:pt>
                <c:pt idx="306">
                  <c:v>0.46272224417226399</c:v>
                </c:pt>
                <c:pt idx="307">
                  <c:v>0.47015254917703742</c:v>
                </c:pt>
                <c:pt idx="308">
                  <c:v>0.46827269092363061</c:v>
                </c:pt>
                <c:pt idx="309">
                  <c:v>0.51119598428633795</c:v>
                </c:pt>
                <c:pt idx="310">
                  <c:v>0.55216878830740224</c:v>
                </c:pt>
                <c:pt idx="311">
                  <c:v>0.56009086561453858</c:v>
                </c:pt>
                <c:pt idx="312">
                  <c:v>0.57101413944417367</c:v>
                </c:pt>
                <c:pt idx="313">
                  <c:v>0.49394770139181787</c:v>
                </c:pt>
                <c:pt idx="314">
                  <c:v>0.49603981363828886</c:v>
                </c:pt>
                <c:pt idx="315">
                  <c:v>0.50897435897435905</c:v>
                </c:pt>
                <c:pt idx="316">
                  <c:v>0.55216878830740224</c:v>
                </c:pt>
                <c:pt idx="317">
                  <c:v>0.59722080571137182</c:v>
                </c:pt>
                <c:pt idx="318">
                  <c:v>1.9594260267194459</c:v>
                </c:pt>
                <c:pt idx="319">
                  <c:v>4.241912119748914</c:v>
                </c:pt>
                <c:pt idx="320">
                  <c:v>5.0779680900985458</c:v>
                </c:pt>
                <c:pt idx="321">
                  <c:v>6.8015992003997994</c:v>
                </c:pt>
                <c:pt idx="322">
                  <c:v>0.60028190671450543</c:v>
                </c:pt>
                <c:pt idx="323">
                  <c:v>7.0604270786006351</c:v>
                </c:pt>
                <c:pt idx="324">
                  <c:v>13.191972737599395</c:v>
                </c:pt>
                <c:pt idx="325">
                  <c:v>7.5791003332099223</c:v>
                </c:pt>
                <c:pt idx="326">
                  <c:v>0.46640780565511752</c:v>
                </c:pt>
                <c:pt idx="327">
                  <c:v>0.50242385242385257</c:v>
                </c:pt>
                <c:pt idx="328">
                  <c:v>0.48777592669720954</c:v>
                </c:pt>
                <c:pt idx="329">
                  <c:v>0.5249439713133125</c:v>
                </c:pt>
                <c:pt idx="330">
                  <c:v>0.56278231619413754</c:v>
                </c:pt>
                <c:pt idx="331">
                  <c:v>0.58237195425161614</c:v>
                </c:pt>
                <c:pt idx="332">
                  <c:v>9.2128935532233882</c:v>
                </c:pt>
                <c:pt idx="333">
                  <c:v>17.41828517290384</c:v>
                </c:pt>
                <c:pt idx="334">
                  <c:v>0.50897435897435905</c:v>
                </c:pt>
                <c:pt idx="335">
                  <c:v>0.48981597657883735</c:v>
                </c:pt>
                <c:pt idx="336">
                  <c:v>0.47588378707842349</c:v>
                </c:pt>
                <c:pt idx="337">
                  <c:v>40.480139676996949</c:v>
                </c:pt>
                <c:pt idx="338">
                  <c:v>78.067525544202582</c:v>
                </c:pt>
                <c:pt idx="339">
                  <c:v>40.657606313020608</c:v>
                </c:pt>
                <c:pt idx="340">
                  <c:v>34.851559564073654</c:v>
                </c:pt>
                <c:pt idx="341">
                  <c:v>0</c:v>
                </c:pt>
                <c:pt idx="342">
                  <c:v>24.70337594231399</c:v>
                </c:pt>
                <c:pt idx="343">
                  <c:v>27.360968952575909</c:v>
                </c:pt>
                <c:pt idx="344">
                  <c:v>58.25324447562258</c:v>
                </c:pt>
                <c:pt idx="345">
                  <c:v>29.257570229843115</c:v>
                </c:pt>
                <c:pt idx="346">
                  <c:v>26.634008635004982</c:v>
                </c:pt>
                <c:pt idx="347">
                  <c:v>27.294318534616576</c:v>
                </c:pt>
                <c:pt idx="348">
                  <c:v>0.39025324891702767</c:v>
                </c:pt>
                <c:pt idx="349">
                  <c:v>30.003235198964735</c:v>
                </c:pt>
                <c:pt idx="350">
                  <c:v>26.643685365089308</c:v>
                </c:pt>
                <c:pt idx="351">
                  <c:v>0.39686546933242967</c:v>
                </c:pt>
                <c:pt idx="352">
                  <c:v>0.40094145840465595</c:v>
                </c:pt>
                <c:pt idx="353">
                  <c:v>0.40934987766515207</c:v>
                </c:pt>
                <c:pt idx="354">
                  <c:v>0.44177668804224823</c:v>
                </c:pt>
                <c:pt idx="355">
                  <c:v>0.45730183522061696</c:v>
                </c:pt>
                <c:pt idx="356">
                  <c:v>0.54446768944676904</c:v>
                </c:pt>
                <c:pt idx="357">
                  <c:v>0.5226015171798305</c:v>
                </c:pt>
                <c:pt idx="358">
                  <c:v>0.47395791177660873</c:v>
                </c:pt>
                <c:pt idx="359">
                  <c:v>0.45730183522061696</c:v>
                </c:pt>
                <c:pt idx="360">
                  <c:v>0.47395791177660873</c:v>
                </c:pt>
                <c:pt idx="361">
                  <c:v>0.46827269092363061</c:v>
                </c:pt>
                <c:pt idx="362">
                  <c:v>0.47782537739698089</c:v>
                </c:pt>
                <c:pt idx="363">
                  <c:v>0.41515420063807162</c:v>
                </c:pt>
                <c:pt idx="364">
                  <c:v>0.38385775155686658</c:v>
                </c:pt>
                <c:pt idx="365">
                  <c:v>0.39821489289357359</c:v>
                </c:pt>
                <c:pt idx="366">
                  <c:v>0.41961662486563961</c:v>
                </c:pt>
                <c:pt idx="367">
                  <c:v>0.43041161337743478</c:v>
                </c:pt>
                <c:pt idx="368">
                  <c:v>0.43520995912300259</c:v>
                </c:pt>
                <c:pt idx="369">
                  <c:v>0.42264525442078676</c:v>
                </c:pt>
                <c:pt idx="370">
                  <c:v>0.4122316085885252</c:v>
                </c:pt>
                <c:pt idx="371">
                  <c:v>9.9241589695788515E-2</c:v>
                </c:pt>
                <c:pt idx="372">
                  <c:v>1.3554819967361489E-2</c:v>
                </c:pt>
                <c:pt idx="373">
                  <c:v>6.9710894578008482E-3</c:v>
                </c:pt>
                <c:pt idx="374">
                  <c:v>1.0646721393441879E-2</c:v>
                </c:pt>
                <c:pt idx="375">
                  <c:v>2.5294270102157623E-2</c:v>
                </c:pt>
                <c:pt idx="376">
                  <c:v>4.8593419360192534E-2</c:v>
                </c:pt>
                <c:pt idx="377">
                  <c:v>6.9707160288078107E-2</c:v>
                </c:pt>
                <c:pt idx="378">
                  <c:v>9.3684505239580856E-2</c:v>
                </c:pt>
                <c:pt idx="379">
                  <c:v>62.812911148144899</c:v>
                </c:pt>
                <c:pt idx="380">
                  <c:v>68.615264654618841</c:v>
                </c:pt>
                <c:pt idx="381">
                  <c:v>43.520975580123924</c:v>
                </c:pt>
                <c:pt idx="382">
                  <c:v>24.576712136127124</c:v>
                </c:pt>
                <c:pt idx="383">
                  <c:v>0.182678209327718</c:v>
                </c:pt>
                <c:pt idx="384">
                  <c:v>0.1991413024995749</c:v>
                </c:pt>
                <c:pt idx="385">
                  <c:v>0.21098000360295446</c:v>
                </c:pt>
                <c:pt idx="386">
                  <c:v>0.22517785041338204</c:v>
                </c:pt>
                <c:pt idx="387">
                  <c:v>0.23847485237222565</c:v>
                </c:pt>
                <c:pt idx="388">
                  <c:v>0.24754808708518286</c:v>
                </c:pt>
                <c:pt idx="389">
                  <c:v>0.26490612983487899</c:v>
                </c:pt>
                <c:pt idx="390">
                  <c:v>0.27549988238061635</c:v>
                </c:pt>
                <c:pt idx="391">
                  <c:v>0.27680217442684946</c:v>
                </c:pt>
                <c:pt idx="392">
                  <c:v>0.26312064704560773</c:v>
                </c:pt>
                <c:pt idx="393">
                  <c:v>0.2590466710904667</c:v>
                </c:pt>
                <c:pt idx="394">
                  <c:v>0.26855079110295804</c:v>
                </c:pt>
                <c:pt idx="395">
                  <c:v>0.27811683685585376</c:v>
                </c:pt>
                <c:pt idx="396">
                  <c:v>0.2814587839461668</c:v>
                </c:pt>
                <c:pt idx="397">
                  <c:v>0.2934477574542721</c:v>
                </c:pt>
                <c:pt idx="398">
                  <c:v>0.30021789284798772</c:v>
                </c:pt>
                <c:pt idx="399">
                  <c:v>0.31139324647700084</c:v>
                </c:pt>
                <c:pt idx="400">
                  <c:v>0.3225419994491876</c:v>
                </c:pt>
                <c:pt idx="401">
                  <c:v>0.33740996830884473</c:v>
                </c:pt>
                <c:pt idx="402">
                  <c:v>0.33936540133294696</c:v>
                </c:pt>
                <c:pt idx="403">
                  <c:v>0.32077513010134212</c:v>
                </c:pt>
                <c:pt idx="404">
                  <c:v>0.11864552730219836</c:v>
                </c:pt>
                <c:pt idx="405">
                  <c:v>5.347472718140725E-2</c:v>
                </c:pt>
                <c:pt idx="406">
                  <c:v>5.8848801567760428E-2</c:v>
                </c:pt>
                <c:pt idx="407">
                  <c:v>0.10095250409447463</c:v>
                </c:pt>
                <c:pt idx="408">
                  <c:v>0.14211260769324111</c:v>
                </c:pt>
                <c:pt idx="409">
                  <c:v>0.16354559419075548</c:v>
                </c:pt>
                <c:pt idx="410">
                  <c:v>0.21212642637203405</c:v>
                </c:pt>
                <c:pt idx="411">
                  <c:v>0.25454249076287766</c:v>
                </c:pt>
                <c:pt idx="412">
                  <c:v>0.2848820238384821</c:v>
                </c:pt>
                <c:pt idx="413">
                  <c:v>0.31816082586253736</c:v>
                </c:pt>
                <c:pt idx="414">
                  <c:v>0.3403516419645452</c:v>
                </c:pt>
                <c:pt idx="415">
                  <c:v>0.32343275338304339</c:v>
                </c:pt>
                <c:pt idx="416">
                  <c:v>0.33451870894030278</c:v>
                </c:pt>
                <c:pt idx="417">
                  <c:v>0.36933144118574585</c:v>
                </c:pt>
                <c:pt idx="418">
                  <c:v>0.38512002630713582</c:v>
                </c:pt>
                <c:pt idx="419">
                  <c:v>0.36587004061230866</c:v>
                </c:pt>
                <c:pt idx="420">
                  <c:v>0.37766849403418257</c:v>
                </c:pt>
                <c:pt idx="421">
                  <c:v>0.36359826140950019</c:v>
                </c:pt>
                <c:pt idx="422">
                  <c:v>0.37404982433727246</c:v>
                </c:pt>
                <c:pt idx="423">
                  <c:v>0.37645451623272264</c:v>
                </c:pt>
                <c:pt idx="424">
                  <c:v>0.40650815688996877</c:v>
                </c:pt>
                <c:pt idx="425">
                  <c:v>0.46272224417226399</c:v>
                </c:pt>
                <c:pt idx="426">
                  <c:v>0.46272224417226399</c:v>
                </c:pt>
                <c:pt idx="427">
                  <c:v>0.4051020408163265</c:v>
                </c:pt>
                <c:pt idx="428">
                  <c:v>100</c:v>
                </c:pt>
                <c:pt idx="429">
                  <c:v>0</c:v>
                </c:pt>
                <c:pt idx="430">
                  <c:v>0.1732214169501553</c:v>
                </c:pt>
                <c:pt idx="431">
                  <c:v>0.19354652123615934</c:v>
                </c:pt>
                <c:pt idx="432">
                  <c:v>0.16872928972770496</c:v>
                </c:pt>
                <c:pt idx="433">
                  <c:v>5.6033204152911353E-2</c:v>
                </c:pt>
                <c:pt idx="434">
                  <c:v>5.6574561615380908E-2</c:v>
                </c:pt>
                <c:pt idx="435">
                  <c:v>9.5988033767723982E-2</c:v>
                </c:pt>
                <c:pt idx="436">
                  <c:v>0.14582866392728178</c:v>
                </c:pt>
                <c:pt idx="437">
                  <c:v>0.1932271902326349</c:v>
                </c:pt>
                <c:pt idx="438">
                  <c:v>0.22824985382966287</c:v>
                </c:pt>
                <c:pt idx="439">
                  <c:v>0.25621308247648217</c:v>
                </c:pt>
                <c:pt idx="440">
                  <c:v>0.28557668861253355</c:v>
                </c:pt>
                <c:pt idx="441">
                  <c:v>0.30254456212864894</c:v>
                </c:pt>
                <c:pt idx="442">
                  <c:v>0.30650353310651662</c:v>
                </c:pt>
                <c:pt idx="443">
                  <c:v>0.31305800588078053</c:v>
                </c:pt>
                <c:pt idx="444">
                  <c:v>0.29053584718432152</c:v>
                </c:pt>
                <c:pt idx="445">
                  <c:v>0.2949257114077059</c:v>
                </c:pt>
                <c:pt idx="446">
                  <c:v>0.30254456212864894</c:v>
                </c:pt>
                <c:pt idx="447">
                  <c:v>0.31558879008353546</c:v>
                </c:pt>
                <c:pt idx="448">
                  <c:v>0.33740996830884473</c:v>
                </c:pt>
                <c:pt idx="449">
                  <c:v>0.36135452020981179</c:v>
                </c:pt>
                <c:pt idx="450">
                  <c:v>0.37645451623272264</c:v>
                </c:pt>
                <c:pt idx="451">
                  <c:v>0.42264525442078676</c:v>
                </c:pt>
                <c:pt idx="452">
                  <c:v>0.44513492968453067</c:v>
                </c:pt>
                <c:pt idx="453">
                  <c:v>0.44513492968453067</c:v>
                </c:pt>
                <c:pt idx="454">
                  <c:v>0.40370561875215438</c:v>
                </c:pt>
                <c:pt idx="455">
                  <c:v>0.24242392879321051</c:v>
                </c:pt>
                <c:pt idx="456">
                  <c:v>0.17987252342190141</c:v>
                </c:pt>
                <c:pt idx="457">
                  <c:v>0.18616277221427438</c:v>
                </c:pt>
                <c:pt idx="458">
                  <c:v>0.78522863618184247</c:v>
                </c:pt>
                <c:pt idx="459">
                  <c:v>0.18211009174311929</c:v>
                </c:pt>
                <c:pt idx="460">
                  <c:v>2.0773383227787372</c:v>
                </c:pt>
                <c:pt idx="461">
                  <c:v>0.2667160100204965</c:v>
                </c:pt>
                <c:pt idx="462">
                  <c:v>0.2934477574542721</c:v>
                </c:pt>
                <c:pt idx="463">
                  <c:v>0.29868655955113493</c:v>
                </c:pt>
                <c:pt idx="464">
                  <c:v>0.31139324647700084</c:v>
                </c:pt>
                <c:pt idx="465">
                  <c:v>0.3225419994491876</c:v>
                </c:pt>
                <c:pt idx="466">
                  <c:v>0.30254456212864894</c:v>
                </c:pt>
                <c:pt idx="467">
                  <c:v>0.2934477574542721</c:v>
                </c:pt>
                <c:pt idx="468">
                  <c:v>0.34435460158776832</c:v>
                </c:pt>
                <c:pt idx="469">
                  <c:v>0.37889032675509549</c:v>
                </c:pt>
                <c:pt idx="470">
                  <c:v>0.3624729186010523</c:v>
                </c:pt>
                <c:pt idx="471">
                  <c:v>41.949317738791414</c:v>
                </c:pt>
                <c:pt idx="472">
                  <c:v>0.31729883500406397</c:v>
                </c:pt>
                <c:pt idx="473">
                  <c:v>0.34537009731642587</c:v>
                </c:pt>
                <c:pt idx="474">
                  <c:v>0.28213683449771143</c:v>
                </c:pt>
                <c:pt idx="475">
                  <c:v>0.29125839343446902</c:v>
                </c:pt>
                <c:pt idx="476">
                  <c:v>0.32980850464657846</c:v>
                </c:pt>
                <c:pt idx="477">
                  <c:v>45.634656164798535</c:v>
                </c:pt>
                <c:pt idx="478">
                  <c:v>0.39686546933242967</c:v>
                </c:pt>
                <c:pt idx="479">
                  <c:v>0.42883559135847676</c:v>
                </c:pt>
                <c:pt idx="480">
                  <c:v>36.357931183726464</c:v>
                </c:pt>
                <c:pt idx="481">
                  <c:v>0.27166550684295987</c:v>
                </c:pt>
                <c:pt idx="482">
                  <c:v>76.254242517741432</c:v>
                </c:pt>
                <c:pt idx="483">
                  <c:v>0.36473061351603864</c:v>
                </c:pt>
                <c:pt idx="484">
                  <c:v>80.515790383950176</c:v>
                </c:pt>
                <c:pt idx="485">
                  <c:v>0.37645451623272264</c:v>
                </c:pt>
                <c:pt idx="486">
                  <c:v>0.38766964581264485</c:v>
                </c:pt>
                <c:pt idx="487">
                  <c:v>71.248162305204346</c:v>
                </c:pt>
                <c:pt idx="488">
                  <c:v>0.36587004061230866</c:v>
                </c:pt>
                <c:pt idx="489">
                  <c:v>84.36076164569873</c:v>
                </c:pt>
                <c:pt idx="490">
                  <c:v>0.37766849403418257</c:v>
                </c:pt>
                <c:pt idx="491">
                  <c:v>45.327748112686422</c:v>
                </c:pt>
                <c:pt idx="492">
                  <c:v>7.2288747608172346E-2</c:v>
                </c:pt>
                <c:pt idx="493">
                  <c:v>17.709946620554845</c:v>
                </c:pt>
                <c:pt idx="494">
                  <c:v>0.13040307315443717</c:v>
                </c:pt>
                <c:pt idx="495">
                  <c:v>26.248234881155351</c:v>
                </c:pt>
                <c:pt idx="496">
                  <c:v>0.13506515972782843</c:v>
                </c:pt>
                <c:pt idx="497">
                  <c:v>43.048818651228288</c:v>
                </c:pt>
                <c:pt idx="498">
                  <c:v>0.16539330603022173</c:v>
                </c:pt>
                <c:pt idx="499">
                  <c:v>17.519072661284348</c:v>
                </c:pt>
                <c:pt idx="500">
                  <c:v>6.808615778152434E-2</c:v>
                </c:pt>
                <c:pt idx="501">
                  <c:v>16.55988000923006</c:v>
                </c:pt>
                <c:pt idx="502">
                  <c:v>0.15468894465724478</c:v>
                </c:pt>
                <c:pt idx="503">
                  <c:v>0.19386690945207749</c:v>
                </c:pt>
                <c:pt idx="504">
                  <c:v>14.765986051592304</c:v>
                </c:pt>
                <c:pt idx="505">
                  <c:v>5.2515582260885173E-2</c:v>
                </c:pt>
                <c:pt idx="506">
                  <c:v>7.8071461902539843E-2</c:v>
                </c:pt>
                <c:pt idx="507">
                  <c:v>13.254704117807472</c:v>
                </c:pt>
                <c:pt idx="508">
                  <c:v>0.15307149392236311</c:v>
                </c:pt>
                <c:pt idx="509">
                  <c:v>0.11985978917203972</c:v>
                </c:pt>
                <c:pt idx="510">
                  <c:v>8.80497706939328E-2</c:v>
                </c:pt>
                <c:pt idx="511">
                  <c:v>0.10272344531181478</c:v>
                </c:pt>
                <c:pt idx="512">
                  <c:v>0.14368175683965159</c:v>
                </c:pt>
                <c:pt idx="513">
                  <c:v>6.5638666867742419</c:v>
                </c:pt>
                <c:pt idx="514">
                  <c:v>5.737061368370453</c:v>
                </c:pt>
                <c:pt idx="515">
                  <c:v>0.19196033437141455</c:v>
                </c:pt>
                <c:pt idx="516">
                  <c:v>0.23418316336732659</c:v>
                </c:pt>
                <c:pt idx="517">
                  <c:v>0.27944404676688145</c:v>
                </c:pt>
                <c:pt idx="518">
                  <c:v>42.378411876872782</c:v>
                </c:pt>
                <c:pt idx="519">
                  <c:v>0.32432844087510387</c:v>
                </c:pt>
                <c:pt idx="520">
                  <c:v>0.33936540133294696</c:v>
                </c:pt>
                <c:pt idx="521">
                  <c:v>50.403353369186952</c:v>
                </c:pt>
                <c:pt idx="522">
                  <c:v>0.40094145840465595</c:v>
                </c:pt>
                <c:pt idx="523">
                  <c:v>0.43041161337743478</c:v>
                </c:pt>
                <c:pt idx="524">
                  <c:v>70.830310358726322</c:v>
                </c:pt>
                <c:pt idx="525">
                  <c:v>0.47588378707842349</c:v>
                </c:pt>
                <c:pt idx="526">
                  <c:v>0.47015254917703742</c:v>
                </c:pt>
                <c:pt idx="527">
                  <c:v>6.8563162970106077</c:v>
                </c:pt>
                <c:pt idx="528">
                  <c:v>0.39552516041877744</c:v>
                </c:pt>
                <c:pt idx="529">
                  <c:v>0.46272224417226399</c:v>
                </c:pt>
                <c:pt idx="530">
                  <c:v>0.5249439713133125</c:v>
                </c:pt>
                <c:pt idx="531">
                  <c:v>0.58528235882058977</c:v>
                </c:pt>
                <c:pt idx="532">
                  <c:v>89.432234432234438</c:v>
                </c:pt>
                <c:pt idx="533">
                  <c:v>89.04196576477085</c:v>
                </c:pt>
                <c:pt idx="534">
                  <c:v>100</c:v>
                </c:pt>
                <c:pt idx="535">
                  <c:v>59.492044063647484</c:v>
                </c:pt>
                <c:pt idx="536">
                  <c:v>67.321237993596569</c:v>
                </c:pt>
                <c:pt idx="537">
                  <c:v>65.914315569487968</c:v>
                </c:pt>
                <c:pt idx="538">
                  <c:v>100</c:v>
                </c:pt>
                <c:pt idx="539">
                  <c:v>100</c:v>
                </c:pt>
                <c:pt idx="540">
                  <c:v>100</c:v>
                </c:pt>
                <c:pt idx="541">
                  <c:v>96.964671953857248</c:v>
                </c:pt>
                <c:pt idx="542">
                  <c:v>96.069758922240595</c:v>
                </c:pt>
                <c:pt idx="543">
                  <c:v>97.400372873456064</c:v>
                </c:pt>
                <c:pt idx="544">
                  <c:v>94.948287749942537</c:v>
                </c:pt>
                <c:pt idx="545">
                  <c:v>99.174555529900715</c:v>
                </c:pt>
                <c:pt idx="546">
                  <c:v>98.046213681079848</c:v>
                </c:pt>
                <c:pt idx="547">
                  <c:v>99.98533062514106</c:v>
                </c:pt>
                <c:pt idx="548">
                  <c:v>100</c:v>
                </c:pt>
                <c:pt idx="549">
                  <c:v>100</c:v>
                </c:pt>
                <c:pt idx="550">
                  <c:v>98.053321075614804</c:v>
                </c:pt>
                <c:pt idx="551">
                  <c:v>97.819403324982929</c:v>
                </c:pt>
                <c:pt idx="552">
                  <c:v>97.377868666212223</c:v>
                </c:pt>
                <c:pt idx="553">
                  <c:v>96.929571206398577</c:v>
                </c:pt>
                <c:pt idx="554">
                  <c:v>96.500781075652753</c:v>
                </c:pt>
                <c:pt idx="555">
                  <c:v>92.041838088918382</c:v>
                </c:pt>
                <c:pt idx="556">
                  <c:v>93.291953003768569</c:v>
                </c:pt>
                <c:pt idx="557">
                  <c:v>71.938113458659132</c:v>
                </c:pt>
                <c:pt idx="558">
                  <c:v>27.695954867362861</c:v>
                </c:pt>
                <c:pt idx="559">
                  <c:v>1.0837658893003703</c:v>
                </c:pt>
                <c:pt idx="560">
                  <c:v>28.805152466738292</c:v>
                </c:pt>
                <c:pt idx="561">
                  <c:v>0.35065692121429531</c:v>
                </c:pt>
                <c:pt idx="562">
                  <c:v>13.305236843792065</c:v>
                </c:pt>
                <c:pt idx="563">
                  <c:v>14.640193426768299</c:v>
                </c:pt>
                <c:pt idx="564">
                  <c:v>19.205432574056246</c:v>
                </c:pt>
                <c:pt idx="565">
                  <c:v>1.8950721622675852</c:v>
                </c:pt>
                <c:pt idx="566">
                  <c:v>3.4847247181833034</c:v>
                </c:pt>
                <c:pt idx="567">
                  <c:v>4.1652021089630935</c:v>
                </c:pt>
                <c:pt idx="568">
                  <c:v>1.8181818181818181</c:v>
                </c:pt>
                <c:pt idx="569">
                  <c:v>77.778226893020744</c:v>
                </c:pt>
                <c:pt idx="570">
                  <c:v>4.4422432185309351</c:v>
                </c:pt>
                <c:pt idx="571">
                  <c:v>2.5800065984823486</c:v>
                </c:pt>
                <c:pt idx="572">
                  <c:v>4.8729521899030415</c:v>
                </c:pt>
                <c:pt idx="573">
                  <c:v>3.8970459709840934</c:v>
                </c:pt>
                <c:pt idx="574">
                  <c:v>18.807887416134836</c:v>
                </c:pt>
                <c:pt idx="575">
                  <c:v>0.2160394761114186</c:v>
                </c:pt>
                <c:pt idx="576">
                  <c:v>64.142151820613051</c:v>
                </c:pt>
                <c:pt idx="577">
                  <c:v>3.3268660123259526</c:v>
                </c:pt>
                <c:pt idx="578">
                  <c:v>68.303549867181843</c:v>
                </c:pt>
                <c:pt idx="579">
                  <c:v>96.283981127836441</c:v>
                </c:pt>
                <c:pt idx="580">
                  <c:v>1.7107853861299496</c:v>
                </c:pt>
                <c:pt idx="581">
                  <c:v>1.4949340470273369</c:v>
                </c:pt>
                <c:pt idx="582">
                  <c:v>46.099608282036932</c:v>
                </c:pt>
                <c:pt idx="583">
                  <c:v>57.331766716513563</c:v>
                </c:pt>
                <c:pt idx="584">
                  <c:v>3.3192894557048507</c:v>
                </c:pt>
                <c:pt idx="585">
                  <c:v>3.1955711466783594</c:v>
                </c:pt>
                <c:pt idx="586">
                  <c:v>2.8798656392017388</c:v>
                </c:pt>
                <c:pt idx="587">
                  <c:v>2.8798656392017388</c:v>
                </c:pt>
                <c:pt idx="588">
                  <c:v>1.6922743994806317</c:v>
                </c:pt>
                <c:pt idx="589">
                  <c:v>3.2381692957120638</c:v>
                </c:pt>
                <c:pt idx="590">
                  <c:v>3.3192894557048507</c:v>
                </c:pt>
                <c:pt idx="591">
                  <c:v>0.23750760494828638</c:v>
                </c:pt>
                <c:pt idx="592">
                  <c:v>2.574633456986398</c:v>
                </c:pt>
                <c:pt idx="593">
                  <c:v>3.1070134299722869</c:v>
                </c:pt>
                <c:pt idx="594">
                  <c:v>3.6247202188510319</c:v>
                </c:pt>
                <c:pt idx="595">
                  <c:v>2.1837475565484499</c:v>
                </c:pt>
                <c:pt idx="596">
                  <c:v>6.8368598589389764</c:v>
                </c:pt>
                <c:pt idx="597">
                  <c:v>4.5818924866394211</c:v>
                </c:pt>
                <c:pt idx="598">
                  <c:v>4.65506228042159</c:v>
                </c:pt>
                <c:pt idx="599">
                  <c:v>0.36838464199239013</c:v>
                </c:pt>
                <c:pt idx="600">
                  <c:v>1.5385816932208685</c:v>
                </c:pt>
                <c:pt idx="601">
                  <c:v>0.89110383814340977</c:v>
                </c:pt>
                <c:pt idx="602">
                  <c:v>0.63220180629087497</c:v>
                </c:pt>
                <c:pt idx="603">
                  <c:v>7.259850211657441</c:v>
                </c:pt>
                <c:pt idx="604">
                  <c:v>0.35694910088387688</c:v>
                </c:pt>
                <c:pt idx="605">
                  <c:v>4.092951418140971</c:v>
                </c:pt>
                <c:pt idx="606">
                  <c:v>4.003021148036253</c:v>
                </c:pt>
                <c:pt idx="607">
                  <c:v>4.0814897787734523</c:v>
                </c:pt>
                <c:pt idx="608">
                  <c:v>4.1277258566978192</c:v>
                </c:pt>
                <c:pt idx="609">
                  <c:v>4.1512389632583302</c:v>
                </c:pt>
                <c:pt idx="610">
                  <c:v>4.3494479259922407</c:v>
                </c:pt>
                <c:pt idx="611">
                  <c:v>0.3624729186010523</c:v>
                </c:pt>
                <c:pt idx="612">
                  <c:v>6.7540139351711606</c:v>
                </c:pt>
                <c:pt idx="613">
                  <c:v>4.0251311792322557</c:v>
                </c:pt>
                <c:pt idx="614">
                  <c:v>4.3365069919666759</c:v>
                </c:pt>
                <c:pt idx="615">
                  <c:v>4.5390843973839923</c:v>
                </c:pt>
                <c:pt idx="616">
                  <c:v>2.5217671718800383</c:v>
                </c:pt>
                <c:pt idx="617">
                  <c:v>4.9897295446764804</c:v>
                </c:pt>
                <c:pt idx="618">
                  <c:v>0.67419461972766515</c:v>
                </c:pt>
                <c:pt idx="619">
                  <c:v>0.64423992383370343</c:v>
                </c:pt>
                <c:pt idx="620">
                  <c:v>23.051697290563684</c:v>
                </c:pt>
                <c:pt idx="621">
                  <c:v>4.248032643544156</c:v>
                </c:pt>
                <c:pt idx="622">
                  <c:v>4.1512389632583302</c:v>
                </c:pt>
                <c:pt idx="623">
                  <c:v>4.1990780754825696</c:v>
                </c:pt>
                <c:pt idx="624">
                  <c:v>4.4970688059240969</c:v>
                </c:pt>
                <c:pt idx="625">
                  <c:v>4.0362780393242863</c:v>
                </c:pt>
                <c:pt idx="626">
                  <c:v>2.7809578324747184</c:v>
                </c:pt>
                <c:pt idx="627">
                  <c:v>2.3131249008093953</c:v>
                </c:pt>
                <c:pt idx="628">
                  <c:v>0.57606418718627728</c:v>
                </c:pt>
                <c:pt idx="629">
                  <c:v>1.7845371766940394</c:v>
                </c:pt>
                <c:pt idx="630">
                  <c:v>1.4149111736724591</c:v>
                </c:pt>
                <c:pt idx="631">
                  <c:v>2.2523566682120228</c:v>
                </c:pt>
                <c:pt idx="632">
                  <c:v>3.1609195402298846</c:v>
                </c:pt>
                <c:pt idx="633">
                  <c:v>0.31389707853122489</c:v>
                </c:pt>
                <c:pt idx="634">
                  <c:v>1.4559672314280392</c:v>
                </c:pt>
                <c:pt idx="635">
                  <c:v>1.4149111736724591</c:v>
                </c:pt>
              </c:numCache>
            </c:numRef>
          </c:yVal>
          <c:smooth val="0"/>
        </c:ser>
        <c:ser>
          <c:idx val="1"/>
          <c:order val="1"/>
          <c:tx>
            <c:v>%LWrec</c:v>
          </c:tx>
          <c:spPr>
            <a:ln w="28575">
              <a:solidFill>
                <a:schemeClr val="tx1"/>
              </a:solidFill>
            </a:ln>
          </c:spPr>
          <c:marker>
            <c:symbol val="none"/>
          </c:marker>
          <c:xVal>
            <c:numRef>
              <c:f>Tp3ventralmargin!$V$2:$V$62</c:f>
              <c:numCache>
                <c:formatCode>m/d/yyyy</c:formatCode>
                <c:ptCount val="61"/>
                <c:pt idx="0">
                  <c:v>41495</c:v>
                </c:pt>
                <c:pt idx="1">
                  <c:v>41487.5</c:v>
                </c:pt>
                <c:pt idx="2">
                  <c:v>41480</c:v>
                </c:pt>
                <c:pt idx="3">
                  <c:v>41472.5</c:v>
                </c:pt>
                <c:pt idx="4">
                  <c:v>41465</c:v>
                </c:pt>
                <c:pt idx="5">
                  <c:v>41463</c:v>
                </c:pt>
                <c:pt idx="6">
                  <c:v>41461</c:v>
                </c:pt>
                <c:pt idx="7">
                  <c:v>41459</c:v>
                </c:pt>
                <c:pt idx="8">
                  <c:v>41457</c:v>
                </c:pt>
                <c:pt idx="9">
                  <c:v>41452.578947368376</c:v>
                </c:pt>
                <c:pt idx="10">
                  <c:v>41450.36842105259</c:v>
                </c:pt>
                <c:pt idx="11">
                  <c:v>41448.157894736803</c:v>
                </c:pt>
                <c:pt idx="12">
                  <c:v>41445.947368421017</c:v>
                </c:pt>
                <c:pt idx="13">
                  <c:v>41443.736842105231</c:v>
                </c:pt>
                <c:pt idx="14">
                  <c:v>41441.526315789444</c:v>
                </c:pt>
                <c:pt idx="15">
                  <c:v>41439.315789473658</c:v>
                </c:pt>
                <c:pt idx="16">
                  <c:v>41434.894736842078</c:v>
                </c:pt>
                <c:pt idx="17">
                  <c:v>41432.684210526291</c:v>
                </c:pt>
                <c:pt idx="18">
                  <c:v>41430.473684210505</c:v>
                </c:pt>
                <c:pt idx="19">
                  <c:v>41428.263157894718</c:v>
                </c:pt>
                <c:pt idx="20">
                  <c:v>41426.052631578932</c:v>
                </c:pt>
                <c:pt idx="21">
                  <c:v>41423.842105263146</c:v>
                </c:pt>
                <c:pt idx="22">
                  <c:v>41421.631578947359</c:v>
                </c:pt>
                <c:pt idx="23">
                  <c:v>41419.421052631573</c:v>
                </c:pt>
                <c:pt idx="24">
                  <c:v>41417.210526315786</c:v>
                </c:pt>
                <c:pt idx="25">
                  <c:v>41415</c:v>
                </c:pt>
                <c:pt idx="26">
                  <c:v>41411</c:v>
                </c:pt>
                <c:pt idx="27">
                  <c:v>41407</c:v>
                </c:pt>
                <c:pt idx="28">
                  <c:v>41403</c:v>
                </c:pt>
                <c:pt idx="29">
                  <c:v>41399</c:v>
                </c:pt>
                <c:pt idx="30">
                  <c:v>41395</c:v>
                </c:pt>
                <c:pt idx="31">
                  <c:v>41389.333333333328</c:v>
                </c:pt>
                <c:pt idx="32">
                  <c:v>41383.666666666664</c:v>
                </c:pt>
                <c:pt idx="33">
                  <c:v>41378</c:v>
                </c:pt>
                <c:pt idx="34">
                  <c:v>41375.25</c:v>
                </c:pt>
                <c:pt idx="35">
                  <c:v>41372.5</c:v>
                </c:pt>
                <c:pt idx="36">
                  <c:v>41369.75</c:v>
                </c:pt>
                <c:pt idx="37">
                  <c:v>41367</c:v>
                </c:pt>
                <c:pt idx="38">
                  <c:v>41361</c:v>
                </c:pt>
                <c:pt idx="39">
                  <c:v>41350</c:v>
                </c:pt>
                <c:pt idx="40">
                  <c:v>41344.799999999988</c:v>
                </c:pt>
                <c:pt idx="41">
                  <c:v>41339.599999999991</c:v>
                </c:pt>
                <c:pt idx="42">
                  <c:v>41334.399999999994</c:v>
                </c:pt>
                <c:pt idx="43">
                  <c:v>41329.199999999997</c:v>
                </c:pt>
                <c:pt idx="44">
                  <c:v>41324</c:v>
                </c:pt>
                <c:pt idx="45">
                  <c:v>41208</c:v>
                </c:pt>
                <c:pt idx="46">
                  <c:v>41201</c:v>
                </c:pt>
                <c:pt idx="47">
                  <c:v>41194</c:v>
                </c:pt>
                <c:pt idx="48">
                  <c:v>41187</c:v>
                </c:pt>
                <c:pt idx="49">
                  <c:v>41185.307692307659</c:v>
                </c:pt>
                <c:pt idx="50">
                  <c:v>41183.615384615354</c:v>
                </c:pt>
                <c:pt idx="51">
                  <c:v>41181.923076923049</c:v>
                </c:pt>
                <c:pt idx="52">
                  <c:v>41180.230769230744</c:v>
                </c:pt>
                <c:pt idx="53">
                  <c:v>41178.538461538439</c:v>
                </c:pt>
                <c:pt idx="54">
                  <c:v>41176.846153846134</c:v>
                </c:pt>
                <c:pt idx="55">
                  <c:v>41175.153846153829</c:v>
                </c:pt>
                <c:pt idx="56">
                  <c:v>41173.461538461524</c:v>
                </c:pt>
                <c:pt idx="57">
                  <c:v>41171.76923076922</c:v>
                </c:pt>
                <c:pt idx="58">
                  <c:v>41170.076923076915</c:v>
                </c:pt>
                <c:pt idx="59">
                  <c:v>41168.38461538461</c:v>
                </c:pt>
                <c:pt idx="60">
                  <c:v>41166.692307692305</c:v>
                </c:pt>
              </c:numCache>
            </c:numRef>
          </c:xVal>
          <c:yVal>
            <c:numRef>
              <c:f>Tp3ventralmargin!$X$2:$X$62</c:f>
              <c:numCache>
                <c:formatCode>0.00</c:formatCode>
                <c:ptCount val="61"/>
                <c:pt idx="0">
                  <c:v>17.442151296616217</c:v>
                </c:pt>
                <c:pt idx="1">
                  <c:v>21.291992291753459</c:v>
                </c:pt>
                <c:pt idx="2">
                  <c:v>29.580576900005582</c:v>
                </c:pt>
                <c:pt idx="3">
                  <c:v>43.942769105608932</c:v>
                </c:pt>
                <c:pt idx="4">
                  <c:v>55.290131490819434</c:v>
                </c:pt>
                <c:pt idx="5">
                  <c:v>54.252959715873772</c:v>
                </c:pt>
                <c:pt idx="6">
                  <c:v>47.142180343576896</c:v>
                </c:pt>
                <c:pt idx="7">
                  <c:v>48.161772935896337</c:v>
                </c:pt>
                <c:pt idx="8">
                  <c:v>47.01912606519349</c:v>
                </c:pt>
                <c:pt idx="9">
                  <c:v>41.648685772890175</c:v>
                </c:pt>
                <c:pt idx="10">
                  <c:v>38.080111699772075</c:v>
                </c:pt>
                <c:pt idx="11">
                  <c:v>32.428404485449576</c:v>
                </c:pt>
                <c:pt idx="12">
                  <c:v>26.618484627491299</c:v>
                </c:pt>
                <c:pt idx="13">
                  <c:v>22.021528370740654</c:v>
                </c:pt>
                <c:pt idx="14">
                  <c:v>23.463021346088851</c:v>
                </c:pt>
                <c:pt idx="15">
                  <c:v>21.46778411801543</c:v>
                </c:pt>
                <c:pt idx="16">
                  <c:v>17.723418218635373</c:v>
                </c:pt>
                <c:pt idx="17">
                  <c:v>18.751800402267932</c:v>
                </c:pt>
                <c:pt idx="18">
                  <c:v>18.496902254188058</c:v>
                </c:pt>
                <c:pt idx="19">
                  <c:v>23.64760276366394</c:v>
                </c:pt>
                <c:pt idx="20">
                  <c:v>17.995895549341427</c:v>
                </c:pt>
                <c:pt idx="21">
                  <c:v>5.716836484942462</c:v>
                </c:pt>
                <c:pt idx="22">
                  <c:v>6.0068929982747363</c:v>
                </c:pt>
                <c:pt idx="23">
                  <c:v>11.799233673606807</c:v>
                </c:pt>
                <c:pt idx="24">
                  <c:v>12.344188335018941</c:v>
                </c:pt>
                <c:pt idx="25">
                  <c:v>11.333385334012576</c:v>
                </c:pt>
                <c:pt idx="26">
                  <c:v>0.73313821041548977</c:v>
                </c:pt>
                <c:pt idx="27">
                  <c:v>-4.4087727077472607</c:v>
                </c:pt>
                <c:pt idx="28">
                  <c:v>9.9622090891691641</c:v>
                </c:pt>
                <c:pt idx="29">
                  <c:v>16.958723774395764</c:v>
                </c:pt>
                <c:pt idx="30">
                  <c:v>14.207581693395895</c:v>
                </c:pt>
                <c:pt idx="31">
                  <c:v>18.215635332168901</c:v>
                </c:pt>
                <c:pt idx="32">
                  <c:v>17.108146826718453</c:v>
                </c:pt>
                <c:pt idx="33">
                  <c:v>14.339425563092334</c:v>
                </c:pt>
                <c:pt idx="34">
                  <c:v>12.045342230373592</c:v>
                </c:pt>
                <c:pt idx="35">
                  <c:v>29.932160552529538</c:v>
                </c:pt>
                <c:pt idx="36">
                  <c:v>25.027568599820441</c:v>
                </c:pt>
                <c:pt idx="37">
                  <c:v>28.833461638392194</c:v>
                </c:pt>
                <c:pt idx="38">
                  <c:v>23.790304983870129</c:v>
                </c:pt>
                <c:pt idx="39">
                  <c:v>26.365655238608042</c:v>
                </c:pt>
                <c:pt idx="40">
                  <c:v>23.737567435991522</c:v>
                </c:pt>
                <c:pt idx="41">
                  <c:v>39.400619155933498</c:v>
                </c:pt>
                <c:pt idx="42">
                  <c:v>42.723084672284841</c:v>
                </c:pt>
                <c:pt idx="43">
                  <c:v>35.840834674128502</c:v>
                </c:pt>
                <c:pt idx="44">
                  <c:v>43.364724838141029</c:v>
                </c:pt>
                <c:pt idx="45">
                  <c:v>53.683705039718987</c:v>
                </c:pt>
                <c:pt idx="46">
                  <c:v>49.104327965594521</c:v>
                </c:pt>
                <c:pt idx="47">
                  <c:v>57.173172791019184</c:v>
                </c:pt>
                <c:pt idx="48">
                  <c:v>53.103592013054453</c:v>
                </c:pt>
                <c:pt idx="49">
                  <c:v>55.898682050619868</c:v>
                </c:pt>
                <c:pt idx="50">
                  <c:v>57.05890810394888</c:v>
                </c:pt>
                <c:pt idx="51">
                  <c:v>65.488126173210603</c:v>
                </c:pt>
                <c:pt idx="52">
                  <c:v>65.426599034018921</c:v>
                </c:pt>
                <c:pt idx="53">
                  <c:v>61.075751334035019</c:v>
                </c:pt>
                <c:pt idx="54">
                  <c:v>55.081250058501666</c:v>
                </c:pt>
                <c:pt idx="55">
                  <c:v>52.716849995278096</c:v>
                </c:pt>
                <c:pt idx="56">
                  <c:v>54.905458232239695</c:v>
                </c:pt>
                <c:pt idx="57">
                  <c:v>57.735706635057497</c:v>
                </c:pt>
                <c:pt idx="58">
                  <c:v>63.466520171197885</c:v>
                </c:pt>
                <c:pt idx="59">
                  <c:v>63.68625995402536</c:v>
                </c:pt>
                <c:pt idx="60">
                  <c:v>64.424585624325644</c:v>
                </c:pt>
              </c:numCache>
            </c:numRef>
          </c:yVal>
          <c:smooth val="0"/>
        </c:ser>
        <c:dLbls>
          <c:showLegendKey val="0"/>
          <c:showVal val="0"/>
          <c:showCatName val="0"/>
          <c:showSerName val="0"/>
          <c:showPercent val="0"/>
          <c:showBubbleSize val="0"/>
        </c:dLbls>
        <c:axId val="536360448"/>
        <c:axId val="536362368"/>
      </c:scatterChart>
      <c:valAx>
        <c:axId val="536360448"/>
        <c:scaling>
          <c:orientation val="minMax"/>
          <c:max val="41518"/>
          <c:min val="41153"/>
        </c:scaling>
        <c:delete val="0"/>
        <c:axPos val="b"/>
        <c:title>
          <c:tx>
            <c:rich>
              <a:bodyPr/>
              <a:lstStyle/>
              <a:p>
                <a:pPr>
                  <a:defRPr/>
                </a:pPr>
                <a:r>
                  <a:rPr lang="en-US"/>
                  <a:t>2012-2013</a:t>
                </a:r>
              </a:p>
            </c:rich>
          </c:tx>
          <c:layout/>
          <c:overlay val="0"/>
        </c:title>
        <c:numFmt formatCode="[$-409]mmmmm;@" sourceLinked="0"/>
        <c:majorTickMark val="out"/>
        <c:minorTickMark val="none"/>
        <c:tickLblPos val="nextTo"/>
        <c:spPr>
          <a:ln>
            <a:solidFill>
              <a:schemeClr val="tx1"/>
            </a:solidFill>
          </a:ln>
        </c:spPr>
        <c:crossAx val="536362368"/>
        <c:crosses val="autoZero"/>
        <c:crossBetween val="midCat"/>
        <c:majorUnit val="31"/>
      </c:valAx>
      <c:valAx>
        <c:axId val="536362368"/>
        <c:scaling>
          <c:orientation val="minMax"/>
          <c:max val="100"/>
          <c:min val="0"/>
        </c:scaling>
        <c:delete val="0"/>
        <c:axPos val="l"/>
        <c:title>
          <c:tx>
            <c:rich>
              <a:bodyPr rot="-5400000" vert="horz"/>
              <a:lstStyle/>
              <a:p>
                <a:pPr>
                  <a:defRPr/>
                </a:pPr>
                <a:r>
                  <a:rPr lang="en-US"/>
                  <a:t>%LW</a:t>
                </a:r>
              </a:p>
            </c:rich>
          </c:tx>
          <c:layout>
            <c:manualLayout>
              <c:xMode val="edge"/>
              <c:yMode val="edge"/>
              <c:x val="2.5633433809715733E-2"/>
              <c:y val="0.47032863886575599"/>
            </c:manualLayout>
          </c:layout>
          <c:overlay val="0"/>
        </c:title>
        <c:numFmt formatCode="General" sourceLinked="1"/>
        <c:majorTickMark val="out"/>
        <c:minorTickMark val="none"/>
        <c:tickLblPos val="nextTo"/>
        <c:spPr>
          <a:ln>
            <a:solidFill>
              <a:schemeClr val="tx1"/>
            </a:solidFill>
          </a:ln>
        </c:spPr>
        <c:crossAx val="536360448"/>
        <c:crosses val="autoZero"/>
        <c:crossBetween val="midCat"/>
      </c:valAx>
    </c:plotArea>
    <c:legend>
      <c:legendPos val="r"/>
      <c:layout>
        <c:manualLayout>
          <c:xMode val="edge"/>
          <c:yMode val="edge"/>
          <c:x val="0.24325443770688929"/>
          <c:y val="0.18384902456168165"/>
          <c:w val="0.51015310586176732"/>
          <c:h val="0.10724919801691456"/>
        </c:manualLayout>
      </c:layout>
      <c:overlay val="0"/>
    </c:legend>
    <c:plotVisOnly val="1"/>
    <c:dispBlanksAs val="gap"/>
    <c:showDLblsOverMax val="0"/>
  </c:chart>
  <c:spPr>
    <a:ln>
      <a:noFill/>
    </a:ln>
  </c:spPr>
  <c:txPr>
    <a:bodyPr/>
    <a:lstStyle/>
    <a:p>
      <a:pPr>
        <a:defRPr sz="20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0.30151</cdr:x>
      <cdr:y>0.5</cdr:y>
    </cdr:from>
    <cdr:to>
      <cdr:x>0.53226</cdr:x>
      <cdr:y>0.55286</cdr:y>
    </cdr:to>
    <cdr:cxnSp macro="">
      <cdr:nvCxnSpPr>
        <cdr:cNvPr id="3" name="Straight Connector 2"/>
        <cdr:cNvCxnSpPr/>
      </cdr:nvCxnSpPr>
      <cdr:spPr>
        <a:xfrm xmlns:a="http://schemas.openxmlformats.org/drawingml/2006/main">
          <a:off x="2080479" y="2800561"/>
          <a:ext cx="1592197" cy="296100"/>
        </a:xfrm>
        <a:prstGeom xmlns:a="http://schemas.openxmlformats.org/drawingml/2006/main" prst="line">
          <a:avLst/>
        </a:prstGeom>
        <a:ln xmlns:a="http://schemas.openxmlformats.org/drawingml/2006/main" w="57150">
          <a:solidFill>
            <a:schemeClr val="bg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953589"/>
            <a:ext cx="3108960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4508480"/>
            <a:ext cx="25603200" cy="6543040"/>
          </a:xfrm>
        </p:spPr>
        <p:txBody>
          <a:bodyPr/>
          <a:lstStyle>
            <a:lvl1pPr marL="0" indent="0" algn="ctr">
              <a:buNone/>
              <a:defRPr>
                <a:solidFill>
                  <a:schemeClr val="tx1">
                    <a:tint val="75000"/>
                  </a:schemeClr>
                </a:solidFill>
              </a:defRPr>
            </a:lvl1pPr>
            <a:lvl2pPr marL="1776542" indent="0" algn="ctr">
              <a:buNone/>
              <a:defRPr>
                <a:solidFill>
                  <a:schemeClr val="tx1">
                    <a:tint val="75000"/>
                  </a:schemeClr>
                </a:solidFill>
              </a:defRPr>
            </a:lvl2pPr>
            <a:lvl3pPr marL="3553084" indent="0" algn="ctr">
              <a:buNone/>
              <a:defRPr>
                <a:solidFill>
                  <a:schemeClr val="tx1">
                    <a:tint val="75000"/>
                  </a:schemeClr>
                </a:solidFill>
              </a:defRPr>
            </a:lvl3pPr>
            <a:lvl4pPr marL="5329626" indent="0" algn="ctr">
              <a:buNone/>
              <a:defRPr>
                <a:solidFill>
                  <a:schemeClr val="tx1">
                    <a:tint val="75000"/>
                  </a:schemeClr>
                </a:solidFill>
              </a:defRPr>
            </a:lvl4pPr>
            <a:lvl5pPr marL="7106168" indent="0" algn="ctr">
              <a:buNone/>
              <a:defRPr>
                <a:solidFill>
                  <a:schemeClr val="tx1">
                    <a:tint val="75000"/>
                  </a:schemeClr>
                </a:solidFill>
              </a:defRPr>
            </a:lvl5pPr>
            <a:lvl6pPr marL="8882710" indent="0" algn="ctr">
              <a:buNone/>
              <a:defRPr>
                <a:solidFill>
                  <a:schemeClr val="tx1">
                    <a:tint val="75000"/>
                  </a:schemeClr>
                </a:solidFill>
              </a:defRPr>
            </a:lvl6pPr>
            <a:lvl7pPr marL="10659252" indent="0" algn="ctr">
              <a:buNone/>
              <a:defRPr>
                <a:solidFill>
                  <a:schemeClr val="tx1">
                    <a:tint val="75000"/>
                  </a:schemeClr>
                </a:solidFill>
              </a:defRPr>
            </a:lvl7pPr>
            <a:lvl8pPr marL="12435794" indent="0" algn="ctr">
              <a:buNone/>
              <a:defRPr>
                <a:solidFill>
                  <a:schemeClr val="tx1">
                    <a:tint val="75000"/>
                  </a:schemeClr>
                </a:solidFill>
              </a:defRPr>
            </a:lvl8pPr>
            <a:lvl9pPr marL="1421233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BBDB7B-3E63-4523-A3AF-0FEE0191EDB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5994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BBDB7B-3E63-4523-A3AF-0FEE0191EDB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41521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3828627"/>
            <a:ext cx="32918400" cy="81556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3828627"/>
            <a:ext cx="98145600" cy="81556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BBDB7B-3E63-4523-A3AF-0FEE0191EDB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168584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BBDB7B-3E63-4523-A3AF-0FEE0191EDB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208038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6452429"/>
            <a:ext cx="31089600" cy="5085080"/>
          </a:xfrm>
        </p:spPr>
        <p:txBody>
          <a:bodyPr anchor="t"/>
          <a:lstStyle>
            <a:lvl1pPr algn="l">
              <a:defRPr sz="15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0851730"/>
            <a:ext cx="31089600" cy="5600698"/>
          </a:xfrm>
        </p:spPr>
        <p:txBody>
          <a:bodyPr anchor="b"/>
          <a:lstStyle>
            <a:lvl1pPr marL="0" indent="0">
              <a:buNone/>
              <a:defRPr sz="7800">
                <a:solidFill>
                  <a:schemeClr val="tx1">
                    <a:tint val="75000"/>
                  </a:schemeClr>
                </a:solidFill>
              </a:defRPr>
            </a:lvl1pPr>
            <a:lvl2pPr marL="1776542" indent="0">
              <a:buNone/>
              <a:defRPr sz="7000">
                <a:solidFill>
                  <a:schemeClr val="tx1">
                    <a:tint val="75000"/>
                  </a:schemeClr>
                </a:solidFill>
              </a:defRPr>
            </a:lvl2pPr>
            <a:lvl3pPr marL="3553084" indent="0">
              <a:buNone/>
              <a:defRPr sz="6200">
                <a:solidFill>
                  <a:schemeClr val="tx1">
                    <a:tint val="75000"/>
                  </a:schemeClr>
                </a:solidFill>
              </a:defRPr>
            </a:lvl3pPr>
            <a:lvl4pPr marL="5329626" indent="0">
              <a:buNone/>
              <a:defRPr sz="5400">
                <a:solidFill>
                  <a:schemeClr val="tx1">
                    <a:tint val="75000"/>
                  </a:schemeClr>
                </a:solidFill>
              </a:defRPr>
            </a:lvl4pPr>
            <a:lvl5pPr marL="7106168" indent="0">
              <a:buNone/>
              <a:defRPr sz="5400">
                <a:solidFill>
                  <a:schemeClr val="tx1">
                    <a:tint val="75000"/>
                  </a:schemeClr>
                </a:solidFill>
              </a:defRPr>
            </a:lvl5pPr>
            <a:lvl6pPr marL="8882710" indent="0">
              <a:buNone/>
              <a:defRPr sz="5400">
                <a:solidFill>
                  <a:schemeClr val="tx1">
                    <a:tint val="75000"/>
                  </a:schemeClr>
                </a:solidFill>
              </a:defRPr>
            </a:lvl6pPr>
            <a:lvl7pPr marL="10659252" indent="0">
              <a:buNone/>
              <a:defRPr sz="5400">
                <a:solidFill>
                  <a:schemeClr val="tx1">
                    <a:tint val="75000"/>
                  </a:schemeClr>
                </a:solidFill>
              </a:defRPr>
            </a:lvl7pPr>
            <a:lvl8pPr marL="12435794" indent="0">
              <a:buNone/>
              <a:defRPr sz="5400">
                <a:solidFill>
                  <a:schemeClr val="tx1">
                    <a:tint val="75000"/>
                  </a:schemeClr>
                </a:solidFill>
              </a:defRPr>
            </a:lvl8pPr>
            <a:lvl9pPr marL="14212336"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BBDB7B-3E63-4523-A3AF-0FEE0191EDB8}"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56491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2302049"/>
            <a:ext cx="65532000" cy="63083440"/>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2302049"/>
            <a:ext cx="65532000" cy="63083440"/>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BBDB7B-3E63-4523-A3AF-0FEE0191EDB8}"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20920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25315"/>
            <a:ext cx="32918400" cy="4267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5731088"/>
            <a:ext cx="16160752" cy="2388445"/>
          </a:xfrm>
        </p:spPr>
        <p:txBody>
          <a:bodyPr anchor="b"/>
          <a:lstStyle>
            <a:lvl1pPr marL="0" indent="0">
              <a:buNone/>
              <a:defRPr sz="9300" b="1"/>
            </a:lvl1pPr>
            <a:lvl2pPr marL="1776542" indent="0">
              <a:buNone/>
              <a:defRPr sz="7800" b="1"/>
            </a:lvl2pPr>
            <a:lvl3pPr marL="3553084" indent="0">
              <a:buNone/>
              <a:defRPr sz="7000" b="1"/>
            </a:lvl3pPr>
            <a:lvl4pPr marL="5329626" indent="0">
              <a:buNone/>
              <a:defRPr sz="6200" b="1"/>
            </a:lvl4pPr>
            <a:lvl5pPr marL="7106168" indent="0">
              <a:buNone/>
              <a:defRPr sz="6200" b="1"/>
            </a:lvl5pPr>
            <a:lvl6pPr marL="8882710" indent="0">
              <a:buNone/>
              <a:defRPr sz="6200" b="1"/>
            </a:lvl6pPr>
            <a:lvl7pPr marL="10659252" indent="0">
              <a:buNone/>
              <a:defRPr sz="6200" b="1"/>
            </a:lvl7pPr>
            <a:lvl8pPr marL="12435794" indent="0">
              <a:buNone/>
              <a:defRPr sz="6200" b="1"/>
            </a:lvl8pPr>
            <a:lvl9pPr marL="14212336" indent="0">
              <a:buNone/>
              <a:defRPr sz="6200" b="1"/>
            </a:lvl9pPr>
          </a:lstStyle>
          <a:p>
            <a:pPr lvl="0"/>
            <a:r>
              <a:rPr lang="en-US" smtClean="0"/>
              <a:t>Click to edit Master text styles</a:t>
            </a:r>
          </a:p>
        </p:txBody>
      </p:sp>
      <p:sp>
        <p:nvSpPr>
          <p:cNvPr id="4" name="Content Placeholder 3"/>
          <p:cNvSpPr>
            <a:spLocks noGrp="1"/>
          </p:cNvSpPr>
          <p:nvPr>
            <p:ph sz="half" idx="2"/>
          </p:nvPr>
        </p:nvSpPr>
        <p:spPr>
          <a:xfrm>
            <a:off x="1828800" y="8119533"/>
            <a:ext cx="16160752" cy="14751475"/>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5731088"/>
            <a:ext cx="16167100" cy="2388445"/>
          </a:xfrm>
        </p:spPr>
        <p:txBody>
          <a:bodyPr anchor="b"/>
          <a:lstStyle>
            <a:lvl1pPr marL="0" indent="0">
              <a:buNone/>
              <a:defRPr sz="9300" b="1"/>
            </a:lvl1pPr>
            <a:lvl2pPr marL="1776542" indent="0">
              <a:buNone/>
              <a:defRPr sz="7800" b="1"/>
            </a:lvl2pPr>
            <a:lvl3pPr marL="3553084" indent="0">
              <a:buNone/>
              <a:defRPr sz="7000" b="1"/>
            </a:lvl3pPr>
            <a:lvl4pPr marL="5329626" indent="0">
              <a:buNone/>
              <a:defRPr sz="6200" b="1"/>
            </a:lvl4pPr>
            <a:lvl5pPr marL="7106168" indent="0">
              <a:buNone/>
              <a:defRPr sz="6200" b="1"/>
            </a:lvl5pPr>
            <a:lvl6pPr marL="8882710" indent="0">
              <a:buNone/>
              <a:defRPr sz="6200" b="1"/>
            </a:lvl6pPr>
            <a:lvl7pPr marL="10659252" indent="0">
              <a:buNone/>
              <a:defRPr sz="6200" b="1"/>
            </a:lvl7pPr>
            <a:lvl8pPr marL="12435794" indent="0">
              <a:buNone/>
              <a:defRPr sz="6200" b="1"/>
            </a:lvl8pPr>
            <a:lvl9pPr marL="14212336" indent="0">
              <a:buNone/>
              <a:defRPr sz="6200" b="1"/>
            </a:lvl9pPr>
          </a:lstStyle>
          <a:p>
            <a:pPr lvl="0"/>
            <a:r>
              <a:rPr lang="en-US" smtClean="0"/>
              <a:t>Click to edit Master text styles</a:t>
            </a:r>
          </a:p>
        </p:txBody>
      </p:sp>
      <p:sp>
        <p:nvSpPr>
          <p:cNvPr id="6" name="Content Placeholder 5"/>
          <p:cNvSpPr>
            <a:spLocks noGrp="1"/>
          </p:cNvSpPr>
          <p:nvPr>
            <p:ph sz="quarter" idx="4"/>
          </p:nvPr>
        </p:nvSpPr>
        <p:spPr>
          <a:xfrm>
            <a:off x="18580102" y="8119533"/>
            <a:ext cx="16167100" cy="14751475"/>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BBDB7B-3E63-4523-A3AF-0FEE0191EDB8}"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167299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BBDB7B-3E63-4523-A3AF-0FEE0191EDB8}"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382314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BDB7B-3E63-4523-A3AF-0FEE0191EDB8}"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208966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19387"/>
            <a:ext cx="12033252" cy="4338320"/>
          </a:xfrm>
        </p:spPr>
        <p:txBody>
          <a:bodyPr anchor="b"/>
          <a:lstStyle>
            <a:lvl1pPr algn="l">
              <a:defRPr sz="7800" b="1"/>
            </a:lvl1pPr>
          </a:lstStyle>
          <a:p>
            <a:r>
              <a:rPr lang="en-US" smtClean="0"/>
              <a:t>Click to edit Master title style</a:t>
            </a:r>
            <a:endParaRPr lang="en-US"/>
          </a:p>
        </p:txBody>
      </p:sp>
      <p:sp>
        <p:nvSpPr>
          <p:cNvPr id="3" name="Content Placeholder 2"/>
          <p:cNvSpPr>
            <a:spLocks noGrp="1"/>
          </p:cNvSpPr>
          <p:nvPr>
            <p:ph idx="1"/>
          </p:nvPr>
        </p:nvSpPr>
        <p:spPr>
          <a:xfrm>
            <a:off x="14300200" y="1019388"/>
            <a:ext cx="20447000" cy="21851622"/>
          </a:xfrm>
        </p:spPr>
        <p:txBody>
          <a:bodyPr/>
          <a:lstStyle>
            <a:lvl1pPr>
              <a:defRPr sz="12400"/>
            </a:lvl1pPr>
            <a:lvl2pPr>
              <a:defRPr sz="10900"/>
            </a:lvl2pPr>
            <a:lvl3pPr>
              <a:defRPr sz="93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357708"/>
            <a:ext cx="12033252" cy="17513302"/>
          </a:xfrm>
        </p:spPr>
        <p:txBody>
          <a:bodyPr/>
          <a:lstStyle>
            <a:lvl1pPr marL="0" indent="0">
              <a:buNone/>
              <a:defRPr sz="5400"/>
            </a:lvl1pPr>
            <a:lvl2pPr marL="1776542" indent="0">
              <a:buNone/>
              <a:defRPr sz="4700"/>
            </a:lvl2pPr>
            <a:lvl3pPr marL="3553084" indent="0">
              <a:buNone/>
              <a:defRPr sz="3900"/>
            </a:lvl3pPr>
            <a:lvl4pPr marL="5329626" indent="0">
              <a:buNone/>
              <a:defRPr sz="3500"/>
            </a:lvl4pPr>
            <a:lvl5pPr marL="7106168" indent="0">
              <a:buNone/>
              <a:defRPr sz="3500"/>
            </a:lvl5pPr>
            <a:lvl6pPr marL="8882710" indent="0">
              <a:buNone/>
              <a:defRPr sz="3500"/>
            </a:lvl6pPr>
            <a:lvl7pPr marL="10659252" indent="0">
              <a:buNone/>
              <a:defRPr sz="3500"/>
            </a:lvl7pPr>
            <a:lvl8pPr marL="12435794" indent="0">
              <a:buNone/>
              <a:defRPr sz="3500"/>
            </a:lvl8pPr>
            <a:lvl9pPr marL="14212336"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BDB7B-3E63-4523-A3AF-0FEE0191EDB8}"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243804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7922240"/>
            <a:ext cx="21945600" cy="2115822"/>
          </a:xfrm>
        </p:spPr>
        <p:txBody>
          <a:bodyPr anchor="b"/>
          <a:lstStyle>
            <a:lvl1pPr algn="l">
              <a:defRPr sz="7800" b="1"/>
            </a:lvl1pPr>
          </a:lstStyle>
          <a:p>
            <a:r>
              <a:rPr lang="en-US" smtClean="0"/>
              <a:t>Click to edit Master title style</a:t>
            </a:r>
            <a:endParaRPr lang="en-US"/>
          </a:p>
        </p:txBody>
      </p:sp>
      <p:sp>
        <p:nvSpPr>
          <p:cNvPr id="3" name="Picture Placeholder 2"/>
          <p:cNvSpPr>
            <a:spLocks noGrp="1"/>
          </p:cNvSpPr>
          <p:nvPr>
            <p:ph type="pic" idx="1"/>
          </p:nvPr>
        </p:nvSpPr>
        <p:spPr>
          <a:xfrm>
            <a:off x="7169152" y="2287693"/>
            <a:ext cx="21945600" cy="15361920"/>
          </a:xfrm>
        </p:spPr>
        <p:txBody>
          <a:bodyPr/>
          <a:lstStyle>
            <a:lvl1pPr marL="0" indent="0">
              <a:buNone/>
              <a:defRPr sz="12400"/>
            </a:lvl1pPr>
            <a:lvl2pPr marL="1776542" indent="0">
              <a:buNone/>
              <a:defRPr sz="10900"/>
            </a:lvl2pPr>
            <a:lvl3pPr marL="3553084" indent="0">
              <a:buNone/>
              <a:defRPr sz="9300"/>
            </a:lvl3pPr>
            <a:lvl4pPr marL="5329626" indent="0">
              <a:buNone/>
              <a:defRPr sz="7800"/>
            </a:lvl4pPr>
            <a:lvl5pPr marL="7106168" indent="0">
              <a:buNone/>
              <a:defRPr sz="7800"/>
            </a:lvl5pPr>
            <a:lvl6pPr marL="8882710" indent="0">
              <a:buNone/>
              <a:defRPr sz="7800"/>
            </a:lvl6pPr>
            <a:lvl7pPr marL="10659252" indent="0">
              <a:buNone/>
              <a:defRPr sz="7800"/>
            </a:lvl7pPr>
            <a:lvl8pPr marL="12435794" indent="0">
              <a:buNone/>
              <a:defRPr sz="7800"/>
            </a:lvl8pPr>
            <a:lvl9pPr marL="14212336" indent="0">
              <a:buNone/>
              <a:defRPr sz="7800"/>
            </a:lvl9pPr>
          </a:lstStyle>
          <a:p>
            <a:endParaRPr lang="en-US"/>
          </a:p>
        </p:txBody>
      </p:sp>
      <p:sp>
        <p:nvSpPr>
          <p:cNvPr id="4" name="Text Placeholder 3"/>
          <p:cNvSpPr>
            <a:spLocks noGrp="1"/>
          </p:cNvSpPr>
          <p:nvPr>
            <p:ph type="body" sz="half" idx="2"/>
          </p:nvPr>
        </p:nvSpPr>
        <p:spPr>
          <a:xfrm>
            <a:off x="7169152" y="20038062"/>
            <a:ext cx="21945600" cy="3004818"/>
          </a:xfrm>
        </p:spPr>
        <p:txBody>
          <a:bodyPr/>
          <a:lstStyle>
            <a:lvl1pPr marL="0" indent="0">
              <a:buNone/>
              <a:defRPr sz="5400"/>
            </a:lvl1pPr>
            <a:lvl2pPr marL="1776542" indent="0">
              <a:buNone/>
              <a:defRPr sz="4700"/>
            </a:lvl2pPr>
            <a:lvl3pPr marL="3553084" indent="0">
              <a:buNone/>
              <a:defRPr sz="3900"/>
            </a:lvl3pPr>
            <a:lvl4pPr marL="5329626" indent="0">
              <a:buNone/>
              <a:defRPr sz="3500"/>
            </a:lvl4pPr>
            <a:lvl5pPr marL="7106168" indent="0">
              <a:buNone/>
              <a:defRPr sz="3500"/>
            </a:lvl5pPr>
            <a:lvl6pPr marL="8882710" indent="0">
              <a:buNone/>
              <a:defRPr sz="3500"/>
            </a:lvl6pPr>
            <a:lvl7pPr marL="10659252" indent="0">
              <a:buNone/>
              <a:defRPr sz="3500"/>
            </a:lvl7pPr>
            <a:lvl8pPr marL="12435794" indent="0">
              <a:buNone/>
              <a:defRPr sz="3500"/>
            </a:lvl8pPr>
            <a:lvl9pPr marL="14212336"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BDB7B-3E63-4523-A3AF-0FEE0191EDB8}"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A2CC1-583F-442F-B4F0-E370624378A9}" type="slidenum">
              <a:rPr lang="en-US" smtClean="0"/>
              <a:t>‹#›</a:t>
            </a:fld>
            <a:endParaRPr lang="en-US"/>
          </a:p>
        </p:txBody>
      </p:sp>
    </p:spTree>
    <p:extLst>
      <p:ext uri="{BB962C8B-B14F-4D97-AF65-F5344CB8AC3E}">
        <p14:creationId xmlns:p14="http://schemas.microsoft.com/office/powerpoint/2010/main" val="6216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25315"/>
            <a:ext cx="32918400" cy="4267200"/>
          </a:xfrm>
          <a:prstGeom prst="rect">
            <a:avLst/>
          </a:prstGeom>
        </p:spPr>
        <p:txBody>
          <a:bodyPr vert="horz" lIns="355308" tIns="177654" rIns="355308" bIns="17765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5974082"/>
            <a:ext cx="32918400" cy="16896929"/>
          </a:xfrm>
          <a:prstGeom prst="rect">
            <a:avLst/>
          </a:prstGeom>
        </p:spPr>
        <p:txBody>
          <a:bodyPr vert="horz" lIns="355308" tIns="177654" rIns="355308" bIns="1776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3730375"/>
            <a:ext cx="8534400" cy="1363133"/>
          </a:xfrm>
          <a:prstGeom prst="rect">
            <a:avLst/>
          </a:prstGeom>
        </p:spPr>
        <p:txBody>
          <a:bodyPr vert="horz" lIns="355308" tIns="177654" rIns="355308" bIns="177654" rtlCol="0" anchor="ctr"/>
          <a:lstStyle>
            <a:lvl1pPr algn="l">
              <a:defRPr sz="4700">
                <a:solidFill>
                  <a:schemeClr val="tx1">
                    <a:tint val="75000"/>
                  </a:schemeClr>
                </a:solidFill>
              </a:defRPr>
            </a:lvl1pPr>
          </a:lstStyle>
          <a:p>
            <a:fld id="{A6BBDB7B-3E63-4523-A3AF-0FEE0191EDB8}" type="datetimeFigureOut">
              <a:rPr lang="en-US" smtClean="0"/>
              <a:t>12/8/2015</a:t>
            </a:fld>
            <a:endParaRPr lang="en-US"/>
          </a:p>
        </p:txBody>
      </p:sp>
      <p:sp>
        <p:nvSpPr>
          <p:cNvPr id="5" name="Footer Placeholder 4"/>
          <p:cNvSpPr>
            <a:spLocks noGrp="1"/>
          </p:cNvSpPr>
          <p:nvPr>
            <p:ph type="ftr" sz="quarter" idx="3"/>
          </p:nvPr>
        </p:nvSpPr>
        <p:spPr>
          <a:xfrm>
            <a:off x="12496800" y="23730375"/>
            <a:ext cx="11582400" cy="1363133"/>
          </a:xfrm>
          <a:prstGeom prst="rect">
            <a:avLst/>
          </a:prstGeom>
        </p:spPr>
        <p:txBody>
          <a:bodyPr vert="horz" lIns="355308" tIns="177654" rIns="355308" bIns="177654" rtlCol="0" anchor="ctr"/>
          <a:lstStyle>
            <a:lvl1pPr algn="ctr">
              <a:defRPr sz="4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3730375"/>
            <a:ext cx="8534400" cy="1363133"/>
          </a:xfrm>
          <a:prstGeom prst="rect">
            <a:avLst/>
          </a:prstGeom>
        </p:spPr>
        <p:txBody>
          <a:bodyPr vert="horz" lIns="355308" tIns="177654" rIns="355308" bIns="177654" rtlCol="0" anchor="ctr"/>
          <a:lstStyle>
            <a:lvl1pPr algn="r">
              <a:defRPr sz="4700">
                <a:solidFill>
                  <a:schemeClr val="tx1">
                    <a:tint val="75000"/>
                  </a:schemeClr>
                </a:solidFill>
              </a:defRPr>
            </a:lvl1pPr>
          </a:lstStyle>
          <a:p>
            <a:fld id="{2F4A2CC1-583F-442F-B4F0-E370624378A9}" type="slidenum">
              <a:rPr lang="en-US" smtClean="0"/>
              <a:t>‹#›</a:t>
            </a:fld>
            <a:endParaRPr lang="en-US"/>
          </a:p>
        </p:txBody>
      </p:sp>
    </p:spTree>
    <p:extLst>
      <p:ext uri="{BB962C8B-B14F-4D97-AF65-F5344CB8AC3E}">
        <p14:creationId xmlns:p14="http://schemas.microsoft.com/office/powerpoint/2010/main" val="4237193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3084" rtl="0" eaLnBrk="1" latinLnBrk="0" hangingPunct="1">
        <a:spcBef>
          <a:spcPct val="0"/>
        </a:spcBef>
        <a:buNone/>
        <a:defRPr sz="17100" kern="1200">
          <a:solidFill>
            <a:schemeClr val="tx1"/>
          </a:solidFill>
          <a:latin typeface="+mj-lt"/>
          <a:ea typeface="+mj-ea"/>
          <a:cs typeface="+mj-cs"/>
        </a:defRPr>
      </a:lvl1pPr>
    </p:titleStyle>
    <p:bodyStyle>
      <a:lvl1pPr marL="1332407" indent="-1332407" algn="l" defTabSz="3553084" rtl="0" eaLnBrk="1" latinLnBrk="0" hangingPunct="1">
        <a:spcBef>
          <a:spcPct val="20000"/>
        </a:spcBef>
        <a:buFont typeface="Arial" panose="020B0604020202020204" pitchFamily="34" charset="0"/>
        <a:buChar char="•"/>
        <a:defRPr sz="12400" kern="1200">
          <a:solidFill>
            <a:schemeClr val="tx1"/>
          </a:solidFill>
          <a:latin typeface="+mn-lt"/>
          <a:ea typeface="+mn-ea"/>
          <a:cs typeface="+mn-cs"/>
        </a:defRPr>
      </a:lvl1pPr>
      <a:lvl2pPr marL="2886881" indent="-1110339" algn="l" defTabSz="3553084"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2pPr>
      <a:lvl3pPr marL="4441355" indent="-888271" algn="l" defTabSz="3553084"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3pPr>
      <a:lvl4pPr marL="6217897"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4pPr>
      <a:lvl5pPr marL="7994439"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5pPr>
      <a:lvl6pPr marL="9770981"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6pPr>
      <a:lvl7pPr marL="11547523"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7pPr>
      <a:lvl8pPr marL="13324065"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8pPr>
      <a:lvl9pPr marL="15100607"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9pPr>
    </p:bodyStyle>
    <p:otherStyle>
      <a:defPPr>
        <a:defRPr lang="en-US"/>
      </a:defPPr>
      <a:lvl1pPr marL="0" algn="l" defTabSz="3553084" rtl="0" eaLnBrk="1" latinLnBrk="0" hangingPunct="1">
        <a:defRPr sz="7000" kern="1200">
          <a:solidFill>
            <a:schemeClr val="tx1"/>
          </a:solidFill>
          <a:latin typeface="+mn-lt"/>
          <a:ea typeface="+mn-ea"/>
          <a:cs typeface="+mn-cs"/>
        </a:defRPr>
      </a:lvl1pPr>
      <a:lvl2pPr marL="1776542" algn="l" defTabSz="3553084" rtl="0" eaLnBrk="1" latinLnBrk="0" hangingPunct="1">
        <a:defRPr sz="7000" kern="1200">
          <a:solidFill>
            <a:schemeClr val="tx1"/>
          </a:solidFill>
          <a:latin typeface="+mn-lt"/>
          <a:ea typeface="+mn-ea"/>
          <a:cs typeface="+mn-cs"/>
        </a:defRPr>
      </a:lvl2pPr>
      <a:lvl3pPr marL="3553084" algn="l" defTabSz="3553084" rtl="0" eaLnBrk="1" latinLnBrk="0" hangingPunct="1">
        <a:defRPr sz="7000" kern="1200">
          <a:solidFill>
            <a:schemeClr val="tx1"/>
          </a:solidFill>
          <a:latin typeface="+mn-lt"/>
          <a:ea typeface="+mn-ea"/>
          <a:cs typeface="+mn-cs"/>
        </a:defRPr>
      </a:lvl3pPr>
      <a:lvl4pPr marL="5329626" algn="l" defTabSz="3553084" rtl="0" eaLnBrk="1" latinLnBrk="0" hangingPunct="1">
        <a:defRPr sz="7000" kern="1200">
          <a:solidFill>
            <a:schemeClr val="tx1"/>
          </a:solidFill>
          <a:latin typeface="+mn-lt"/>
          <a:ea typeface="+mn-ea"/>
          <a:cs typeface="+mn-cs"/>
        </a:defRPr>
      </a:lvl4pPr>
      <a:lvl5pPr marL="7106168" algn="l" defTabSz="3553084" rtl="0" eaLnBrk="1" latinLnBrk="0" hangingPunct="1">
        <a:defRPr sz="7000" kern="1200">
          <a:solidFill>
            <a:schemeClr val="tx1"/>
          </a:solidFill>
          <a:latin typeface="+mn-lt"/>
          <a:ea typeface="+mn-ea"/>
          <a:cs typeface="+mn-cs"/>
        </a:defRPr>
      </a:lvl5pPr>
      <a:lvl6pPr marL="8882710" algn="l" defTabSz="3553084" rtl="0" eaLnBrk="1" latinLnBrk="0" hangingPunct="1">
        <a:defRPr sz="7000" kern="1200">
          <a:solidFill>
            <a:schemeClr val="tx1"/>
          </a:solidFill>
          <a:latin typeface="+mn-lt"/>
          <a:ea typeface="+mn-ea"/>
          <a:cs typeface="+mn-cs"/>
        </a:defRPr>
      </a:lvl6pPr>
      <a:lvl7pPr marL="10659252" algn="l" defTabSz="3553084" rtl="0" eaLnBrk="1" latinLnBrk="0" hangingPunct="1">
        <a:defRPr sz="7000" kern="1200">
          <a:solidFill>
            <a:schemeClr val="tx1"/>
          </a:solidFill>
          <a:latin typeface="+mn-lt"/>
          <a:ea typeface="+mn-ea"/>
          <a:cs typeface="+mn-cs"/>
        </a:defRPr>
      </a:lvl7pPr>
      <a:lvl8pPr marL="12435794" algn="l" defTabSz="3553084" rtl="0" eaLnBrk="1" latinLnBrk="0" hangingPunct="1">
        <a:defRPr sz="7000" kern="1200">
          <a:solidFill>
            <a:schemeClr val="tx1"/>
          </a:solidFill>
          <a:latin typeface="+mn-lt"/>
          <a:ea typeface="+mn-ea"/>
          <a:cs typeface="+mn-cs"/>
        </a:defRPr>
      </a:lvl8pPr>
      <a:lvl9pPr marL="14212336" algn="l" defTabSz="3553084"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image" Target="../media/image3.png"/><Relationship Id="rId4" Type="http://schemas.openxmlformats.org/officeDocument/2006/relationships/chart" Target="../charts/chart1.xml"/><Relationship Id="rId9" Type="http://schemas.openxmlformats.org/officeDocument/2006/relationships/chart" Target="../charts/chart6.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2270" t="18711" r="16106" b="36187"/>
          <a:stretch/>
        </p:blipFill>
        <p:spPr bwMode="auto">
          <a:xfrm>
            <a:off x="6664254" y="3524516"/>
            <a:ext cx="12041619" cy="8254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30326779" y="14385966"/>
            <a:ext cx="5592507" cy="5570756"/>
          </a:xfrm>
          <a:prstGeom prst="rect">
            <a:avLst/>
          </a:prstGeom>
          <a:solidFill>
            <a:schemeClr val="accent2">
              <a:lumMod val="20000"/>
              <a:lumOff val="80000"/>
            </a:schemeClr>
          </a:solidFill>
        </p:spPr>
        <p:txBody>
          <a:bodyPr wrap="square" rtlCol="0">
            <a:spAutoFit/>
          </a:bodyPr>
          <a:lstStyle/>
          <a:p>
            <a:pPr algn="ctr"/>
            <a:r>
              <a:rPr lang="en-US" sz="4400" b="1" u="sng" dirty="0" smtClean="0"/>
              <a:t>Conclusions</a:t>
            </a:r>
          </a:p>
          <a:p>
            <a:pPr algn="ctr"/>
            <a:endParaRPr lang="en-US" sz="3200" b="1" u="sng" dirty="0"/>
          </a:p>
          <a:p>
            <a:r>
              <a:rPr lang="en-US" sz="2800" b="1" dirty="0" smtClean="0"/>
              <a:t>Reconstructing mussel shell growth temperatures with clumped isotopes validates high-resolution shell isotope chronologies.</a:t>
            </a:r>
          </a:p>
          <a:p>
            <a:endParaRPr lang="en-US" sz="2800" b="1" dirty="0"/>
          </a:p>
          <a:p>
            <a:r>
              <a:rPr lang="en-US" sz="2800" b="1" dirty="0" smtClean="0"/>
              <a:t>High-resolution shell </a:t>
            </a:r>
            <a:r>
              <a:rPr lang="en-US" sz="2800" b="1" dirty="0" smtClean="0"/>
              <a:t>oxygen and carbon </a:t>
            </a:r>
            <a:r>
              <a:rPr lang="en-US" sz="2800" b="1" dirty="0" smtClean="0"/>
              <a:t>isotope </a:t>
            </a:r>
            <a:r>
              <a:rPr lang="en-US" sz="2800" b="1" dirty="0" smtClean="0"/>
              <a:t>chronologies can be used to accurately reconstruct variation in river discharge, salinity, and water source.</a:t>
            </a:r>
            <a:endParaRPr lang="en-US" sz="2800" b="1" dirty="0"/>
          </a:p>
        </p:txBody>
      </p:sp>
      <p:sp>
        <p:nvSpPr>
          <p:cNvPr id="60" name="TextBox 59"/>
          <p:cNvSpPr txBox="1"/>
          <p:nvPr/>
        </p:nvSpPr>
        <p:spPr>
          <a:xfrm>
            <a:off x="667185" y="0"/>
            <a:ext cx="35434682" cy="2246769"/>
          </a:xfrm>
          <a:prstGeom prst="rect">
            <a:avLst/>
          </a:prstGeom>
          <a:noFill/>
        </p:spPr>
        <p:txBody>
          <a:bodyPr wrap="square" rtlCol="0">
            <a:spAutoFit/>
          </a:bodyPr>
          <a:lstStyle/>
          <a:p>
            <a:r>
              <a:rPr lang="en-US" b="1" dirty="0">
                <a:solidFill>
                  <a:schemeClr val="accent2">
                    <a:lumMod val="50000"/>
                  </a:schemeClr>
                </a:solidFill>
              </a:rPr>
              <a:t>Clumped isotope verification of δ</a:t>
            </a:r>
            <a:r>
              <a:rPr lang="en-US" b="1" baseline="30000" dirty="0">
                <a:solidFill>
                  <a:schemeClr val="accent2">
                    <a:lumMod val="50000"/>
                  </a:schemeClr>
                </a:solidFill>
              </a:rPr>
              <a:t>18</a:t>
            </a:r>
            <a:r>
              <a:rPr lang="en-US" b="1" dirty="0">
                <a:solidFill>
                  <a:schemeClr val="accent2">
                    <a:lumMod val="50000"/>
                  </a:schemeClr>
                </a:solidFill>
              </a:rPr>
              <a:t>O-based freshwater mussel shell growth chronology for a high-resolution climate and river discharge record</a:t>
            </a:r>
          </a:p>
        </p:txBody>
      </p:sp>
      <p:sp>
        <p:nvSpPr>
          <p:cNvPr id="63" name="TextBox 62"/>
          <p:cNvSpPr txBox="1"/>
          <p:nvPr/>
        </p:nvSpPr>
        <p:spPr>
          <a:xfrm>
            <a:off x="292922" y="2570409"/>
            <a:ext cx="5685330" cy="4370427"/>
          </a:xfrm>
          <a:prstGeom prst="rect">
            <a:avLst/>
          </a:prstGeom>
          <a:solidFill>
            <a:schemeClr val="accent2">
              <a:lumMod val="20000"/>
              <a:lumOff val="80000"/>
            </a:schemeClr>
          </a:solidFill>
        </p:spPr>
        <p:txBody>
          <a:bodyPr wrap="square" rtlCol="0">
            <a:spAutoFit/>
          </a:bodyPr>
          <a:lstStyle/>
          <a:p>
            <a:pPr algn="ctr"/>
            <a:r>
              <a:rPr lang="en-US" sz="4400" b="1" u="sng" dirty="0" smtClean="0"/>
              <a:t>Introduction</a:t>
            </a:r>
          </a:p>
          <a:p>
            <a:r>
              <a:rPr lang="en-US" sz="1800" b="1" dirty="0"/>
              <a:t>Stable isotopes in freshwater mussel shells can be used to reconstruct climate, river discharge, water source, and salinity. In the Brazos River, a large semi-arid sub-tropical river in Central Texas, water isotope values and temperature variation cause the oxygen isotope signal predicted for aragonite to be irregular and </a:t>
            </a:r>
            <a:r>
              <a:rPr lang="en-US" sz="1800" b="1" dirty="0" err="1"/>
              <a:t>nonperiodic</a:t>
            </a:r>
            <a:r>
              <a:rPr lang="en-US" sz="1800" b="1" dirty="0"/>
              <a:t>, complicating environmental reconstruction. Clumped isotope values from mussel shells provide </a:t>
            </a:r>
            <a:r>
              <a:rPr lang="en-US" sz="1800" b="1" dirty="0" smtClean="0"/>
              <a:t>temperature </a:t>
            </a:r>
            <a:r>
              <a:rPr lang="en-US" sz="1800" b="1" dirty="0"/>
              <a:t>estimates that serve as anchor points to align high-resolution shell δ</a:t>
            </a:r>
            <a:r>
              <a:rPr lang="en-US" sz="1800" b="1" baseline="30000" dirty="0"/>
              <a:t>18</a:t>
            </a:r>
            <a:r>
              <a:rPr lang="en-US" sz="1800" b="1" dirty="0"/>
              <a:t>O</a:t>
            </a:r>
            <a:r>
              <a:rPr lang="en-US" sz="1800" b="1" dirty="0" smtClean="0"/>
              <a:t> </a:t>
            </a:r>
            <a:r>
              <a:rPr lang="en-US" sz="1800" b="1" dirty="0"/>
              <a:t>values to the river data set and to other shell δ</a:t>
            </a:r>
            <a:r>
              <a:rPr lang="en-US" sz="1800" b="1" baseline="30000" dirty="0"/>
              <a:t>18</a:t>
            </a:r>
            <a:r>
              <a:rPr lang="en-US" sz="1800" b="1" dirty="0"/>
              <a:t>O</a:t>
            </a:r>
            <a:r>
              <a:rPr lang="en-US" sz="1800" b="1" dirty="0" smtClean="0"/>
              <a:t> </a:t>
            </a:r>
            <a:r>
              <a:rPr lang="en-US" sz="1800" b="1" dirty="0"/>
              <a:t>series. Then shell isotope values can be used to reconstruct river discharge, water source, and salinity.</a:t>
            </a:r>
          </a:p>
        </p:txBody>
      </p:sp>
      <p:sp>
        <p:nvSpPr>
          <p:cNvPr id="64" name="TextBox 63"/>
          <p:cNvSpPr txBox="1"/>
          <p:nvPr/>
        </p:nvSpPr>
        <p:spPr>
          <a:xfrm>
            <a:off x="10449603" y="2570409"/>
            <a:ext cx="4495800" cy="769441"/>
          </a:xfrm>
          <a:prstGeom prst="rect">
            <a:avLst/>
          </a:prstGeom>
          <a:solidFill>
            <a:schemeClr val="accent2">
              <a:lumMod val="20000"/>
              <a:lumOff val="80000"/>
            </a:schemeClr>
          </a:solidFill>
        </p:spPr>
        <p:txBody>
          <a:bodyPr wrap="square" rtlCol="0">
            <a:spAutoFit/>
          </a:bodyPr>
          <a:lstStyle/>
          <a:p>
            <a:pPr algn="ctr"/>
            <a:r>
              <a:rPr lang="en-US" sz="4400" b="1" u="sng" dirty="0" smtClean="0"/>
              <a:t>Results</a:t>
            </a:r>
            <a:endParaRPr lang="en-US" sz="4400" b="1" u="sng"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1193" t="15089" r="11966" b="59184"/>
          <a:stretch/>
        </p:blipFill>
        <p:spPr bwMode="auto">
          <a:xfrm>
            <a:off x="69452" y="20971988"/>
            <a:ext cx="6786072" cy="2137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6" name="Chart 65"/>
          <p:cNvGraphicFramePr>
            <a:graphicFrameLocks/>
          </p:cNvGraphicFramePr>
          <p:nvPr>
            <p:extLst>
              <p:ext uri="{D42A27DB-BD31-4B8C-83A1-F6EECF244321}">
                <p14:modId xmlns:p14="http://schemas.microsoft.com/office/powerpoint/2010/main" val="4089553018"/>
              </p:ext>
            </p:extLst>
          </p:nvPr>
        </p:nvGraphicFramePr>
        <p:xfrm>
          <a:off x="201526" y="6756708"/>
          <a:ext cx="5879960" cy="23128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7" name="Chart 66"/>
          <p:cNvGraphicFramePr>
            <a:graphicFrameLocks/>
          </p:cNvGraphicFramePr>
          <p:nvPr>
            <p:extLst>
              <p:ext uri="{D42A27DB-BD31-4B8C-83A1-F6EECF244321}">
                <p14:modId xmlns:p14="http://schemas.microsoft.com/office/powerpoint/2010/main" val="3039304204"/>
              </p:ext>
            </p:extLst>
          </p:nvPr>
        </p:nvGraphicFramePr>
        <p:xfrm>
          <a:off x="252015" y="8795156"/>
          <a:ext cx="5007811" cy="2429684"/>
        </p:xfrm>
        <a:graphic>
          <a:graphicData uri="http://schemas.openxmlformats.org/drawingml/2006/chart">
            <c:chart xmlns:c="http://schemas.openxmlformats.org/drawingml/2006/chart" xmlns:r="http://schemas.openxmlformats.org/officeDocument/2006/relationships" r:id="rId5"/>
          </a:graphicData>
        </a:graphic>
      </p:graphicFrame>
      <p:sp>
        <p:nvSpPr>
          <p:cNvPr id="68" name="TextBox 67"/>
          <p:cNvSpPr txBox="1"/>
          <p:nvPr/>
        </p:nvSpPr>
        <p:spPr>
          <a:xfrm>
            <a:off x="124784" y="11962605"/>
            <a:ext cx="5817884" cy="769441"/>
          </a:xfrm>
          <a:prstGeom prst="rect">
            <a:avLst/>
          </a:prstGeom>
          <a:noFill/>
        </p:spPr>
        <p:txBody>
          <a:bodyPr wrap="square" rtlCol="0">
            <a:spAutoFit/>
          </a:bodyPr>
          <a:lstStyle/>
          <a:p>
            <a:pPr algn="ctr"/>
            <a:r>
              <a:rPr lang="en-US" sz="4400" b="1" u="sng" dirty="0" smtClean="0"/>
              <a:t>Location and Methods</a:t>
            </a:r>
            <a:endParaRPr lang="en-US" sz="4400" b="1" u="sng" dirty="0"/>
          </a:p>
        </p:txBody>
      </p:sp>
      <p:graphicFrame>
        <p:nvGraphicFramePr>
          <p:cNvPr id="69" name="Chart 68"/>
          <p:cNvGraphicFramePr>
            <a:graphicFrameLocks/>
          </p:cNvGraphicFramePr>
          <p:nvPr>
            <p:extLst>
              <p:ext uri="{D42A27DB-BD31-4B8C-83A1-F6EECF244321}">
                <p14:modId xmlns:p14="http://schemas.microsoft.com/office/powerpoint/2010/main" val="2976695307"/>
              </p:ext>
            </p:extLst>
          </p:nvPr>
        </p:nvGraphicFramePr>
        <p:xfrm>
          <a:off x="12685063" y="11884875"/>
          <a:ext cx="5013218" cy="34973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0" name="Chart 69"/>
          <p:cNvGraphicFramePr>
            <a:graphicFrameLocks/>
          </p:cNvGraphicFramePr>
          <p:nvPr>
            <p:extLst>
              <p:ext uri="{D42A27DB-BD31-4B8C-83A1-F6EECF244321}">
                <p14:modId xmlns:p14="http://schemas.microsoft.com/office/powerpoint/2010/main" val="3873931272"/>
              </p:ext>
            </p:extLst>
          </p:nvPr>
        </p:nvGraphicFramePr>
        <p:xfrm>
          <a:off x="6755173" y="11962605"/>
          <a:ext cx="5055006" cy="320321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1" name="Chart 70"/>
          <p:cNvGraphicFramePr>
            <a:graphicFrameLocks/>
          </p:cNvGraphicFramePr>
          <p:nvPr>
            <p:extLst>
              <p:ext uri="{D42A27DB-BD31-4B8C-83A1-F6EECF244321}">
                <p14:modId xmlns:p14="http://schemas.microsoft.com/office/powerpoint/2010/main" val="4185297188"/>
              </p:ext>
            </p:extLst>
          </p:nvPr>
        </p:nvGraphicFramePr>
        <p:xfrm>
          <a:off x="18768654" y="18535468"/>
          <a:ext cx="10511195" cy="521101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2" name="Chart 71"/>
          <p:cNvGraphicFramePr>
            <a:graphicFrameLocks/>
          </p:cNvGraphicFramePr>
          <p:nvPr>
            <p:extLst>
              <p:ext uri="{D42A27DB-BD31-4B8C-83A1-F6EECF244321}">
                <p14:modId xmlns:p14="http://schemas.microsoft.com/office/powerpoint/2010/main" val="3325228869"/>
              </p:ext>
            </p:extLst>
          </p:nvPr>
        </p:nvGraphicFramePr>
        <p:xfrm>
          <a:off x="7599840" y="17970427"/>
          <a:ext cx="7976752" cy="6000716"/>
        </p:xfrm>
        <a:graphic>
          <a:graphicData uri="http://schemas.openxmlformats.org/drawingml/2006/chart">
            <c:chart xmlns:c="http://schemas.openxmlformats.org/drawingml/2006/chart" xmlns:r="http://schemas.openxmlformats.org/officeDocument/2006/relationships" r:id="rId9"/>
          </a:graphicData>
        </a:graphic>
      </p:graphicFrame>
      <p:pic>
        <p:nvPicPr>
          <p:cNvPr id="1029" name="Picture 5"/>
          <p:cNvPicPr>
            <a:picLocks noChangeAspect="1" noChangeArrowheads="1"/>
          </p:cNvPicPr>
          <p:nvPr/>
        </p:nvPicPr>
        <p:blipFill rotWithShape="1">
          <a:blip r:embed="rId10">
            <a:extLst>
              <a:ext uri="{28A0092B-C50C-407E-A947-70E740481C1C}">
                <a14:useLocalDpi xmlns:a14="http://schemas.microsoft.com/office/drawing/2010/main" val="0"/>
              </a:ext>
            </a:extLst>
          </a:blip>
          <a:srcRect l="61686" t="15932" r="18097" b="11600"/>
          <a:stretch/>
        </p:blipFill>
        <p:spPr bwMode="auto">
          <a:xfrm>
            <a:off x="296989" y="12650252"/>
            <a:ext cx="3649060" cy="4299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5" name="Chart 74"/>
          <p:cNvGraphicFramePr>
            <a:graphicFrameLocks/>
          </p:cNvGraphicFramePr>
          <p:nvPr>
            <p:extLst>
              <p:ext uri="{D42A27DB-BD31-4B8C-83A1-F6EECF244321}">
                <p14:modId xmlns:p14="http://schemas.microsoft.com/office/powerpoint/2010/main" val="3881453855"/>
              </p:ext>
            </p:extLst>
          </p:nvPr>
        </p:nvGraphicFramePr>
        <p:xfrm>
          <a:off x="29466321" y="3004185"/>
          <a:ext cx="6745014" cy="5402141"/>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6" name="Chart 75"/>
          <p:cNvGraphicFramePr>
            <a:graphicFrameLocks/>
          </p:cNvGraphicFramePr>
          <p:nvPr>
            <p:extLst>
              <p:ext uri="{D42A27DB-BD31-4B8C-83A1-F6EECF244321}">
                <p14:modId xmlns:p14="http://schemas.microsoft.com/office/powerpoint/2010/main" val="3952000380"/>
              </p:ext>
            </p:extLst>
          </p:nvPr>
        </p:nvGraphicFramePr>
        <p:xfrm>
          <a:off x="29675871" y="8235904"/>
          <a:ext cx="6900129" cy="5601123"/>
        </p:xfrm>
        <a:graphic>
          <a:graphicData uri="http://schemas.openxmlformats.org/drawingml/2006/chart">
            <c:chart xmlns:c="http://schemas.openxmlformats.org/drawingml/2006/chart" xmlns:r="http://schemas.openxmlformats.org/officeDocument/2006/relationships" r:id="rId12"/>
          </a:graphicData>
        </a:graphic>
      </p:graphicFrame>
      <p:sp>
        <p:nvSpPr>
          <p:cNvPr id="77" name="TextBox 76"/>
          <p:cNvSpPr txBox="1"/>
          <p:nvPr/>
        </p:nvSpPr>
        <p:spPr>
          <a:xfrm>
            <a:off x="22233410" y="2471340"/>
            <a:ext cx="4495800" cy="769441"/>
          </a:xfrm>
          <a:prstGeom prst="rect">
            <a:avLst/>
          </a:prstGeom>
          <a:solidFill>
            <a:schemeClr val="accent2">
              <a:lumMod val="20000"/>
              <a:lumOff val="80000"/>
            </a:schemeClr>
          </a:solidFill>
        </p:spPr>
        <p:txBody>
          <a:bodyPr wrap="square" rtlCol="0">
            <a:spAutoFit/>
          </a:bodyPr>
          <a:lstStyle/>
          <a:p>
            <a:pPr algn="ctr"/>
            <a:r>
              <a:rPr lang="en-US" sz="4400" b="1" u="sng" dirty="0" smtClean="0"/>
              <a:t>Discussion</a:t>
            </a:r>
            <a:endParaRPr lang="en-US" sz="4400" b="1" u="sng" dirty="0"/>
          </a:p>
        </p:txBody>
      </p:sp>
      <p:sp>
        <p:nvSpPr>
          <p:cNvPr id="78" name="TextBox 77"/>
          <p:cNvSpPr txBox="1"/>
          <p:nvPr/>
        </p:nvSpPr>
        <p:spPr>
          <a:xfrm>
            <a:off x="29754147" y="20464491"/>
            <a:ext cx="6347720" cy="3816429"/>
          </a:xfrm>
          <a:prstGeom prst="rect">
            <a:avLst/>
          </a:prstGeom>
          <a:noFill/>
        </p:spPr>
        <p:txBody>
          <a:bodyPr wrap="square" rtlCol="0">
            <a:spAutoFit/>
          </a:bodyPr>
          <a:lstStyle/>
          <a:p>
            <a:pPr indent="-457200"/>
            <a:r>
              <a:rPr lang="en-US" sz="3200" b="1" dirty="0" smtClean="0"/>
              <a:t>References</a:t>
            </a:r>
          </a:p>
          <a:p>
            <a:pPr marL="457200" indent="-457200"/>
            <a:r>
              <a:rPr lang="en-US" sz="1400" dirty="0"/>
              <a:t>Dennis, K. J., </a:t>
            </a:r>
            <a:r>
              <a:rPr lang="en-US" sz="1400" dirty="0" err="1"/>
              <a:t>Affek</a:t>
            </a:r>
            <a:r>
              <a:rPr lang="en-US" sz="1400" dirty="0"/>
              <a:t>, H. P., </a:t>
            </a:r>
            <a:r>
              <a:rPr lang="en-US" sz="1400" dirty="0" err="1"/>
              <a:t>Passey</a:t>
            </a:r>
            <a:r>
              <a:rPr lang="en-US" sz="1400" dirty="0"/>
              <a:t>, B. H., </a:t>
            </a:r>
            <a:r>
              <a:rPr lang="en-US" sz="1400" dirty="0" err="1"/>
              <a:t>Schrag</a:t>
            </a:r>
            <a:r>
              <a:rPr lang="en-US" sz="1400" dirty="0"/>
              <a:t>, D. P., and </a:t>
            </a:r>
            <a:r>
              <a:rPr lang="en-US" sz="1400" dirty="0" err="1"/>
              <a:t>Eiler</a:t>
            </a:r>
            <a:r>
              <a:rPr lang="en-US" sz="1400" dirty="0"/>
              <a:t>, J. M., 2011, Defining an absolute reference frame for ‘</a:t>
            </a:r>
            <a:r>
              <a:rPr lang="en-US" sz="1400" dirty="0" err="1"/>
              <a:t>clumped’isotope</a:t>
            </a:r>
            <a:r>
              <a:rPr lang="en-US" sz="1400" dirty="0"/>
              <a:t> studies of CO</a:t>
            </a:r>
            <a:r>
              <a:rPr lang="en-US" sz="1400" baseline="-25000" dirty="0"/>
              <a:t>2</a:t>
            </a:r>
            <a:r>
              <a:rPr lang="en-US" sz="1400" dirty="0"/>
              <a:t>: </a:t>
            </a:r>
            <a:r>
              <a:rPr lang="en-US" sz="1400" dirty="0" err="1"/>
              <a:t>Geochimica</a:t>
            </a:r>
            <a:r>
              <a:rPr lang="en-US" sz="1400" dirty="0"/>
              <a:t> et </a:t>
            </a:r>
            <a:r>
              <a:rPr lang="en-US" sz="1400" dirty="0" err="1"/>
              <a:t>Cosmochimica</a:t>
            </a:r>
            <a:r>
              <a:rPr lang="en-US" sz="1400" dirty="0"/>
              <a:t> </a:t>
            </a:r>
            <a:r>
              <a:rPr lang="en-US" sz="1400" dirty="0" err="1"/>
              <a:t>Acta</a:t>
            </a:r>
            <a:r>
              <a:rPr lang="en-US" sz="1400" dirty="0"/>
              <a:t>, v. 75, no. 22, p. </a:t>
            </a:r>
            <a:r>
              <a:rPr lang="en-US" sz="1400" dirty="0" smtClean="0"/>
              <a:t>7117-7131.</a:t>
            </a:r>
          </a:p>
          <a:p>
            <a:pPr marL="457200" indent="-457200"/>
            <a:r>
              <a:rPr lang="en-US" sz="1400" dirty="0" err="1" smtClean="0"/>
              <a:t>Dettman</a:t>
            </a:r>
            <a:r>
              <a:rPr lang="en-US" sz="1400" dirty="0"/>
              <a:t>, D. L., </a:t>
            </a:r>
            <a:r>
              <a:rPr lang="en-US" sz="1400" dirty="0" err="1"/>
              <a:t>Reische</a:t>
            </a:r>
            <a:r>
              <a:rPr lang="en-US" sz="1400" dirty="0"/>
              <a:t>, A. K., and </a:t>
            </a:r>
            <a:r>
              <a:rPr lang="en-US" sz="1400" dirty="0" err="1"/>
              <a:t>Lohmann</a:t>
            </a:r>
            <a:r>
              <a:rPr lang="en-US" sz="1400" dirty="0"/>
              <a:t>, K. C., 1999, Controls on the stable isotope composition of seasonal growth bands in </a:t>
            </a:r>
            <a:r>
              <a:rPr lang="en-US" sz="1400" dirty="0" err="1"/>
              <a:t>aragonitic</a:t>
            </a:r>
            <a:r>
              <a:rPr lang="en-US" sz="1400" dirty="0"/>
              <a:t> fresh-water bivalves (</a:t>
            </a:r>
            <a:r>
              <a:rPr lang="en-US" sz="1400" dirty="0" err="1"/>
              <a:t>Unionidae</a:t>
            </a:r>
            <a:r>
              <a:rPr lang="en-US" sz="1400" dirty="0"/>
              <a:t>): </a:t>
            </a:r>
            <a:r>
              <a:rPr lang="en-US" sz="1400" dirty="0" err="1"/>
              <a:t>Geochimica</a:t>
            </a:r>
            <a:r>
              <a:rPr lang="en-US" sz="1400" dirty="0"/>
              <a:t> et </a:t>
            </a:r>
            <a:r>
              <a:rPr lang="en-US" sz="1400" dirty="0" err="1"/>
              <a:t>Cosmochimica</a:t>
            </a:r>
            <a:r>
              <a:rPr lang="en-US" sz="1400" dirty="0"/>
              <a:t> </a:t>
            </a:r>
            <a:r>
              <a:rPr lang="en-US" sz="1400" dirty="0" err="1"/>
              <a:t>Acta</a:t>
            </a:r>
            <a:r>
              <a:rPr lang="en-US" sz="1400" dirty="0"/>
              <a:t>, v. 63, no. 7, p. 1049-1057</a:t>
            </a:r>
            <a:r>
              <a:rPr lang="en-US" sz="1400" dirty="0" smtClean="0"/>
              <a:t>.</a:t>
            </a:r>
          </a:p>
          <a:p>
            <a:pPr marL="457200" indent="-457200"/>
            <a:r>
              <a:rPr lang="en-US" sz="1400" dirty="0" smtClean="0"/>
              <a:t>Haag</a:t>
            </a:r>
            <a:r>
              <a:rPr lang="en-US" sz="1400" dirty="0"/>
              <a:t>, W. R., and </a:t>
            </a:r>
            <a:r>
              <a:rPr lang="en-US" sz="1400" dirty="0" err="1"/>
              <a:t>Rypel</a:t>
            </a:r>
            <a:r>
              <a:rPr lang="en-US" sz="1400" dirty="0"/>
              <a:t>, A. L., 2011, Growth and longevity in freshwater mussels: evolutionary and conservation implications: </a:t>
            </a:r>
            <a:r>
              <a:rPr lang="en-US" sz="1400" dirty="0" err="1"/>
              <a:t>Biol</a:t>
            </a:r>
            <a:r>
              <a:rPr lang="en-US" sz="1400" dirty="0"/>
              <a:t> Rev </a:t>
            </a:r>
            <a:r>
              <a:rPr lang="en-US" sz="1400" dirty="0" err="1"/>
              <a:t>Camb</a:t>
            </a:r>
            <a:r>
              <a:rPr lang="en-US" sz="1400" dirty="0"/>
              <a:t> </a:t>
            </a:r>
            <a:r>
              <a:rPr lang="en-US" sz="1400" dirty="0" err="1"/>
              <a:t>Philos</a:t>
            </a:r>
            <a:r>
              <a:rPr lang="en-US" sz="1400" dirty="0"/>
              <a:t> </a:t>
            </a:r>
            <a:r>
              <a:rPr lang="en-US" sz="1400" dirty="0" err="1"/>
              <a:t>Soc</a:t>
            </a:r>
            <a:r>
              <a:rPr lang="en-US" sz="1400" dirty="0"/>
              <a:t>, v. 86, no. 1, p. 225-247</a:t>
            </a:r>
            <a:r>
              <a:rPr lang="en-US" sz="1400" dirty="0" smtClean="0"/>
              <a:t>.</a:t>
            </a:r>
          </a:p>
          <a:p>
            <a:pPr marL="457200" indent="-457200"/>
            <a:r>
              <a:rPr lang="en-US" sz="1400" dirty="0" err="1"/>
              <a:t>Henkes</a:t>
            </a:r>
            <a:r>
              <a:rPr lang="en-US" sz="1400" dirty="0"/>
              <a:t>, G. A., </a:t>
            </a:r>
            <a:r>
              <a:rPr lang="en-US" sz="1400" dirty="0" err="1"/>
              <a:t>Passey</a:t>
            </a:r>
            <a:r>
              <a:rPr lang="en-US" sz="1400" dirty="0"/>
              <a:t>, B. H., Wanamaker, A. D., Grossman, E. L., Ambrose, W. G., and Carroll, M. L., 2013, Carbonate clumped isotope compositions of modern marine mollusk and brachiopod shells: </a:t>
            </a:r>
            <a:r>
              <a:rPr lang="en-US" sz="1400" dirty="0" err="1"/>
              <a:t>Geochimica</a:t>
            </a:r>
            <a:r>
              <a:rPr lang="en-US" sz="1400" dirty="0"/>
              <a:t> et </a:t>
            </a:r>
            <a:r>
              <a:rPr lang="en-US" sz="1400" dirty="0" err="1"/>
              <a:t>Cosmochimica</a:t>
            </a:r>
            <a:r>
              <a:rPr lang="en-US" sz="1400" dirty="0"/>
              <a:t> </a:t>
            </a:r>
            <a:r>
              <a:rPr lang="en-US" sz="1400" dirty="0" err="1"/>
              <a:t>Acta</a:t>
            </a:r>
            <a:r>
              <a:rPr lang="en-US" sz="1400" dirty="0"/>
              <a:t>, v. 106, p. 307-325.</a:t>
            </a:r>
          </a:p>
          <a:p>
            <a:endParaRPr lang="en-US" sz="1400" dirty="0"/>
          </a:p>
        </p:txBody>
      </p:sp>
      <p:sp>
        <p:nvSpPr>
          <p:cNvPr id="79" name="TextBox 78"/>
          <p:cNvSpPr txBox="1"/>
          <p:nvPr/>
        </p:nvSpPr>
        <p:spPr>
          <a:xfrm>
            <a:off x="8791712" y="24240510"/>
            <a:ext cx="24156411" cy="1077218"/>
          </a:xfrm>
          <a:prstGeom prst="rect">
            <a:avLst/>
          </a:prstGeom>
          <a:noFill/>
        </p:spPr>
        <p:txBody>
          <a:bodyPr wrap="square" rtlCol="0">
            <a:spAutoFit/>
          </a:bodyPr>
          <a:lstStyle/>
          <a:p>
            <a:r>
              <a:rPr lang="en-US" sz="2800" b="1" dirty="0" smtClean="0"/>
              <a:t>Acknowledgements </a:t>
            </a:r>
            <a:r>
              <a:rPr lang="en-US" sz="1200" dirty="0" smtClean="0"/>
              <a:t>This </a:t>
            </a:r>
            <a:r>
              <a:rPr lang="en-US" sz="1200" dirty="0"/>
              <a:t>work was funded by the Michel T. </a:t>
            </a:r>
            <a:r>
              <a:rPr lang="en-US" sz="1200" dirty="0" err="1"/>
              <a:t>Halbouty</a:t>
            </a:r>
            <a:r>
              <a:rPr lang="en-US" sz="1200" dirty="0"/>
              <a:t> Chair in Geology at Texas A&amp;M University. Thanks to Beth </a:t>
            </a:r>
            <a:r>
              <a:rPr lang="en-US" sz="1200" dirty="0" err="1"/>
              <a:t>Stockert</a:t>
            </a:r>
            <a:r>
              <a:rPr lang="en-US" sz="1200" dirty="0"/>
              <a:t>, Jessica Robertson, Destiny Winning, Paul Westbrook, Stephanie </a:t>
            </a:r>
            <a:r>
              <a:rPr lang="en-US" sz="1200" dirty="0" err="1"/>
              <a:t>Grotte</a:t>
            </a:r>
            <a:r>
              <a:rPr lang="en-US" sz="1200" dirty="0"/>
              <a:t>, Tiffany D., Patricia Nicolson for collecting samples and water data. Thanks to the Texas A&amp;M University </a:t>
            </a:r>
            <a:r>
              <a:rPr lang="en-US" sz="1200" dirty="0" err="1"/>
              <a:t>Agrilife</a:t>
            </a:r>
            <a:r>
              <a:rPr lang="en-US" sz="1200" dirty="0"/>
              <a:t> Extension Soil Water Forage Testing Lab for analyzing sample water quality. Thanks to Jason West, Gretchen Miller, Ralph </a:t>
            </a:r>
            <a:r>
              <a:rPr lang="en-US" sz="1200" dirty="0" err="1"/>
              <a:t>Wurbs</a:t>
            </a:r>
            <a:r>
              <a:rPr lang="en-US" sz="1200" dirty="0"/>
              <a:t>, Clyde Munster, Peter </a:t>
            </a:r>
            <a:r>
              <a:rPr lang="en-US" sz="1200" dirty="0" err="1"/>
              <a:t>Knappett</a:t>
            </a:r>
            <a:r>
              <a:rPr lang="en-US" sz="1200" dirty="0"/>
              <a:t>, and Kim Rhodes for advice and insight. Flow data were provided by the United States Geological Survey, Chris Higgins at the Brazos River Authority, and the US Army Corps of Engineers. Evaporation-precipitation data were provided by the Texas Water Development </a:t>
            </a:r>
            <a:r>
              <a:rPr lang="en-US" sz="1200" dirty="0" err="1" smtClean="0"/>
              <a:t>Board.Eric</a:t>
            </a:r>
            <a:r>
              <a:rPr lang="en-US" sz="1200" dirty="0" smtClean="0"/>
              <a:t> </a:t>
            </a:r>
            <a:r>
              <a:rPr lang="en-US" sz="1200" dirty="0" err="1"/>
              <a:t>Tsakiris</a:t>
            </a:r>
            <a:r>
              <a:rPr lang="en-US" sz="1200" dirty="0"/>
              <a:t> collected the mussel specimens. </a:t>
            </a:r>
            <a:r>
              <a:rPr lang="en-US" sz="1200" dirty="0" smtClean="0"/>
              <a:t>Robert </a:t>
            </a:r>
            <a:r>
              <a:rPr lang="en-US" sz="1200" dirty="0"/>
              <a:t>G. Howells provided helpful perspective on mussel ecology. Ben </a:t>
            </a:r>
            <a:r>
              <a:rPr lang="en-US" sz="1200" dirty="0" err="1"/>
              <a:t>Passey</a:t>
            </a:r>
            <a:r>
              <a:rPr lang="en-US" sz="1200" dirty="0"/>
              <a:t>, Naomi Levin, </a:t>
            </a:r>
            <a:r>
              <a:rPr lang="en-US" sz="1200" dirty="0" err="1"/>
              <a:t>Huanting</a:t>
            </a:r>
            <a:r>
              <a:rPr lang="en-US" sz="1200" dirty="0"/>
              <a:t> Hu, </a:t>
            </a:r>
            <a:r>
              <a:rPr lang="en-US" sz="1200" dirty="0" err="1"/>
              <a:t>Haoyuan</a:t>
            </a:r>
            <a:r>
              <a:rPr lang="en-US" sz="1200" dirty="0"/>
              <a:t> Ji, Sophie Lehmann, Dana Brenner, and Lai Ming provided valuable assistance at the Johns Hopkins University Stable Isotope Lab. Chris Maupin, Lauren </a:t>
            </a:r>
            <a:r>
              <a:rPr lang="en-US" sz="1200" dirty="0" err="1"/>
              <a:t>Graniero</a:t>
            </a:r>
            <a:r>
              <a:rPr lang="en-US" sz="1200" dirty="0"/>
              <a:t>, Andrew Roark, and Brendan Roark helped run isotope samples at the Stable Isotope Geoscience Facility</a:t>
            </a:r>
            <a:r>
              <a:rPr lang="en-US" sz="1200" dirty="0" smtClean="0"/>
              <a:t>.</a:t>
            </a:r>
            <a:endParaRPr lang="en-US" sz="1200" b="1" dirty="0"/>
          </a:p>
        </p:txBody>
      </p:sp>
      <p:sp>
        <p:nvSpPr>
          <p:cNvPr id="62" name="TextBox 61"/>
          <p:cNvSpPr txBox="1"/>
          <p:nvPr/>
        </p:nvSpPr>
        <p:spPr>
          <a:xfrm>
            <a:off x="19236267" y="1163034"/>
            <a:ext cx="17272000" cy="954107"/>
          </a:xfrm>
          <a:prstGeom prst="rect">
            <a:avLst/>
          </a:prstGeom>
          <a:noFill/>
        </p:spPr>
        <p:txBody>
          <a:bodyPr wrap="square" rtlCol="0">
            <a:spAutoFit/>
          </a:bodyPr>
          <a:lstStyle/>
          <a:p>
            <a:r>
              <a:rPr lang="en-US" sz="4400" b="1" dirty="0" smtClean="0">
                <a:solidFill>
                  <a:schemeClr val="accent2">
                    <a:lumMod val="50000"/>
                  </a:schemeClr>
                </a:solidFill>
              </a:rPr>
              <a:t>By: Alex Van Plantinga, Ethan L. Grossman, Ben </a:t>
            </a:r>
            <a:r>
              <a:rPr lang="en-US" sz="4400" b="1" dirty="0" err="1" smtClean="0">
                <a:solidFill>
                  <a:schemeClr val="accent2">
                    <a:lumMod val="50000"/>
                  </a:schemeClr>
                </a:solidFill>
              </a:rPr>
              <a:t>Passey</a:t>
            </a:r>
            <a:r>
              <a:rPr lang="en-US" sz="4400" b="1" dirty="0" smtClean="0">
                <a:solidFill>
                  <a:schemeClr val="accent2">
                    <a:lumMod val="50000"/>
                  </a:schemeClr>
                </a:solidFill>
              </a:rPr>
              <a:t>, Charles </a:t>
            </a:r>
            <a:r>
              <a:rPr lang="en-US" sz="4400" b="1" dirty="0" err="1" smtClean="0">
                <a:solidFill>
                  <a:schemeClr val="accent2">
                    <a:lumMod val="50000"/>
                  </a:schemeClr>
                </a:solidFill>
              </a:rPr>
              <a:t>Randklev</a:t>
            </a:r>
            <a:r>
              <a:rPr lang="en-US" sz="4400" b="1" dirty="0" smtClean="0">
                <a:solidFill>
                  <a:schemeClr val="accent2">
                    <a:lumMod val="50000"/>
                  </a:schemeClr>
                </a:solidFill>
              </a:rPr>
              <a:t/>
            </a:r>
            <a:br>
              <a:rPr lang="en-US" sz="4400" b="1" dirty="0" smtClean="0">
                <a:solidFill>
                  <a:schemeClr val="accent2">
                    <a:lumMod val="50000"/>
                  </a:schemeClr>
                </a:solidFill>
              </a:rPr>
            </a:br>
            <a:r>
              <a:rPr lang="en-US" sz="1200" b="1" dirty="0" smtClean="0">
                <a:solidFill>
                  <a:schemeClr val="accent2">
                    <a:lumMod val="50000"/>
                  </a:schemeClr>
                </a:solidFill>
              </a:rPr>
              <a:t>contact: acvanp@gmail.com</a:t>
            </a:r>
            <a:endParaRPr lang="en-US" sz="4400" b="1" dirty="0">
              <a:solidFill>
                <a:schemeClr val="accent2">
                  <a:lumMod val="50000"/>
                </a:schemeClr>
              </a:solidFill>
            </a:endParaRPr>
          </a:p>
        </p:txBody>
      </p:sp>
      <p:sp>
        <p:nvSpPr>
          <p:cNvPr id="2" name="TextBox 1"/>
          <p:cNvSpPr txBox="1"/>
          <p:nvPr/>
        </p:nvSpPr>
        <p:spPr>
          <a:xfrm>
            <a:off x="23146780" y="3277906"/>
            <a:ext cx="2933700" cy="584775"/>
          </a:xfrm>
          <a:prstGeom prst="rect">
            <a:avLst/>
          </a:prstGeom>
          <a:noFill/>
        </p:spPr>
        <p:txBody>
          <a:bodyPr wrap="square" rtlCol="0">
            <a:spAutoFit/>
          </a:bodyPr>
          <a:lstStyle/>
          <a:p>
            <a:pPr algn="ctr"/>
            <a:r>
              <a:rPr lang="en-US" sz="3200" b="1" dirty="0" smtClean="0"/>
              <a:t>Chronology</a:t>
            </a:r>
            <a:endParaRPr lang="en-US" sz="3200" b="1" dirty="0"/>
          </a:p>
        </p:txBody>
      </p:sp>
      <p:sp>
        <p:nvSpPr>
          <p:cNvPr id="24" name="TextBox 23"/>
          <p:cNvSpPr txBox="1"/>
          <p:nvPr/>
        </p:nvSpPr>
        <p:spPr>
          <a:xfrm>
            <a:off x="19473506" y="13034239"/>
            <a:ext cx="9806343" cy="5447645"/>
          </a:xfrm>
          <a:prstGeom prst="rect">
            <a:avLst/>
          </a:prstGeom>
          <a:noFill/>
        </p:spPr>
        <p:txBody>
          <a:bodyPr wrap="square" rtlCol="0">
            <a:spAutoFit/>
          </a:bodyPr>
          <a:lstStyle/>
          <a:p>
            <a:r>
              <a:rPr lang="en-US" sz="3200" b="1" dirty="0" smtClean="0"/>
              <a:t>Reconstructing discharge, electrical conductivity, and water source</a:t>
            </a:r>
          </a:p>
          <a:p>
            <a:endParaRPr lang="en-US" sz="3200"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800" dirty="0" smtClean="0"/>
              <a:t>Environmental conditions can be reconstructed from the shell oxygen and carbon isotope chronologies from Figure 7 (above) when using the regression equations for relationships between water isotope values and discharge, salinity, and water source (% Lake Whitney contribution). Backing out water </a:t>
            </a:r>
            <a:r>
              <a:rPr lang="en-US" sz="1800" dirty="0"/>
              <a:t>δ</a:t>
            </a:r>
            <a:r>
              <a:rPr lang="en-US" sz="1800" baseline="30000" dirty="0"/>
              <a:t>18</a:t>
            </a:r>
            <a:r>
              <a:rPr lang="en-US" sz="1800" dirty="0"/>
              <a:t>O </a:t>
            </a:r>
            <a:r>
              <a:rPr lang="en-US" sz="1800" dirty="0" smtClean="0"/>
              <a:t>from high-resolution shell </a:t>
            </a:r>
            <a:r>
              <a:rPr lang="en-US" sz="1800" dirty="0"/>
              <a:t>δ</a:t>
            </a:r>
            <a:r>
              <a:rPr lang="en-US" sz="1800" baseline="30000" dirty="0"/>
              <a:t>18</a:t>
            </a:r>
            <a:r>
              <a:rPr lang="en-US" sz="1800" dirty="0"/>
              <a:t>O </a:t>
            </a:r>
            <a:r>
              <a:rPr lang="en-US" sz="1800" dirty="0" smtClean="0"/>
              <a:t>values relies on assuming annual temperature variation is sinusoidal. Applying the regression equation from Figure 6 to the backed-out water δ</a:t>
            </a:r>
            <a:r>
              <a:rPr lang="en-US" sz="1800" baseline="30000" dirty="0" smtClean="0"/>
              <a:t>18</a:t>
            </a:r>
            <a:r>
              <a:rPr lang="en-US" sz="1800" dirty="0" smtClean="0"/>
              <a:t>O chronology reconstructs river discharge.</a:t>
            </a:r>
          </a:p>
          <a:p>
            <a:pPr marL="285750" indent="-285750">
              <a:buFont typeface="Arial" panose="020B0604020202020204" pitchFamily="34" charset="0"/>
              <a:buChar char="•"/>
            </a:pPr>
            <a:r>
              <a:rPr lang="en-US" sz="1800" dirty="0" smtClean="0"/>
              <a:t>Figure 8 shows the river discharge reconstructed from shell isotope values as a black solid line. </a:t>
            </a:r>
          </a:p>
          <a:p>
            <a:pPr marL="285750" indent="-285750">
              <a:buFont typeface="Arial" panose="020B0604020202020204" pitchFamily="34" charset="0"/>
              <a:buChar char="•"/>
            </a:pPr>
            <a:r>
              <a:rPr lang="en-US" sz="1800" dirty="0" smtClean="0"/>
              <a:t>Figure 9a compares observed and reconstructed river salinity as electrical conductivity (EC) based on the linear relation between river δ</a:t>
            </a:r>
            <a:r>
              <a:rPr lang="en-US" sz="1800" baseline="30000" dirty="0" smtClean="0"/>
              <a:t>18</a:t>
            </a:r>
            <a:r>
              <a:rPr lang="en-US" sz="1800" dirty="0" smtClean="0"/>
              <a:t>O and EC (EC = 0.0043*δ</a:t>
            </a:r>
            <a:r>
              <a:rPr lang="en-US" sz="1800" baseline="30000" dirty="0" smtClean="0"/>
              <a:t>18</a:t>
            </a:r>
            <a:r>
              <a:rPr lang="en-US" sz="1800" dirty="0" smtClean="0"/>
              <a:t>O - 5.56, R</a:t>
            </a:r>
            <a:r>
              <a:rPr lang="en-US" sz="1800" baseline="30000" dirty="0" smtClean="0"/>
              <a:t>2</a:t>
            </a:r>
            <a:r>
              <a:rPr lang="en-US" sz="1800" dirty="0" smtClean="0"/>
              <a:t> = 0.58, </a:t>
            </a:r>
            <a:r>
              <a:rPr lang="en-US" sz="1800" i="1" dirty="0" smtClean="0"/>
              <a:t>p</a:t>
            </a:r>
            <a:r>
              <a:rPr lang="en-US" sz="1800" dirty="0" smtClean="0"/>
              <a:t> &lt; 0.05).</a:t>
            </a:r>
          </a:p>
          <a:p>
            <a:pPr marL="285750" indent="-285750">
              <a:buFont typeface="Arial" panose="020B0604020202020204" pitchFamily="34" charset="0"/>
              <a:buChar char="•"/>
            </a:pPr>
            <a:r>
              <a:rPr lang="en-US" sz="1800" dirty="0"/>
              <a:t>Figure 9</a:t>
            </a:r>
            <a:r>
              <a:rPr lang="en-US" sz="1800" dirty="0" smtClean="0"/>
              <a:t>b </a:t>
            </a:r>
            <a:r>
              <a:rPr lang="en-US" sz="1800" dirty="0"/>
              <a:t>compares observed and reconstructed river </a:t>
            </a:r>
            <a:r>
              <a:rPr lang="en-US" sz="1800" dirty="0" smtClean="0"/>
              <a:t>water source as percent of river flow from Lake Whitney (%LW) where %LW </a:t>
            </a:r>
            <a:r>
              <a:rPr lang="en-US" sz="1800" dirty="0"/>
              <a:t>= </a:t>
            </a:r>
            <a:r>
              <a:rPr lang="en-US" sz="1800" dirty="0" smtClean="0"/>
              <a:t>2.18*δ</a:t>
            </a:r>
            <a:r>
              <a:rPr lang="en-US" sz="1800" baseline="30000" dirty="0" smtClean="0"/>
              <a:t>18</a:t>
            </a:r>
            <a:r>
              <a:rPr lang="en-US" sz="1800" dirty="0" smtClean="0"/>
              <a:t>O – 2.65, </a:t>
            </a:r>
            <a:r>
              <a:rPr lang="en-US" sz="1800" dirty="0"/>
              <a:t>R</a:t>
            </a:r>
            <a:r>
              <a:rPr lang="en-US" sz="1800" baseline="30000" dirty="0"/>
              <a:t>2</a:t>
            </a:r>
            <a:r>
              <a:rPr lang="en-US" sz="1800" dirty="0"/>
              <a:t> = </a:t>
            </a:r>
            <a:r>
              <a:rPr lang="en-US" sz="1800" dirty="0" smtClean="0"/>
              <a:t>0.25, (</a:t>
            </a:r>
            <a:r>
              <a:rPr lang="en-US" sz="1800" i="1" dirty="0" smtClean="0"/>
              <a:t>p</a:t>
            </a:r>
            <a:r>
              <a:rPr lang="en-US" sz="1800" dirty="0" smtClean="0"/>
              <a:t> </a:t>
            </a:r>
            <a:r>
              <a:rPr lang="en-US" sz="1800" dirty="0"/>
              <a:t>&lt; 0.05</a:t>
            </a:r>
            <a:r>
              <a:rPr lang="en-US" sz="1800" dirty="0" smtClean="0"/>
              <a:t>)</a:t>
            </a:r>
          </a:p>
          <a:p>
            <a:pPr marL="285750" indent="-285750">
              <a:buFont typeface="Arial" panose="020B0604020202020204" pitchFamily="34" charset="0"/>
              <a:buChar char="•"/>
            </a:pPr>
            <a:r>
              <a:rPr lang="en-US" sz="1800" dirty="0" smtClean="0"/>
              <a:t>Dashed black lines in Figure 9 represent </a:t>
            </a:r>
            <a:r>
              <a:rPr lang="en-US" sz="1800" dirty="0" smtClean="0"/>
              <a:t>winter hiatuses in shell growth.</a:t>
            </a:r>
            <a:endParaRPr lang="en-US" sz="1800" dirty="0" smtClean="0"/>
          </a:p>
          <a:p>
            <a:pPr marL="285750" indent="-285750">
              <a:buFont typeface="Arial" panose="020B0604020202020204" pitchFamily="34" charset="0"/>
              <a:buChar char="•"/>
            </a:pPr>
            <a:r>
              <a:rPr lang="en-US" sz="1800" dirty="0" smtClean="0"/>
              <a:t>Presented reconstructions significantly </a:t>
            </a:r>
            <a:r>
              <a:rPr lang="en-US" sz="1800" dirty="0" err="1" smtClean="0"/>
              <a:t>covary</a:t>
            </a:r>
            <a:r>
              <a:rPr lang="en-US" sz="1800" dirty="0" smtClean="0"/>
              <a:t> with actual river observations (</a:t>
            </a:r>
            <a:r>
              <a:rPr lang="en-US" sz="1800" i="1" dirty="0" smtClean="0"/>
              <a:t>p </a:t>
            </a:r>
            <a:r>
              <a:rPr lang="en-US" sz="1800" dirty="0" smtClean="0"/>
              <a:t>&lt; 0.05).</a:t>
            </a:r>
          </a:p>
          <a:p>
            <a:endParaRPr lang="en-US" sz="1800" dirty="0"/>
          </a:p>
        </p:txBody>
      </p:sp>
      <p:grpSp>
        <p:nvGrpSpPr>
          <p:cNvPr id="11" name="Group 10"/>
          <p:cNvGrpSpPr/>
          <p:nvPr/>
        </p:nvGrpSpPr>
        <p:grpSpPr>
          <a:xfrm>
            <a:off x="667184" y="22970836"/>
            <a:ext cx="5625748" cy="2632364"/>
            <a:chOff x="667184" y="23311812"/>
            <a:chExt cx="4560973" cy="2204974"/>
          </a:xfrm>
        </p:grpSpPr>
        <p:pic>
          <p:nvPicPr>
            <p:cNvPr id="2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2119" t="64705" r="19642" b="8466"/>
            <a:stretch/>
          </p:blipFill>
          <p:spPr bwMode="auto">
            <a:xfrm>
              <a:off x="667184" y="23311812"/>
              <a:ext cx="4560973" cy="220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78105" y="23544490"/>
              <a:ext cx="376730" cy="523220"/>
            </a:xfrm>
            <a:prstGeom prst="rect">
              <a:avLst/>
            </a:prstGeom>
            <a:solidFill>
              <a:schemeClr val="bg1"/>
            </a:solidFill>
          </p:spPr>
          <p:txBody>
            <a:bodyPr wrap="square" rtlCol="0">
              <a:spAutoFit/>
            </a:bodyPr>
            <a:lstStyle/>
            <a:p>
              <a:r>
                <a:rPr lang="en-US" sz="2800" dirty="0" smtClean="0"/>
                <a:t>C</a:t>
              </a:r>
              <a:endParaRPr lang="en-US" sz="2800" dirty="0"/>
            </a:p>
          </p:txBody>
        </p:sp>
        <p:sp>
          <p:nvSpPr>
            <p:cNvPr id="27" name="TextBox 26"/>
            <p:cNvSpPr txBox="1"/>
            <p:nvPr/>
          </p:nvSpPr>
          <p:spPr>
            <a:xfrm>
              <a:off x="4683301" y="24678620"/>
              <a:ext cx="376730" cy="523220"/>
            </a:xfrm>
            <a:prstGeom prst="rect">
              <a:avLst/>
            </a:prstGeom>
            <a:solidFill>
              <a:schemeClr val="bg1"/>
            </a:solidFill>
          </p:spPr>
          <p:txBody>
            <a:bodyPr wrap="square" rtlCol="0">
              <a:spAutoFit/>
            </a:bodyPr>
            <a:lstStyle/>
            <a:p>
              <a:r>
                <a:rPr lang="en-US" sz="2800" dirty="0" smtClean="0"/>
                <a:t>D</a:t>
              </a:r>
              <a:endParaRPr lang="en-US" sz="2800" dirty="0"/>
            </a:p>
          </p:txBody>
        </p:sp>
      </p:grpSp>
      <p:sp>
        <p:nvSpPr>
          <p:cNvPr id="10" name="TextBox 9"/>
          <p:cNvSpPr txBox="1"/>
          <p:nvPr/>
        </p:nvSpPr>
        <p:spPr>
          <a:xfrm>
            <a:off x="471171" y="10951918"/>
            <a:ext cx="5492288" cy="830997"/>
          </a:xfrm>
          <a:prstGeom prst="rect">
            <a:avLst/>
          </a:prstGeom>
          <a:noFill/>
        </p:spPr>
        <p:txBody>
          <a:bodyPr wrap="square" rtlCol="0">
            <a:spAutoFit/>
          </a:bodyPr>
          <a:lstStyle/>
          <a:p>
            <a:r>
              <a:rPr lang="en-US" sz="1600" b="1" dirty="0"/>
              <a:t>Figure 1. Brazos River oxygen isotope and </a:t>
            </a:r>
            <a:r>
              <a:rPr lang="en-US" sz="1600" b="1" dirty="0" smtClean="0"/>
              <a:t>temperature </a:t>
            </a:r>
            <a:r>
              <a:rPr lang="en-US" sz="1600" b="1" dirty="0"/>
              <a:t>values from 2012-2013 in </a:t>
            </a:r>
            <a:r>
              <a:rPr lang="en-US" sz="1600" b="1" dirty="0" smtClean="0"/>
              <a:t>College </a:t>
            </a:r>
            <a:r>
              <a:rPr lang="en-US" sz="1600" b="1" dirty="0"/>
              <a:t>Station, TX (A), and predicted aragonite </a:t>
            </a:r>
            <a:r>
              <a:rPr lang="el-GR" sz="1600" b="1" dirty="0" smtClean="0">
                <a:latin typeface="Calibri"/>
              </a:rPr>
              <a:t>δ</a:t>
            </a:r>
            <a:r>
              <a:rPr lang="en-US" sz="1600" b="1" baseline="30000" dirty="0" smtClean="0"/>
              <a:t>18</a:t>
            </a:r>
            <a:r>
              <a:rPr lang="en-US" sz="1600" b="1" dirty="0" smtClean="0"/>
              <a:t>O </a:t>
            </a:r>
            <a:r>
              <a:rPr lang="en-US" sz="1600" b="1" dirty="0"/>
              <a:t>using </a:t>
            </a:r>
            <a:r>
              <a:rPr lang="en-US" sz="1600" b="1" dirty="0" err="1"/>
              <a:t>Dettman</a:t>
            </a:r>
            <a:r>
              <a:rPr lang="en-US" sz="1600" b="1" dirty="0"/>
              <a:t> et al. </a:t>
            </a:r>
            <a:r>
              <a:rPr lang="en-US" sz="1600" b="1" dirty="0" smtClean="0"/>
              <a:t>(1999) </a:t>
            </a:r>
            <a:r>
              <a:rPr lang="en-US" sz="1600" b="1" dirty="0"/>
              <a:t>(B</a:t>
            </a:r>
            <a:r>
              <a:rPr lang="en-US" sz="1600" b="1" dirty="0" smtClean="0"/>
              <a:t>).</a:t>
            </a:r>
            <a:endParaRPr lang="en-US" sz="1600" b="1" dirty="0"/>
          </a:p>
        </p:txBody>
      </p:sp>
      <p:sp>
        <p:nvSpPr>
          <p:cNvPr id="36" name="TextBox 35"/>
          <p:cNvSpPr txBox="1"/>
          <p:nvPr/>
        </p:nvSpPr>
        <p:spPr>
          <a:xfrm>
            <a:off x="124784" y="17138368"/>
            <a:ext cx="6364916" cy="4524315"/>
          </a:xfrm>
          <a:prstGeom prst="rect">
            <a:avLst/>
          </a:prstGeom>
          <a:noFill/>
        </p:spPr>
        <p:txBody>
          <a:bodyPr wrap="square" rtlCol="0">
            <a:spAutoFit/>
          </a:bodyPr>
          <a:lstStyle/>
          <a:p>
            <a:r>
              <a:rPr lang="en-US" sz="1800" dirty="0" smtClean="0"/>
              <a:t>Live </a:t>
            </a:r>
            <a:r>
              <a:rPr lang="en-US" sz="1800" i="1" dirty="0" err="1"/>
              <a:t>Amblema</a:t>
            </a:r>
            <a:r>
              <a:rPr lang="en-US" sz="1800" i="1" dirty="0"/>
              <a:t> </a:t>
            </a:r>
            <a:r>
              <a:rPr lang="en-US" sz="1800" i="1" dirty="0" err="1"/>
              <a:t>plicata</a:t>
            </a:r>
            <a:r>
              <a:rPr lang="en-US" sz="1800" i="1" dirty="0"/>
              <a:t> </a:t>
            </a:r>
            <a:r>
              <a:rPr lang="en-US" sz="1800" dirty="0"/>
              <a:t>(</a:t>
            </a:r>
            <a:r>
              <a:rPr lang="en-US" sz="1800" dirty="0" err="1"/>
              <a:t>Threeridge</a:t>
            </a:r>
            <a:r>
              <a:rPr lang="en-US" sz="1800" dirty="0"/>
              <a:t>) and </a:t>
            </a:r>
            <a:r>
              <a:rPr lang="en-US" sz="1800" i="1" dirty="0" err="1"/>
              <a:t>Cyrtonaias</a:t>
            </a:r>
            <a:r>
              <a:rPr lang="en-US" sz="1800" i="1" dirty="0"/>
              <a:t> </a:t>
            </a:r>
            <a:r>
              <a:rPr lang="en-US" sz="1800" i="1" dirty="0" err="1"/>
              <a:t>tampicoensis</a:t>
            </a:r>
            <a:r>
              <a:rPr lang="en-US" sz="1800" i="1" dirty="0"/>
              <a:t> </a:t>
            </a:r>
            <a:r>
              <a:rPr lang="en-US" sz="1800" dirty="0"/>
              <a:t>(Tampico </a:t>
            </a:r>
            <a:r>
              <a:rPr lang="en-US" sz="1800" dirty="0" err="1"/>
              <a:t>pearlymussel</a:t>
            </a:r>
            <a:r>
              <a:rPr lang="en-US" sz="1800" dirty="0"/>
              <a:t>) </a:t>
            </a:r>
            <a:r>
              <a:rPr lang="en-US" sz="1800" dirty="0" smtClean="0"/>
              <a:t>mussel specimens </a:t>
            </a:r>
            <a:r>
              <a:rPr lang="en-US" sz="1800" dirty="0"/>
              <a:t>were collected from the Brazos River near College Station in August 2013. Shells were </a:t>
            </a:r>
            <a:r>
              <a:rPr lang="en-US" sz="1800" dirty="0" err="1"/>
              <a:t>micromilled</a:t>
            </a:r>
            <a:r>
              <a:rPr lang="en-US" sz="1800" dirty="0"/>
              <a:t> at 60-120um intervals in the inner nacreous layers (INL) and ventral margins (VM) (Figures </a:t>
            </a:r>
            <a:r>
              <a:rPr lang="en-US" sz="1800" dirty="0" smtClean="0"/>
              <a:t>3A </a:t>
            </a:r>
            <a:r>
              <a:rPr lang="en-US" sz="1800" dirty="0"/>
              <a:t>and </a:t>
            </a:r>
            <a:r>
              <a:rPr lang="en-US" sz="1800" dirty="0" smtClean="0"/>
              <a:t>3B</a:t>
            </a:r>
            <a:r>
              <a:rPr lang="en-US" sz="1800" dirty="0"/>
              <a:t>) and samples were analyzed on a Kiel-MAT 253 IRMS for </a:t>
            </a:r>
            <a:r>
              <a:rPr lang="el-GR" sz="1800" dirty="0"/>
              <a:t>δ</a:t>
            </a:r>
            <a:r>
              <a:rPr lang="en-US" sz="1800" baseline="30000" dirty="0"/>
              <a:t>18</a:t>
            </a:r>
            <a:r>
              <a:rPr lang="en-US" sz="1800" dirty="0"/>
              <a:t>O and </a:t>
            </a:r>
            <a:r>
              <a:rPr lang="el-GR" sz="1800" dirty="0"/>
              <a:t>δ</a:t>
            </a:r>
            <a:r>
              <a:rPr lang="en-US" sz="1800" baseline="30000" dirty="0"/>
              <a:t>13</a:t>
            </a:r>
            <a:r>
              <a:rPr lang="en-US" sz="1800" dirty="0"/>
              <a:t>C. </a:t>
            </a:r>
            <a:r>
              <a:rPr lang="en-US" sz="1800" dirty="0" smtClean="0"/>
              <a:t>Arrows are sampling direction. Clumped </a:t>
            </a:r>
            <a:r>
              <a:rPr lang="en-US" sz="1800" dirty="0"/>
              <a:t>isotope samples were </a:t>
            </a:r>
            <a:r>
              <a:rPr lang="en-US" sz="1800" dirty="0" smtClean="0"/>
              <a:t>drilled </a:t>
            </a:r>
            <a:r>
              <a:rPr lang="en-US" sz="1800" dirty="0"/>
              <a:t>from light and dark bands following growth layers in the tops of the shells (Figures </a:t>
            </a:r>
            <a:r>
              <a:rPr lang="en-US" sz="1800" dirty="0" smtClean="0"/>
              <a:t>3C </a:t>
            </a:r>
            <a:r>
              <a:rPr lang="en-US" sz="1800" dirty="0"/>
              <a:t>and </a:t>
            </a:r>
            <a:r>
              <a:rPr lang="en-US" sz="1800" dirty="0" smtClean="0"/>
              <a:t>3D</a:t>
            </a:r>
            <a:r>
              <a:rPr lang="en-US" sz="1800" dirty="0"/>
              <a:t>), and analyzed at the Johns Hopkins University Stable Isotope Lab on a custom gas purification line and MAT 253 IRMS, and calibrated using the reference frame method from Dennis et al. (2011). </a:t>
            </a:r>
            <a:r>
              <a:rPr lang="el-GR" sz="1800" dirty="0"/>
              <a:t>Δ</a:t>
            </a:r>
            <a:r>
              <a:rPr lang="en-US" sz="1800" baseline="-25000" dirty="0"/>
              <a:t>47</a:t>
            </a:r>
            <a:r>
              <a:rPr lang="en-US" sz="1800" dirty="0"/>
              <a:t> values were converted to temperature using the aragonite equation from </a:t>
            </a:r>
            <a:r>
              <a:rPr lang="en-US" sz="1800" dirty="0" err="1"/>
              <a:t>Henkes</a:t>
            </a:r>
            <a:r>
              <a:rPr lang="en-US" sz="1800" dirty="0"/>
              <a:t> et al. (2013</a:t>
            </a:r>
            <a:r>
              <a:rPr lang="en-US" sz="1800" dirty="0" smtClean="0"/>
              <a:t>).</a:t>
            </a:r>
          </a:p>
          <a:p>
            <a:endParaRPr lang="en-US" sz="1800" dirty="0"/>
          </a:p>
          <a:p>
            <a:endParaRPr lang="en-US" sz="1800" dirty="0"/>
          </a:p>
        </p:txBody>
      </p:sp>
      <p:sp>
        <p:nvSpPr>
          <p:cNvPr id="15" name="Down Arrow 14"/>
          <p:cNvSpPr/>
          <p:nvPr/>
        </p:nvSpPr>
        <p:spPr>
          <a:xfrm>
            <a:off x="1668371" y="8458443"/>
            <a:ext cx="2020571" cy="695097"/>
          </a:xfrm>
          <a:prstGeom prst="downArrow">
            <a:avLst>
              <a:gd name="adj1" fmla="val 62067"/>
              <a:gd name="adj2" fmla="val 50000"/>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4" name="TextBox 43"/>
          <p:cNvSpPr txBox="1"/>
          <p:nvPr/>
        </p:nvSpPr>
        <p:spPr>
          <a:xfrm>
            <a:off x="3946049" y="12759613"/>
            <a:ext cx="2017410" cy="4278094"/>
          </a:xfrm>
          <a:prstGeom prst="rect">
            <a:avLst/>
          </a:prstGeom>
          <a:noFill/>
        </p:spPr>
        <p:txBody>
          <a:bodyPr wrap="square" rtlCol="0">
            <a:spAutoFit/>
          </a:bodyPr>
          <a:lstStyle/>
          <a:p>
            <a:r>
              <a:rPr lang="en-US" sz="1600" b="1" dirty="0"/>
              <a:t>Figure 2. The middle to lower run of the Brazos River in Texas. </a:t>
            </a:r>
            <a:r>
              <a:rPr lang="en-US" sz="1600" b="1" dirty="0" smtClean="0"/>
              <a:t>Water and mussel sampling </a:t>
            </a:r>
            <a:r>
              <a:rPr lang="en-US" sz="1600" b="1" dirty="0"/>
              <a:t>location is </a:t>
            </a:r>
            <a:r>
              <a:rPr lang="en-US" sz="1600" b="1" dirty="0" smtClean="0"/>
              <a:t>at the  </a:t>
            </a:r>
            <a:r>
              <a:rPr lang="en-US" sz="1600" b="1" dirty="0"/>
              <a:t>black </a:t>
            </a:r>
            <a:r>
              <a:rPr lang="en-US" sz="1600" b="1" dirty="0" smtClean="0"/>
              <a:t>circle near College Station </a:t>
            </a:r>
            <a:r>
              <a:rPr lang="en-US" sz="1600" b="1" dirty="0"/>
              <a:t>and the USGS gage is a green triangle. The Brazos watershed is </a:t>
            </a:r>
            <a:r>
              <a:rPr lang="en-US" sz="1600" b="1" dirty="0" smtClean="0"/>
              <a:t>in </a:t>
            </a:r>
            <a:r>
              <a:rPr lang="en-US" sz="1600" b="1" dirty="0"/>
              <a:t>inset. Lake Whitney is a major on-channel reservoir </a:t>
            </a:r>
            <a:r>
              <a:rPr lang="en-US" sz="1600" b="1" dirty="0" smtClean="0"/>
              <a:t>upstream, and is a high salinity water source.</a:t>
            </a:r>
            <a:endParaRPr lang="en-US" sz="1600" b="1" dirty="0"/>
          </a:p>
          <a:p>
            <a:endParaRPr lang="en-US" sz="1600" b="1" dirty="0"/>
          </a:p>
        </p:txBody>
      </p:sp>
      <p:sp>
        <p:nvSpPr>
          <p:cNvPr id="19" name="Right Arrow 18"/>
          <p:cNvSpPr/>
          <p:nvPr/>
        </p:nvSpPr>
        <p:spPr>
          <a:xfrm>
            <a:off x="18651847" y="6028267"/>
            <a:ext cx="908434" cy="3522133"/>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55524" y="15089002"/>
            <a:ext cx="11850350" cy="3508653"/>
          </a:xfrm>
          <a:prstGeom prst="rect">
            <a:avLst/>
          </a:prstGeom>
          <a:noFill/>
          <a:ln>
            <a:noFill/>
          </a:ln>
        </p:spPr>
        <p:txBody>
          <a:bodyPr wrap="square" rtlCol="0">
            <a:spAutoFit/>
          </a:bodyPr>
          <a:lstStyle/>
          <a:p>
            <a:pPr algn="ctr"/>
            <a:r>
              <a:rPr lang="en-US" sz="2400" b="1" dirty="0"/>
              <a:t>Assigning </a:t>
            </a:r>
            <a:r>
              <a:rPr lang="en-US" sz="2400" b="1" dirty="0" smtClean="0"/>
              <a:t>chronologies</a:t>
            </a:r>
          </a:p>
          <a:p>
            <a:endParaRPr lang="en-US" sz="1800" dirty="0"/>
          </a:p>
          <a:p>
            <a:pPr marL="285750" indent="-285750">
              <a:buFont typeface="Arial" panose="020B0604020202020204" pitchFamily="34" charset="0"/>
              <a:buChar char="•"/>
            </a:pPr>
            <a:r>
              <a:rPr lang="en-US" sz="2000" dirty="0" smtClean="0"/>
              <a:t>First, identify </a:t>
            </a:r>
            <a:r>
              <a:rPr lang="en-US" sz="2000" dirty="0"/>
              <a:t>isotope value cycles across transects as depicted with dashed vertical lines in Figure </a:t>
            </a:r>
            <a:r>
              <a:rPr lang="en-US" sz="2000" dirty="0" smtClean="0"/>
              <a:t>4 (above).</a:t>
            </a:r>
          </a:p>
          <a:p>
            <a:pPr marL="285750" indent="-285750">
              <a:buFont typeface="Arial" panose="020B0604020202020204" pitchFamily="34" charset="0"/>
              <a:buChar char="•"/>
            </a:pPr>
            <a:r>
              <a:rPr lang="en-US" sz="2000" dirty="0" smtClean="0"/>
              <a:t>δ</a:t>
            </a:r>
            <a:r>
              <a:rPr lang="en-US" sz="2000" baseline="30000" dirty="0" smtClean="0"/>
              <a:t>18</a:t>
            </a:r>
            <a:r>
              <a:rPr lang="en-US" sz="2000" dirty="0" smtClean="0"/>
              <a:t>O and δ</a:t>
            </a:r>
            <a:r>
              <a:rPr lang="en-US" sz="2000" baseline="30000" dirty="0" smtClean="0"/>
              <a:t>13</a:t>
            </a:r>
            <a:r>
              <a:rPr lang="en-US" sz="2000" dirty="0" smtClean="0"/>
              <a:t>C </a:t>
            </a:r>
            <a:r>
              <a:rPr lang="en-US" sz="2000" dirty="0"/>
              <a:t>trends </a:t>
            </a:r>
            <a:r>
              <a:rPr lang="en-US" sz="2000" dirty="0" smtClean="0"/>
              <a:t>are </a:t>
            </a:r>
            <a:r>
              <a:rPr lang="en-US" sz="2000" dirty="0"/>
              <a:t>consistent between </a:t>
            </a:r>
            <a:r>
              <a:rPr lang="en-US" sz="2000" dirty="0" smtClean="0"/>
              <a:t>transects.</a:t>
            </a:r>
          </a:p>
          <a:p>
            <a:pPr marL="285750" indent="-285750">
              <a:buFont typeface="Arial" panose="020B0604020202020204" pitchFamily="34" charset="0"/>
              <a:buChar char="•"/>
            </a:pPr>
            <a:r>
              <a:rPr lang="en-US" sz="2000" dirty="0" smtClean="0"/>
              <a:t>INL </a:t>
            </a:r>
            <a:r>
              <a:rPr lang="en-US" sz="2000" dirty="0"/>
              <a:t>and VM isotope values show similar trends both between and within shells. </a:t>
            </a:r>
            <a:endParaRPr lang="en-US" sz="2000" dirty="0" smtClean="0"/>
          </a:p>
          <a:p>
            <a:pPr marL="285750" indent="-285750">
              <a:buFont typeface="Arial" panose="020B0604020202020204" pitchFamily="34" charset="0"/>
              <a:buChar char="•"/>
            </a:pPr>
            <a:r>
              <a:rPr lang="en-US" sz="2000" dirty="0" smtClean="0"/>
              <a:t>Specimens </a:t>
            </a:r>
            <a:r>
              <a:rPr lang="en-US" sz="2000" dirty="0"/>
              <a:t>3R5 (</a:t>
            </a:r>
            <a:r>
              <a:rPr lang="en-US" sz="2000" dirty="0" err="1"/>
              <a:t>Threeridge</a:t>
            </a:r>
            <a:r>
              <a:rPr lang="en-US" sz="2000" dirty="0"/>
              <a:t>) and TP2 (Tampico) Δ</a:t>
            </a:r>
            <a:r>
              <a:rPr lang="en-US" sz="2000" baseline="-25000" dirty="0"/>
              <a:t>47</a:t>
            </a:r>
            <a:r>
              <a:rPr lang="en-US" sz="2000" dirty="0"/>
              <a:t> </a:t>
            </a:r>
            <a:r>
              <a:rPr lang="en-US" sz="2000" dirty="0" smtClean="0"/>
              <a:t>temperatures</a:t>
            </a:r>
            <a:r>
              <a:rPr lang="en-US" sz="2000" dirty="0"/>
              <a:t> </a:t>
            </a:r>
            <a:r>
              <a:rPr lang="en-US" sz="2000" dirty="0" smtClean="0"/>
              <a:t>(Figure 5) support chronologies based on </a:t>
            </a:r>
            <a:r>
              <a:rPr lang="en-US" sz="2000" dirty="0"/>
              <a:t>δ</a:t>
            </a:r>
            <a:r>
              <a:rPr lang="en-US" sz="2000" baseline="30000" dirty="0"/>
              <a:t>18</a:t>
            </a:r>
            <a:r>
              <a:rPr lang="en-US" sz="2000" dirty="0"/>
              <a:t>O and δ</a:t>
            </a:r>
            <a:r>
              <a:rPr lang="en-US" sz="2000" baseline="30000" dirty="0"/>
              <a:t>13</a:t>
            </a:r>
            <a:r>
              <a:rPr lang="en-US" sz="2000" dirty="0"/>
              <a:t>C </a:t>
            </a:r>
            <a:r>
              <a:rPr lang="en-US" sz="2000" dirty="0" smtClean="0"/>
              <a:t>trends. </a:t>
            </a:r>
          </a:p>
          <a:p>
            <a:pPr marL="285750" indent="-285750">
              <a:buFont typeface="Arial" panose="020B0604020202020204" pitchFamily="34" charset="0"/>
              <a:buChar char="•"/>
            </a:pPr>
            <a:r>
              <a:rPr lang="en-US" sz="2000" dirty="0" smtClean="0"/>
              <a:t>The dates </a:t>
            </a:r>
            <a:r>
              <a:rPr lang="en-US" sz="2000" dirty="0"/>
              <a:t>of the winter growth hiatuses </a:t>
            </a:r>
            <a:r>
              <a:rPr lang="en-US" sz="2000" dirty="0" smtClean="0"/>
              <a:t>(dashed lines in Figure 7) have an error of about ± 10 days. </a:t>
            </a:r>
          </a:p>
          <a:p>
            <a:pPr marL="285750" indent="-285750">
              <a:buFont typeface="Arial" panose="020B0604020202020204" pitchFamily="34" charset="0"/>
              <a:buChar char="•"/>
            </a:pPr>
            <a:r>
              <a:rPr lang="en-US" sz="2000" dirty="0" smtClean="0"/>
              <a:t>The </a:t>
            </a:r>
            <a:r>
              <a:rPr lang="en-US" sz="2000" dirty="0"/>
              <a:t>shell extension rate implied by a proposed </a:t>
            </a:r>
            <a:r>
              <a:rPr lang="en-US" sz="2000" dirty="0" smtClean="0"/>
              <a:t>chronology must be realistic. </a:t>
            </a:r>
            <a:r>
              <a:rPr lang="en-US" sz="2000" dirty="0"/>
              <a:t>If a chronology implies accelerating growth from one year to the next, (Haag and </a:t>
            </a:r>
            <a:r>
              <a:rPr lang="en-US" sz="2000" dirty="0" err="1"/>
              <a:t>Rypel</a:t>
            </a:r>
            <a:r>
              <a:rPr lang="en-US" sz="2000" dirty="0"/>
              <a:t>, 2011), then the chronology deserves extra scrutiny.</a:t>
            </a:r>
          </a:p>
        </p:txBody>
      </p:sp>
      <p:sp>
        <p:nvSpPr>
          <p:cNvPr id="21" name="TextBox 20"/>
          <p:cNvSpPr txBox="1"/>
          <p:nvPr/>
        </p:nvSpPr>
        <p:spPr>
          <a:xfrm>
            <a:off x="7433187" y="3440079"/>
            <a:ext cx="4100921" cy="338554"/>
          </a:xfrm>
          <a:prstGeom prst="rect">
            <a:avLst/>
          </a:prstGeom>
          <a:noFill/>
        </p:spPr>
        <p:txBody>
          <a:bodyPr wrap="square" rtlCol="0">
            <a:spAutoFit/>
          </a:bodyPr>
          <a:lstStyle/>
          <a:p>
            <a:r>
              <a:rPr lang="en-US" sz="1600" b="1" dirty="0" smtClean="0"/>
              <a:t>Figure 4.    VENTRAL MARGIN</a:t>
            </a:r>
            <a:endParaRPr lang="en-US" sz="1600" b="1" dirty="0"/>
          </a:p>
        </p:txBody>
      </p:sp>
      <p:sp>
        <p:nvSpPr>
          <p:cNvPr id="51" name="TextBox 50"/>
          <p:cNvSpPr txBox="1"/>
          <p:nvPr/>
        </p:nvSpPr>
        <p:spPr>
          <a:xfrm>
            <a:off x="13864931" y="3503166"/>
            <a:ext cx="3119718" cy="338554"/>
          </a:xfrm>
          <a:prstGeom prst="rect">
            <a:avLst/>
          </a:prstGeom>
          <a:noFill/>
        </p:spPr>
        <p:txBody>
          <a:bodyPr wrap="square" rtlCol="0">
            <a:spAutoFit/>
          </a:bodyPr>
          <a:lstStyle/>
          <a:p>
            <a:r>
              <a:rPr lang="en-US" sz="1600" b="1" dirty="0" smtClean="0"/>
              <a:t>INNER NACREOUS LAYER</a:t>
            </a:r>
            <a:endParaRPr lang="en-US" sz="1600" b="1" dirty="0"/>
          </a:p>
        </p:txBody>
      </p:sp>
      <p:sp>
        <p:nvSpPr>
          <p:cNvPr id="52" name="TextBox 51"/>
          <p:cNvSpPr txBox="1"/>
          <p:nvPr/>
        </p:nvSpPr>
        <p:spPr>
          <a:xfrm>
            <a:off x="7179184" y="11945837"/>
            <a:ext cx="4166764" cy="338554"/>
          </a:xfrm>
          <a:prstGeom prst="rect">
            <a:avLst/>
          </a:prstGeom>
          <a:noFill/>
        </p:spPr>
        <p:txBody>
          <a:bodyPr wrap="square" rtlCol="0">
            <a:spAutoFit/>
          </a:bodyPr>
          <a:lstStyle/>
          <a:p>
            <a:r>
              <a:rPr lang="en-US" sz="1600" b="1" dirty="0" smtClean="0"/>
              <a:t>Figure 5a. CLUMPED ISOTOPE TEMPERATURE</a:t>
            </a:r>
            <a:endParaRPr lang="en-US" sz="1600" b="1" dirty="0"/>
          </a:p>
        </p:txBody>
      </p:sp>
      <p:sp>
        <p:nvSpPr>
          <p:cNvPr id="53" name="TextBox 52"/>
          <p:cNvSpPr txBox="1"/>
          <p:nvPr/>
        </p:nvSpPr>
        <p:spPr>
          <a:xfrm>
            <a:off x="13573033" y="11944409"/>
            <a:ext cx="3602454" cy="338554"/>
          </a:xfrm>
          <a:prstGeom prst="rect">
            <a:avLst/>
          </a:prstGeom>
          <a:noFill/>
        </p:spPr>
        <p:txBody>
          <a:bodyPr wrap="square" rtlCol="0">
            <a:spAutoFit/>
          </a:bodyPr>
          <a:lstStyle/>
          <a:p>
            <a:r>
              <a:rPr lang="en-US" sz="1600" b="1" dirty="0"/>
              <a:t>Figure </a:t>
            </a:r>
            <a:r>
              <a:rPr lang="en-US" sz="1600" b="1" dirty="0" smtClean="0"/>
              <a:t>5b. </a:t>
            </a:r>
            <a:r>
              <a:rPr lang="en-US" sz="1600" b="1" dirty="0"/>
              <a:t>BACKED </a:t>
            </a:r>
            <a:r>
              <a:rPr lang="en-US" sz="1600" b="1" dirty="0" smtClean="0"/>
              <a:t>OUT WATER </a:t>
            </a:r>
            <a:r>
              <a:rPr lang="el-GR" sz="1600" b="1" dirty="0" smtClean="0">
                <a:latin typeface="Calibri"/>
              </a:rPr>
              <a:t>δ</a:t>
            </a:r>
            <a:r>
              <a:rPr lang="en-US" sz="1600" b="1" baseline="30000" dirty="0" smtClean="0">
                <a:latin typeface="Calibri"/>
              </a:rPr>
              <a:t>18</a:t>
            </a:r>
            <a:r>
              <a:rPr lang="en-US" sz="1600" b="1" dirty="0" smtClean="0">
                <a:latin typeface="Calibri"/>
              </a:rPr>
              <a:t>O</a:t>
            </a:r>
            <a:endParaRPr lang="en-US" sz="1600" b="1" dirty="0"/>
          </a:p>
        </p:txBody>
      </p:sp>
      <p:sp>
        <p:nvSpPr>
          <p:cNvPr id="41" name="Right Arrow 40"/>
          <p:cNvSpPr/>
          <p:nvPr/>
        </p:nvSpPr>
        <p:spPr>
          <a:xfrm>
            <a:off x="15576592" y="18841065"/>
            <a:ext cx="3075255" cy="4684219"/>
          </a:xfrm>
          <a:prstGeom prst="rightArrow">
            <a:avLst>
              <a:gd name="adj1" fmla="val 50000"/>
              <a:gd name="adj2" fmla="val 39260"/>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800649" y="11897089"/>
            <a:ext cx="9665672" cy="646331"/>
          </a:xfrm>
          <a:prstGeom prst="rect">
            <a:avLst/>
          </a:prstGeom>
          <a:solidFill>
            <a:schemeClr val="bg1"/>
          </a:solidFill>
        </p:spPr>
        <p:txBody>
          <a:bodyPr wrap="square" rtlCol="0">
            <a:spAutoFit/>
          </a:bodyPr>
          <a:lstStyle/>
          <a:p>
            <a:r>
              <a:rPr lang="en-US" sz="1800" b="1" dirty="0" smtClean="0"/>
              <a:t>Figure 7. Assigned isotope chronologies for two </a:t>
            </a:r>
            <a:r>
              <a:rPr lang="en-US" sz="1800" b="1" dirty="0" err="1" smtClean="0"/>
              <a:t>Threeridge</a:t>
            </a:r>
            <a:r>
              <a:rPr lang="en-US" sz="1800" b="1" dirty="0" smtClean="0"/>
              <a:t> shell specimens (3R3 and 3R5) and two Tampico shell specimens (TP2 and TP3) in the VM and INL regions of the shells.</a:t>
            </a:r>
            <a:endParaRPr lang="en-US" sz="1800" b="1" dirty="0"/>
          </a:p>
        </p:txBody>
      </p:sp>
      <p:sp>
        <p:nvSpPr>
          <p:cNvPr id="6" name="TextBox 5"/>
          <p:cNvSpPr txBox="1"/>
          <p:nvPr/>
        </p:nvSpPr>
        <p:spPr>
          <a:xfrm>
            <a:off x="15564112" y="20539946"/>
            <a:ext cx="2436159" cy="1200329"/>
          </a:xfrm>
          <a:prstGeom prst="rect">
            <a:avLst/>
          </a:prstGeom>
          <a:noFill/>
        </p:spPr>
        <p:txBody>
          <a:bodyPr wrap="square" rtlCol="0">
            <a:spAutoFit/>
          </a:bodyPr>
          <a:lstStyle/>
          <a:p>
            <a:pPr algn="ctr"/>
            <a:r>
              <a:rPr lang="en-US" sz="1800" dirty="0" smtClean="0"/>
              <a:t>Assume sinusoidal temperature and back out δ</a:t>
            </a:r>
            <a:r>
              <a:rPr lang="en-US" sz="1800" baseline="30000" dirty="0" smtClean="0"/>
              <a:t>18</a:t>
            </a:r>
            <a:r>
              <a:rPr lang="en-US" sz="1800" dirty="0" smtClean="0"/>
              <a:t>O from shell isotope chronology.</a:t>
            </a:r>
            <a:endParaRPr lang="en-US" sz="1800" dirty="0"/>
          </a:p>
        </p:txBody>
      </p:sp>
      <p:cxnSp>
        <p:nvCxnSpPr>
          <p:cNvPr id="12" name="Straight Connector 11"/>
          <p:cNvCxnSpPr/>
          <p:nvPr/>
        </p:nvCxnSpPr>
        <p:spPr>
          <a:xfrm>
            <a:off x="31603950" y="5170240"/>
            <a:ext cx="1448872" cy="162035"/>
          </a:xfrm>
          <a:prstGeom prst="line">
            <a:avLst/>
          </a:prstGeom>
          <a:ln w="571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31273" y="25181403"/>
            <a:ext cx="1699562" cy="307777"/>
          </a:xfrm>
          <a:prstGeom prst="rect">
            <a:avLst/>
          </a:prstGeom>
          <a:noFill/>
        </p:spPr>
        <p:txBody>
          <a:bodyPr wrap="square" rtlCol="0">
            <a:spAutoFit/>
          </a:bodyPr>
          <a:lstStyle/>
          <a:p>
            <a:r>
              <a:rPr lang="en-US" sz="1400" dirty="0" smtClean="0"/>
              <a:t>Scale = 1cm</a:t>
            </a:r>
            <a:endParaRPr lang="en-US" sz="1400" dirty="0"/>
          </a:p>
        </p:txBody>
      </p:sp>
      <p:sp>
        <p:nvSpPr>
          <p:cNvPr id="28" name="TextBox 27"/>
          <p:cNvSpPr txBox="1"/>
          <p:nvPr/>
        </p:nvSpPr>
        <p:spPr>
          <a:xfrm>
            <a:off x="2017649" y="8409461"/>
            <a:ext cx="1348740" cy="861774"/>
          </a:xfrm>
          <a:prstGeom prst="rect">
            <a:avLst/>
          </a:prstGeom>
          <a:noFill/>
        </p:spPr>
        <p:txBody>
          <a:bodyPr wrap="square" rtlCol="0">
            <a:spAutoFit/>
          </a:bodyPr>
          <a:lstStyle/>
          <a:p>
            <a:pPr algn="ctr"/>
            <a:r>
              <a:rPr lang="en-US" sz="1000" dirty="0"/>
              <a:t>Convert T and </a:t>
            </a:r>
            <a:r>
              <a:rPr lang="el-GR" sz="1000" dirty="0"/>
              <a:t>δ</a:t>
            </a:r>
            <a:r>
              <a:rPr lang="en-US" sz="1000" baseline="30000" dirty="0"/>
              <a:t>18</a:t>
            </a:r>
            <a:r>
              <a:rPr lang="en-US" sz="1000" dirty="0"/>
              <a:t>O</a:t>
            </a:r>
            <a:r>
              <a:rPr lang="en-US" sz="1000" baseline="-25000" dirty="0"/>
              <a:t>Water</a:t>
            </a:r>
            <a:r>
              <a:rPr lang="en-US" sz="1000" dirty="0"/>
              <a:t> to </a:t>
            </a:r>
            <a:r>
              <a:rPr lang="el-GR" sz="1000" dirty="0"/>
              <a:t>δ</a:t>
            </a:r>
            <a:r>
              <a:rPr lang="en-US" sz="1000" baseline="30000" dirty="0" smtClean="0"/>
              <a:t>18</a:t>
            </a:r>
            <a:r>
              <a:rPr lang="en-US" sz="1000" dirty="0" smtClean="0"/>
              <a:t>O</a:t>
            </a:r>
            <a:r>
              <a:rPr lang="en-US" sz="1000" baseline="-25000" dirty="0" smtClean="0"/>
              <a:t>Shell</a:t>
            </a:r>
            <a:r>
              <a:rPr lang="en-US" sz="1000" dirty="0" smtClean="0"/>
              <a:t> using </a:t>
            </a:r>
            <a:r>
              <a:rPr lang="en-US" sz="1000" dirty="0" err="1" smtClean="0"/>
              <a:t>Dettman</a:t>
            </a:r>
            <a:r>
              <a:rPr lang="en-US" sz="1000" dirty="0" smtClean="0"/>
              <a:t> et al. (1999)</a:t>
            </a:r>
            <a:endParaRPr lang="en-US" sz="1000" dirty="0"/>
          </a:p>
          <a:p>
            <a:pPr algn="ctr"/>
            <a:endParaRPr lang="en-US" sz="1000" dirty="0"/>
          </a:p>
        </p:txBody>
      </p:sp>
      <p:pic>
        <p:nvPicPr>
          <p:cNvPr id="46" name="Picture 45"/>
          <p:cNvPicPr>
            <a:picLocks noChangeAspect="1"/>
          </p:cNvPicPr>
          <p:nvPr/>
        </p:nvPicPr>
        <p:blipFill>
          <a:blip r:embed="rId13"/>
          <a:stretch>
            <a:fillRect/>
          </a:stretch>
        </p:blipFill>
        <p:spPr>
          <a:xfrm>
            <a:off x="34962040" y="24083887"/>
            <a:ext cx="1190625" cy="1190625"/>
          </a:xfrm>
          <a:prstGeom prst="rect">
            <a:avLst/>
          </a:prstGeom>
        </p:spPr>
      </p:pic>
      <p:grpSp>
        <p:nvGrpSpPr>
          <p:cNvPr id="7" name="Group 6"/>
          <p:cNvGrpSpPr/>
          <p:nvPr/>
        </p:nvGrpSpPr>
        <p:grpSpPr>
          <a:xfrm>
            <a:off x="19560280" y="3711663"/>
            <a:ext cx="10106701" cy="8938589"/>
            <a:chOff x="19560280" y="3711663"/>
            <a:chExt cx="10106701" cy="8938589"/>
          </a:xfrm>
        </p:grpSpPr>
        <p:pic>
          <p:nvPicPr>
            <p:cNvPr id="1026" name="Picture 2"/>
            <p:cNvPicPr>
              <a:picLocks noChangeAspect="1" noChangeArrowheads="1"/>
            </p:cNvPicPr>
            <p:nvPr/>
          </p:nvPicPr>
          <p:blipFill rotWithShape="1">
            <a:blip r:embed="rId14">
              <a:extLst>
                <a:ext uri="{28A0092B-C50C-407E-A947-70E740481C1C}">
                  <a14:useLocalDpi xmlns:a14="http://schemas.microsoft.com/office/drawing/2010/main" val="0"/>
                </a:ext>
              </a:extLst>
            </a:blip>
            <a:srcRect l="63556" t="22978" r="13189" b="14444"/>
            <a:stretch/>
          </p:blipFill>
          <p:spPr bwMode="auto">
            <a:xfrm>
              <a:off x="19560280" y="3711663"/>
              <a:ext cx="10106701" cy="8938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0545902" y="5519907"/>
              <a:ext cx="897082" cy="338554"/>
            </a:xfrm>
            <a:prstGeom prst="rect">
              <a:avLst/>
            </a:prstGeom>
            <a:noFill/>
          </p:spPr>
          <p:txBody>
            <a:bodyPr wrap="square" rtlCol="0">
              <a:spAutoFit/>
            </a:bodyPr>
            <a:lstStyle/>
            <a:p>
              <a:r>
                <a:rPr lang="en-US" sz="1600" b="1" dirty="0" smtClean="0"/>
                <a:t>3R5VM</a:t>
              </a:r>
              <a:endParaRPr lang="en-US" sz="1600" b="1" dirty="0"/>
            </a:p>
          </p:txBody>
        </p:sp>
        <p:sp>
          <p:nvSpPr>
            <p:cNvPr id="47" name="TextBox 46"/>
            <p:cNvSpPr txBox="1"/>
            <p:nvPr/>
          </p:nvSpPr>
          <p:spPr>
            <a:xfrm>
              <a:off x="20525198" y="7324667"/>
              <a:ext cx="897082" cy="338554"/>
            </a:xfrm>
            <a:prstGeom prst="rect">
              <a:avLst/>
            </a:prstGeom>
            <a:noFill/>
          </p:spPr>
          <p:txBody>
            <a:bodyPr wrap="square" rtlCol="0">
              <a:spAutoFit/>
            </a:bodyPr>
            <a:lstStyle/>
            <a:p>
              <a:r>
                <a:rPr lang="en-US" sz="1600" b="1" dirty="0" smtClean="0"/>
                <a:t>3R5INL</a:t>
              </a:r>
              <a:endParaRPr lang="en-US" sz="1600" b="1" dirty="0"/>
            </a:p>
          </p:txBody>
        </p:sp>
        <p:sp>
          <p:nvSpPr>
            <p:cNvPr id="48" name="TextBox 47"/>
            <p:cNvSpPr txBox="1"/>
            <p:nvPr/>
          </p:nvSpPr>
          <p:spPr>
            <a:xfrm>
              <a:off x="20421376" y="9069600"/>
              <a:ext cx="897082" cy="338554"/>
            </a:xfrm>
            <a:prstGeom prst="rect">
              <a:avLst/>
            </a:prstGeom>
            <a:noFill/>
          </p:spPr>
          <p:txBody>
            <a:bodyPr wrap="square" rtlCol="0">
              <a:spAutoFit/>
            </a:bodyPr>
            <a:lstStyle/>
            <a:p>
              <a:r>
                <a:rPr lang="en-US" sz="1600" b="1" dirty="0" smtClean="0"/>
                <a:t>3R3VM</a:t>
              </a:r>
              <a:endParaRPr lang="en-US" sz="1600" b="1" dirty="0"/>
            </a:p>
          </p:txBody>
        </p:sp>
        <p:sp>
          <p:nvSpPr>
            <p:cNvPr id="49" name="TextBox 48"/>
            <p:cNvSpPr txBox="1"/>
            <p:nvPr/>
          </p:nvSpPr>
          <p:spPr>
            <a:xfrm>
              <a:off x="20316601" y="10855860"/>
              <a:ext cx="897082" cy="338554"/>
            </a:xfrm>
            <a:prstGeom prst="rect">
              <a:avLst/>
            </a:prstGeom>
            <a:noFill/>
          </p:spPr>
          <p:txBody>
            <a:bodyPr wrap="square" rtlCol="0">
              <a:spAutoFit/>
            </a:bodyPr>
            <a:lstStyle/>
            <a:p>
              <a:r>
                <a:rPr lang="en-US" sz="1600" b="1" dirty="0" smtClean="0"/>
                <a:t>3R3INL</a:t>
              </a:r>
              <a:endParaRPr lang="en-US" sz="1600" b="1" dirty="0"/>
            </a:p>
          </p:txBody>
        </p:sp>
        <p:sp>
          <p:nvSpPr>
            <p:cNvPr id="50" name="TextBox 49"/>
            <p:cNvSpPr txBox="1"/>
            <p:nvPr/>
          </p:nvSpPr>
          <p:spPr>
            <a:xfrm>
              <a:off x="24932866" y="5438627"/>
              <a:ext cx="897082" cy="338554"/>
            </a:xfrm>
            <a:prstGeom prst="rect">
              <a:avLst/>
            </a:prstGeom>
            <a:noFill/>
          </p:spPr>
          <p:txBody>
            <a:bodyPr wrap="square" rtlCol="0">
              <a:spAutoFit/>
            </a:bodyPr>
            <a:lstStyle/>
            <a:p>
              <a:r>
                <a:rPr lang="en-US" sz="1600" b="1" dirty="0" smtClean="0"/>
                <a:t>TP2VM</a:t>
              </a:r>
              <a:endParaRPr lang="en-US" sz="1600" b="1" dirty="0"/>
            </a:p>
          </p:txBody>
        </p:sp>
        <p:sp>
          <p:nvSpPr>
            <p:cNvPr id="54" name="TextBox 53"/>
            <p:cNvSpPr txBox="1"/>
            <p:nvPr/>
          </p:nvSpPr>
          <p:spPr>
            <a:xfrm>
              <a:off x="24876166" y="7150918"/>
              <a:ext cx="897082" cy="338554"/>
            </a:xfrm>
            <a:prstGeom prst="rect">
              <a:avLst/>
            </a:prstGeom>
            <a:noFill/>
          </p:spPr>
          <p:txBody>
            <a:bodyPr wrap="square" rtlCol="0">
              <a:spAutoFit/>
            </a:bodyPr>
            <a:lstStyle/>
            <a:p>
              <a:r>
                <a:rPr lang="en-US" sz="1600" b="1" dirty="0" smtClean="0"/>
                <a:t>TP2INL</a:t>
              </a:r>
              <a:endParaRPr lang="en-US" sz="1600" b="1" dirty="0"/>
            </a:p>
          </p:txBody>
        </p:sp>
        <p:sp>
          <p:nvSpPr>
            <p:cNvPr id="55" name="TextBox 54"/>
            <p:cNvSpPr txBox="1"/>
            <p:nvPr/>
          </p:nvSpPr>
          <p:spPr>
            <a:xfrm>
              <a:off x="24970896" y="8780279"/>
              <a:ext cx="897082" cy="338554"/>
            </a:xfrm>
            <a:prstGeom prst="rect">
              <a:avLst/>
            </a:prstGeom>
            <a:noFill/>
          </p:spPr>
          <p:txBody>
            <a:bodyPr wrap="square" rtlCol="0">
              <a:spAutoFit/>
            </a:bodyPr>
            <a:lstStyle/>
            <a:p>
              <a:r>
                <a:rPr lang="en-US" sz="1600" b="1" dirty="0" smtClean="0"/>
                <a:t>TP3VM</a:t>
              </a:r>
              <a:endParaRPr lang="en-US" sz="1600" b="1" dirty="0"/>
            </a:p>
          </p:txBody>
        </p:sp>
        <p:sp>
          <p:nvSpPr>
            <p:cNvPr id="56" name="TextBox 55"/>
            <p:cNvSpPr txBox="1"/>
            <p:nvPr/>
          </p:nvSpPr>
          <p:spPr>
            <a:xfrm>
              <a:off x="24894836" y="10737441"/>
              <a:ext cx="897082" cy="338554"/>
            </a:xfrm>
            <a:prstGeom prst="rect">
              <a:avLst/>
            </a:prstGeom>
            <a:noFill/>
          </p:spPr>
          <p:txBody>
            <a:bodyPr wrap="square" rtlCol="0">
              <a:spAutoFit/>
            </a:bodyPr>
            <a:lstStyle/>
            <a:p>
              <a:r>
                <a:rPr lang="en-US" sz="1600" b="1" dirty="0" smtClean="0"/>
                <a:t>TP3INL</a:t>
              </a:r>
              <a:endParaRPr lang="en-US" sz="1600" b="1" dirty="0"/>
            </a:p>
          </p:txBody>
        </p:sp>
      </p:grpSp>
    </p:spTree>
    <p:extLst>
      <p:ext uri="{BB962C8B-B14F-4D97-AF65-F5344CB8AC3E}">
        <p14:creationId xmlns:p14="http://schemas.microsoft.com/office/powerpoint/2010/main" val="363573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1400</Words>
  <Application>Microsoft Office PowerPoint</Application>
  <PresentationFormat>Custom</PresentationFormat>
  <Paragraphs>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69</cp:revision>
  <cp:lastPrinted>2015-12-02T16:53:54Z</cp:lastPrinted>
  <dcterms:created xsi:type="dcterms:W3CDTF">2015-11-18T20:20:41Z</dcterms:created>
  <dcterms:modified xsi:type="dcterms:W3CDTF">2015-12-08T15:55:37Z</dcterms:modified>
</cp:coreProperties>
</file>