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11773-FB54-4F8C-A8D7-2C91441213BF}" v="408" dt="2025-04-29T19:58:19.729"/>
    <p1510:client id="{67EE6DA3-4D19-DA7E-95E9-230A4E4F4976}" v="93" dt="2025-04-29T19:00:32.645"/>
    <p1510:client id="{7A0B659F-3A70-4B25-AD88-B92C82E07933}" v="1823" dt="2025-04-29T20:09:31.492"/>
    <p1510:client id="{A53B83F5-C461-FA08-0226-73034DC1B7AA}" v="14" dt="2025-04-29T19:09:11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 Lillian M" userId="S::lmwilson22@my.trine.edu::6b60edb3-529f-4dc0-bc8f-2cf6d145b3b5" providerId="AD" clId="Web-{A53B83F5-C461-FA08-0226-73034DC1B7AA}"/>
    <pc:docChg chg="modSld">
      <pc:chgData name="Wilson, Lillian M" userId="S::lmwilson22@my.trine.edu::6b60edb3-529f-4dc0-bc8f-2cf6d145b3b5" providerId="AD" clId="Web-{A53B83F5-C461-FA08-0226-73034DC1B7AA}" dt="2025-04-29T19:09:11.527" v="17"/>
      <pc:docMkLst>
        <pc:docMk/>
      </pc:docMkLst>
      <pc:sldChg chg="addSp delSp modSp">
        <pc:chgData name="Wilson, Lillian M" userId="S::lmwilson22@my.trine.edu::6b60edb3-529f-4dc0-bc8f-2cf6d145b3b5" providerId="AD" clId="Web-{A53B83F5-C461-FA08-0226-73034DC1B7AA}" dt="2025-04-29T19:09:11.527" v="17"/>
        <pc:sldMkLst>
          <pc:docMk/>
          <pc:sldMk cId="960227351" sldId="259"/>
        </pc:sldMkLst>
        <pc:spChg chg="mod">
          <ac:chgData name="Wilson, Lillian M" userId="S::lmwilson22@my.trine.edu::6b60edb3-529f-4dc0-bc8f-2cf6d145b3b5" providerId="AD" clId="Web-{A53B83F5-C461-FA08-0226-73034DC1B7AA}" dt="2025-04-29T19:09:03.559" v="16" actId="1076"/>
          <ac:spMkLst>
            <pc:docMk/>
            <pc:sldMk cId="960227351" sldId="259"/>
            <ac:spMk id="2" creationId="{460480D2-C741-A90C-714C-DC35111AB300}"/>
          </ac:spMkLst>
        </pc:spChg>
        <pc:spChg chg="del">
          <ac:chgData name="Wilson, Lillian M" userId="S::lmwilson22@my.trine.edu::6b60edb3-529f-4dc0-bc8f-2cf6d145b3b5" providerId="AD" clId="Web-{A53B83F5-C461-FA08-0226-73034DC1B7AA}" dt="2025-04-29T19:06:24.778" v="5"/>
          <ac:spMkLst>
            <pc:docMk/>
            <pc:sldMk cId="960227351" sldId="259"/>
            <ac:spMk id="3" creationId="{764811D6-0EFA-7DF8-E582-26E0CFF2C7FD}"/>
          </ac:spMkLst>
        </pc:spChg>
        <pc:spChg chg="mod ord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4" creationId="{0857D613-BD9A-F5CC-00B6-5623D4BD2D66}"/>
          </ac:spMkLst>
        </pc:spChg>
        <pc:spChg chg="add del mod">
          <ac:chgData name="Wilson, Lillian M" userId="S::lmwilson22@my.trine.edu::6b60edb3-529f-4dc0-bc8f-2cf6d145b3b5" providerId="AD" clId="Web-{A53B83F5-C461-FA08-0226-73034DC1B7AA}" dt="2025-04-29T19:06:47.106" v="6"/>
          <ac:spMkLst>
            <pc:docMk/>
            <pc:sldMk cId="960227351" sldId="259"/>
            <ac:spMk id="10" creationId="{D590076F-F190-9ED5-B097-0847C28EF68C}"/>
          </ac:spMkLst>
        </pc:spChg>
        <pc:spChg chg="del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203" creationId="{B712E947-0734-45F9-9C4F-41114EC3A33E}"/>
          </ac:spMkLst>
        </pc:spChg>
        <pc:spChg chg="del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205" creationId="{5A65989E-BBD5-44D7-AA86-7AFD5D46BBC0}"/>
          </ac:spMkLst>
        </pc:spChg>
        <pc:spChg chg="del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207" creationId="{231A2881-D8D7-4A7D-ACA3-E9F849F853D8}"/>
          </ac:spMkLst>
        </pc:spChg>
        <pc:spChg chg="add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212" creationId="{FB33DC6A-1F1C-4A06-834E-CFF88F1C0BB9}"/>
          </ac:spMkLst>
        </pc:spChg>
        <pc:spChg chg="add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214" creationId="{0FE1D5CF-87B8-4A8A-AD3C-01D06A60769B}"/>
          </ac:spMkLst>
        </pc:spChg>
        <pc:spChg chg="add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216" creationId="{60926200-45C2-41E9-839F-31CD5FE4CD59}"/>
          </ac:spMkLst>
        </pc:spChg>
        <pc:spChg chg="add">
          <ac:chgData name="Wilson, Lillian M" userId="S::lmwilson22@my.trine.edu::6b60edb3-529f-4dc0-bc8f-2cf6d145b3b5" providerId="AD" clId="Web-{A53B83F5-C461-FA08-0226-73034DC1B7AA}" dt="2025-04-29T19:08:31.137" v="15"/>
          <ac:spMkLst>
            <pc:docMk/>
            <pc:sldMk cId="960227351" sldId="259"/>
            <ac:spMk id="218" creationId="{AF2F604E-43BE-4DC3-B983-E071523364F8}"/>
          </ac:spMkLst>
        </pc:spChg>
        <pc:spChg chg="add del">
          <ac:chgData name="Wilson, Lillian M" userId="S::lmwilson22@my.trine.edu::6b60edb3-529f-4dc0-bc8f-2cf6d145b3b5" providerId="AD" clId="Web-{A53B83F5-C461-FA08-0226-73034DC1B7AA}" dt="2025-04-29T19:09:11.527" v="17"/>
          <ac:spMkLst>
            <pc:docMk/>
            <pc:sldMk cId="960227351" sldId="259"/>
            <ac:spMk id="220" creationId="{08C9B587-E65E-4B52-B37C-ABEBB6E87928}"/>
          </ac:spMkLst>
        </pc:spChg>
        <pc:graphicFrameChg chg="del mod">
          <ac:chgData name="Wilson, Lillian M" userId="S::lmwilson22@my.trine.edu::6b60edb3-529f-4dc0-bc8f-2cf6d145b3b5" providerId="AD" clId="Web-{A53B83F5-C461-FA08-0226-73034DC1B7AA}" dt="2025-04-29T19:07:24.465" v="14"/>
          <ac:graphicFrameMkLst>
            <pc:docMk/>
            <pc:sldMk cId="960227351" sldId="259"/>
            <ac:graphicFrameMk id="5" creationId="{460B322D-69C4-A8AA-ACE5-F0347011D493}"/>
          </ac:graphicFrameMkLst>
        </pc:graphicFrameChg>
        <pc:picChg chg="add mod">
          <ac:chgData name="Wilson, Lillian M" userId="S::lmwilson22@my.trine.edu::6b60edb3-529f-4dc0-bc8f-2cf6d145b3b5" providerId="AD" clId="Web-{A53B83F5-C461-FA08-0226-73034DC1B7AA}" dt="2025-04-29T19:07:12.934" v="10" actId="1076"/>
          <ac:picMkLst>
            <pc:docMk/>
            <pc:sldMk cId="960227351" sldId="259"/>
            <ac:picMk id="6" creationId="{FDE7C891-46D2-336E-6802-3DB92DFB0137}"/>
          </ac:picMkLst>
        </pc:picChg>
        <pc:picChg chg="del">
          <ac:chgData name="Wilson, Lillian M" userId="S::lmwilson22@my.trine.edu::6b60edb3-529f-4dc0-bc8f-2cf6d145b3b5" providerId="AD" clId="Web-{A53B83F5-C461-FA08-0226-73034DC1B7AA}" dt="2025-04-29T19:06:08.168" v="0"/>
          <ac:picMkLst>
            <pc:docMk/>
            <pc:sldMk cId="960227351" sldId="259"/>
            <ac:picMk id="7" creationId="{37582DB4-9510-BD98-4994-C5EB0306B284}"/>
          </ac:picMkLst>
        </pc:picChg>
        <pc:picChg chg="mod">
          <ac:chgData name="Wilson, Lillian M" userId="S::lmwilson22@my.trine.edu::6b60edb3-529f-4dc0-bc8f-2cf6d145b3b5" providerId="AD" clId="Web-{A53B83F5-C461-FA08-0226-73034DC1B7AA}" dt="2025-04-29T19:07:20.934" v="13" actId="1076"/>
          <ac:picMkLst>
            <pc:docMk/>
            <pc:sldMk cId="960227351" sldId="259"/>
            <ac:picMk id="8" creationId="{690A070D-48D5-1D21-8675-B1F5229DFFB5}"/>
          </ac:picMkLst>
        </pc:picChg>
      </pc:sldChg>
    </pc:docChg>
  </pc:docChgLst>
  <pc:docChgLst>
    <pc:chgData name="Wilson, Lillian M" userId="6b60edb3-529f-4dc0-bc8f-2cf6d145b3b5" providerId="ADAL" clId="{49711773-FB54-4F8C-A8D7-2C91441213BF}"/>
    <pc:docChg chg="undo custSel delSld modSld">
      <pc:chgData name="Wilson, Lillian M" userId="6b60edb3-529f-4dc0-bc8f-2cf6d145b3b5" providerId="ADAL" clId="{49711773-FB54-4F8C-A8D7-2C91441213BF}" dt="2025-04-29T19:58:19.729" v="406" actId="26606"/>
      <pc:docMkLst>
        <pc:docMk/>
      </pc:docMkLst>
      <pc:sldChg chg="addSp modSp mod">
        <pc:chgData name="Wilson, Lillian M" userId="6b60edb3-529f-4dc0-bc8f-2cf6d145b3b5" providerId="ADAL" clId="{49711773-FB54-4F8C-A8D7-2C91441213BF}" dt="2025-04-29T19:41:36.680" v="168" actId="208"/>
        <pc:sldMkLst>
          <pc:docMk/>
          <pc:sldMk cId="960227351" sldId="259"/>
        </pc:sldMkLst>
        <pc:graphicFrameChg chg="add mod">
          <ac:chgData name="Wilson, Lillian M" userId="6b60edb3-529f-4dc0-bc8f-2cf6d145b3b5" providerId="ADAL" clId="{49711773-FB54-4F8C-A8D7-2C91441213BF}" dt="2025-04-29T19:05:08.979" v="6"/>
          <ac:graphicFrameMkLst>
            <pc:docMk/>
            <pc:sldMk cId="960227351" sldId="259"/>
            <ac:graphicFrameMk id="5" creationId="{460B322D-69C4-A8AA-ACE5-F0347011D493}"/>
          </ac:graphicFrameMkLst>
        </pc:graphicFrameChg>
        <pc:graphicFrameChg chg="add mod">
          <ac:chgData name="Wilson, Lillian M" userId="6b60edb3-529f-4dc0-bc8f-2cf6d145b3b5" providerId="ADAL" clId="{49711773-FB54-4F8C-A8D7-2C91441213BF}" dt="2025-04-29T19:13:04.294" v="17"/>
          <ac:graphicFrameMkLst>
            <pc:docMk/>
            <pc:sldMk cId="960227351" sldId="259"/>
            <ac:graphicFrameMk id="9" creationId="{8790D732-D7F4-00E6-2164-274485CB4ACF}"/>
          </ac:graphicFrameMkLst>
        </pc:graphicFrameChg>
        <pc:picChg chg="mod">
          <ac:chgData name="Wilson, Lillian M" userId="6b60edb3-529f-4dc0-bc8f-2cf6d145b3b5" providerId="ADAL" clId="{49711773-FB54-4F8C-A8D7-2C91441213BF}" dt="2025-04-29T19:13:07.576" v="18" actId="1076"/>
          <ac:picMkLst>
            <pc:docMk/>
            <pc:sldMk cId="960227351" sldId="259"/>
            <ac:picMk id="6" creationId="{FDE7C891-46D2-336E-6802-3DB92DFB0137}"/>
          </ac:picMkLst>
        </pc:picChg>
        <pc:picChg chg="mod">
          <ac:chgData name="Wilson, Lillian M" userId="6b60edb3-529f-4dc0-bc8f-2cf6d145b3b5" providerId="ADAL" clId="{49711773-FB54-4F8C-A8D7-2C91441213BF}" dt="2025-04-29T19:41:36.680" v="168" actId="208"/>
          <ac:picMkLst>
            <pc:docMk/>
            <pc:sldMk cId="960227351" sldId="259"/>
            <ac:picMk id="8" creationId="{690A070D-48D5-1D21-8675-B1F5229DFFB5}"/>
          </ac:picMkLst>
        </pc:picChg>
      </pc:sldChg>
      <pc:sldChg chg="addSp delSp modSp mod setBg">
        <pc:chgData name="Wilson, Lillian M" userId="6b60edb3-529f-4dc0-bc8f-2cf6d145b3b5" providerId="ADAL" clId="{49711773-FB54-4F8C-A8D7-2C91441213BF}" dt="2025-04-29T19:44:37.147" v="174" actId="26606"/>
        <pc:sldMkLst>
          <pc:docMk/>
          <pc:sldMk cId="1899982893" sldId="260"/>
        </pc:sldMkLst>
        <pc:spChg chg="mod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2" creationId="{78A2470F-70B1-4F47-162A-52ED27B6835F}"/>
          </ac:spMkLst>
        </pc:spChg>
        <pc:spChg chg="mod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3" creationId="{90B307B1-CB13-324F-6C8D-3DE904A5582D}"/>
          </ac:spMkLst>
        </pc:spChg>
        <pc:spChg chg="mod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4" creationId="{A88C816A-A72E-DE87-6A11-73239207FEB2}"/>
          </ac:spMkLst>
        </pc:spChg>
        <pc:spChg chg="add del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11" creationId="{8FC9BE17-9A7B-462D-AE50-3D8777387304}"/>
          </ac:spMkLst>
        </pc:spChg>
        <pc:spChg chg="add del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13" creationId="{3EBE8569-6AEC-4B8C-8D53-2DE337CDBA65}"/>
          </ac:spMkLst>
        </pc:spChg>
        <pc:spChg chg="add del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15" creationId="{55D4142C-5077-457F-A6AD-3FECFDB39685}"/>
          </ac:spMkLst>
        </pc:spChg>
        <pc:spChg chg="add del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17" creationId="{7A5F0580-5EE9-419F-96EE-B6529EF6E7D0}"/>
          </ac:spMkLst>
        </pc:spChg>
        <pc:spChg chg="add del">
          <ac:chgData name="Wilson, Lillian M" userId="6b60edb3-529f-4dc0-bc8f-2cf6d145b3b5" providerId="ADAL" clId="{49711773-FB54-4F8C-A8D7-2C91441213BF}" dt="2025-04-29T19:44:37.133" v="173" actId="26606"/>
          <ac:spMkLst>
            <pc:docMk/>
            <pc:sldMk cId="1899982893" sldId="260"/>
            <ac:spMk id="22" creationId="{D009D6D5-DAC2-4A8B-A17A-E206B9012D09}"/>
          </ac:spMkLst>
        </pc:spChg>
        <pc:spChg chg="add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24" creationId="{D1EA859B-E555-4109-94F3-6700E046E008}"/>
          </ac:spMkLst>
        </pc:spChg>
        <pc:spChg chg="add">
          <ac:chgData name="Wilson, Lillian M" userId="6b60edb3-529f-4dc0-bc8f-2cf6d145b3b5" providerId="ADAL" clId="{49711773-FB54-4F8C-A8D7-2C91441213BF}" dt="2025-04-29T19:44:37.147" v="174" actId="26606"/>
          <ac:spMkLst>
            <pc:docMk/>
            <pc:sldMk cId="1899982893" sldId="260"/>
            <ac:spMk id="25" creationId="{04812C46-200A-4DEB-A05E-3ED6C68C2387}"/>
          </ac:spMkLst>
        </pc:spChg>
        <pc:picChg chg="add mod ord">
          <ac:chgData name="Wilson, Lillian M" userId="6b60edb3-529f-4dc0-bc8f-2cf6d145b3b5" providerId="ADAL" clId="{49711773-FB54-4F8C-A8D7-2C91441213BF}" dt="2025-04-29T19:44:37.147" v="174" actId="26606"/>
          <ac:picMkLst>
            <pc:docMk/>
            <pc:sldMk cId="1899982893" sldId="260"/>
            <ac:picMk id="6" creationId="{D00467FE-EDB5-BBB5-B00C-1E70DE3FBFBB}"/>
          </ac:picMkLst>
        </pc:picChg>
      </pc:sldChg>
      <pc:sldChg chg="addSp delSp modSp mod setBg modClrScheme chgLayout">
        <pc:chgData name="Wilson, Lillian M" userId="6b60edb3-529f-4dc0-bc8f-2cf6d145b3b5" providerId="ADAL" clId="{49711773-FB54-4F8C-A8D7-2C91441213BF}" dt="2025-04-29T19:43:32.814" v="171" actId="732"/>
        <pc:sldMkLst>
          <pc:docMk/>
          <pc:sldMk cId="2801015369" sldId="261"/>
        </pc:sldMkLst>
        <pc:spChg chg="mod ord">
          <ac:chgData name="Wilson, Lillian M" userId="6b60edb3-529f-4dc0-bc8f-2cf6d145b3b5" providerId="ADAL" clId="{49711773-FB54-4F8C-A8D7-2C91441213BF}" dt="2025-04-29T19:39:48.931" v="163" actId="14100"/>
          <ac:spMkLst>
            <pc:docMk/>
            <pc:sldMk cId="2801015369" sldId="261"/>
            <ac:spMk id="2" creationId="{FFA2933C-EAC4-EB0A-7053-D54F024AA072}"/>
          </ac:spMkLst>
        </pc:spChg>
        <pc:spChg chg="add del mod ord">
          <ac:chgData name="Wilson, Lillian M" userId="6b60edb3-529f-4dc0-bc8f-2cf6d145b3b5" providerId="ADAL" clId="{49711773-FB54-4F8C-A8D7-2C91441213BF}" dt="2025-04-29T19:39:31.070" v="160" actId="478"/>
          <ac:spMkLst>
            <pc:docMk/>
            <pc:sldMk cId="2801015369" sldId="261"/>
            <ac:spMk id="3" creationId="{B7428CA1-EF62-6CBD-6BCA-35E961FD167D}"/>
          </ac:spMkLst>
        </pc:spChg>
        <pc:spChg chg="mod ord">
          <ac:chgData name="Wilson, Lillian M" userId="6b60edb3-529f-4dc0-bc8f-2cf6d145b3b5" providerId="ADAL" clId="{49711773-FB54-4F8C-A8D7-2C91441213BF}" dt="2025-04-29T19:39:43.299" v="162" actId="26606"/>
          <ac:spMkLst>
            <pc:docMk/>
            <pc:sldMk cId="2801015369" sldId="261"/>
            <ac:spMk id="4" creationId="{3AB5F9B8-B84E-CCBD-32FF-17D62245D392}"/>
          </ac:spMkLst>
        </pc:spChg>
        <pc:spChg chg="add del mod ord">
          <ac:chgData name="Wilson, Lillian M" userId="6b60edb3-529f-4dc0-bc8f-2cf6d145b3b5" providerId="ADAL" clId="{49711773-FB54-4F8C-A8D7-2C91441213BF}" dt="2025-04-29T19:34:48.711" v="130" actId="700"/>
          <ac:spMkLst>
            <pc:docMk/>
            <pc:sldMk cId="2801015369" sldId="261"/>
            <ac:spMk id="5" creationId="{6DEBF922-0C6C-ED94-30AB-4C8A1FEEF055}"/>
          </ac:spMkLst>
        </pc:spChg>
        <pc:spChg chg="add del mod">
          <ac:chgData name="Wilson, Lillian M" userId="6b60edb3-529f-4dc0-bc8f-2cf6d145b3b5" providerId="ADAL" clId="{49711773-FB54-4F8C-A8D7-2C91441213BF}" dt="2025-04-29T19:36:59.568" v="136" actId="478"/>
          <ac:spMkLst>
            <pc:docMk/>
            <pc:sldMk cId="2801015369" sldId="261"/>
            <ac:spMk id="15" creationId="{2C54069C-2868-2DC3-3A65-6D3DCA16E675}"/>
          </ac:spMkLst>
        </pc:spChg>
        <pc:spChg chg="add del mod">
          <ac:chgData name="Wilson, Lillian M" userId="6b60edb3-529f-4dc0-bc8f-2cf6d145b3b5" providerId="ADAL" clId="{49711773-FB54-4F8C-A8D7-2C91441213BF}" dt="2025-04-29T19:39:34.640" v="161" actId="478"/>
          <ac:spMkLst>
            <pc:docMk/>
            <pc:sldMk cId="2801015369" sldId="261"/>
            <ac:spMk id="31" creationId="{E0FB6559-3336-2851-407A-879C11BA95BF}"/>
          </ac:spMkLst>
        </pc:spChg>
        <pc:spChg chg="add">
          <ac:chgData name="Wilson, Lillian M" userId="6b60edb3-529f-4dc0-bc8f-2cf6d145b3b5" providerId="ADAL" clId="{49711773-FB54-4F8C-A8D7-2C91441213BF}" dt="2025-04-29T19:39:43.299" v="162" actId="26606"/>
          <ac:spMkLst>
            <pc:docMk/>
            <pc:sldMk cId="2801015369" sldId="261"/>
            <ac:spMk id="34" creationId="{FB33DC6A-1F1C-4A06-834E-CFF88F1C0BB9}"/>
          </ac:spMkLst>
        </pc:spChg>
        <pc:spChg chg="add">
          <ac:chgData name="Wilson, Lillian M" userId="6b60edb3-529f-4dc0-bc8f-2cf6d145b3b5" providerId="ADAL" clId="{49711773-FB54-4F8C-A8D7-2C91441213BF}" dt="2025-04-29T19:39:43.299" v="162" actId="26606"/>
          <ac:spMkLst>
            <pc:docMk/>
            <pc:sldMk cId="2801015369" sldId="261"/>
            <ac:spMk id="36" creationId="{0FE1D5CF-87B8-4A8A-AD3C-01D06A60769B}"/>
          </ac:spMkLst>
        </pc:spChg>
        <pc:spChg chg="add">
          <ac:chgData name="Wilson, Lillian M" userId="6b60edb3-529f-4dc0-bc8f-2cf6d145b3b5" providerId="ADAL" clId="{49711773-FB54-4F8C-A8D7-2C91441213BF}" dt="2025-04-29T19:39:43.299" v="162" actId="26606"/>
          <ac:spMkLst>
            <pc:docMk/>
            <pc:sldMk cId="2801015369" sldId="261"/>
            <ac:spMk id="38" creationId="{60926200-45C2-41E9-839F-31CD5FE4CD59}"/>
          </ac:spMkLst>
        </pc:spChg>
        <pc:spChg chg="add">
          <ac:chgData name="Wilson, Lillian M" userId="6b60edb3-529f-4dc0-bc8f-2cf6d145b3b5" providerId="ADAL" clId="{49711773-FB54-4F8C-A8D7-2C91441213BF}" dt="2025-04-29T19:39:43.299" v="162" actId="26606"/>
          <ac:spMkLst>
            <pc:docMk/>
            <pc:sldMk cId="2801015369" sldId="261"/>
            <ac:spMk id="40" creationId="{AF2F604E-43BE-4DC3-B983-E071523364F8}"/>
          </ac:spMkLst>
        </pc:spChg>
        <pc:spChg chg="add">
          <ac:chgData name="Wilson, Lillian M" userId="6b60edb3-529f-4dc0-bc8f-2cf6d145b3b5" providerId="ADAL" clId="{49711773-FB54-4F8C-A8D7-2C91441213BF}" dt="2025-04-29T19:39:43.299" v="162" actId="26606"/>
          <ac:spMkLst>
            <pc:docMk/>
            <pc:sldMk cId="2801015369" sldId="261"/>
            <ac:spMk id="42" creationId="{08C9B587-E65E-4B52-B37C-ABEBB6E87928}"/>
          </ac:spMkLst>
        </pc:spChg>
        <pc:graphicFrameChg chg="add mod">
          <ac:chgData name="Wilson, Lillian M" userId="6b60edb3-529f-4dc0-bc8f-2cf6d145b3b5" providerId="ADAL" clId="{49711773-FB54-4F8C-A8D7-2C91441213BF}" dt="2025-04-29T19:38:34.521" v="153"/>
          <ac:graphicFrameMkLst>
            <pc:docMk/>
            <pc:sldMk cId="2801015369" sldId="261"/>
            <ac:graphicFrameMk id="16" creationId="{E763C3A6-4F3C-8E20-ACCE-B3493B7A1846}"/>
          </ac:graphicFrameMkLst>
        </pc:graphicFrameChg>
        <pc:graphicFrameChg chg="add mod">
          <ac:chgData name="Wilson, Lillian M" userId="6b60edb3-529f-4dc0-bc8f-2cf6d145b3b5" providerId="ADAL" clId="{49711773-FB54-4F8C-A8D7-2C91441213BF}" dt="2025-04-29T19:38:47.667" v="154"/>
          <ac:graphicFrameMkLst>
            <pc:docMk/>
            <pc:sldMk cId="2801015369" sldId="261"/>
            <ac:graphicFrameMk id="22" creationId="{BE7B9F24-56EE-5969-466A-84513B92D3D3}"/>
          </ac:graphicFrameMkLst>
        </pc:graphicFrameChg>
        <pc:picChg chg="add del mod">
          <ac:chgData name="Wilson, Lillian M" userId="6b60edb3-529f-4dc0-bc8f-2cf6d145b3b5" providerId="ADAL" clId="{49711773-FB54-4F8C-A8D7-2C91441213BF}" dt="2025-04-29T19:34:42.365" v="127" actId="22"/>
          <ac:picMkLst>
            <pc:docMk/>
            <pc:sldMk cId="2801015369" sldId="261"/>
            <ac:picMk id="7" creationId="{50B4C085-041C-A894-9EE6-2BCBD5280174}"/>
          </ac:picMkLst>
        </pc:picChg>
        <pc:picChg chg="add del">
          <ac:chgData name="Wilson, Lillian M" userId="6b60edb3-529f-4dc0-bc8f-2cf6d145b3b5" providerId="ADAL" clId="{49711773-FB54-4F8C-A8D7-2C91441213BF}" dt="2025-04-29T19:34:48.054" v="129" actId="22"/>
          <ac:picMkLst>
            <pc:docMk/>
            <pc:sldMk cId="2801015369" sldId="261"/>
            <ac:picMk id="9" creationId="{2EC13A15-6CA8-0F9E-7CA5-DF416025A568}"/>
          </ac:picMkLst>
        </pc:picChg>
        <pc:picChg chg="add mod">
          <ac:chgData name="Wilson, Lillian M" userId="6b60edb3-529f-4dc0-bc8f-2cf6d145b3b5" providerId="ADAL" clId="{49711773-FB54-4F8C-A8D7-2C91441213BF}" dt="2025-04-29T19:39:43.299" v="162" actId="26606"/>
          <ac:picMkLst>
            <pc:docMk/>
            <pc:sldMk cId="2801015369" sldId="261"/>
            <ac:picMk id="11" creationId="{B8F07958-B471-8642-41AB-11B77A9C13BE}"/>
          </ac:picMkLst>
        </pc:picChg>
        <pc:picChg chg="add del mod">
          <ac:chgData name="Wilson, Lillian M" userId="6b60edb3-529f-4dc0-bc8f-2cf6d145b3b5" providerId="ADAL" clId="{49711773-FB54-4F8C-A8D7-2C91441213BF}" dt="2025-04-29T19:38:02.081" v="152" actId="478"/>
          <ac:picMkLst>
            <pc:docMk/>
            <pc:sldMk cId="2801015369" sldId="261"/>
            <ac:picMk id="13" creationId="{0861AB50-5E0E-30F4-040A-F1DFB9839EC8}"/>
          </ac:picMkLst>
        </pc:picChg>
        <pc:picChg chg="add mod">
          <ac:chgData name="Wilson, Lillian M" userId="6b60edb3-529f-4dc0-bc8f-2cf6d145b3b5" providerId="ADAL" clId="{49711773-FB54-4F8C-A8D7-2C91441213BF}" dt="2025-04-29T19:39:10.006" v="158"/>
          <ac:picMkLst>
            <pc:docMk/>
            <pc:sldMk cId="2801015369" sldId="261"/>
            <ac:picMk id="17" creationId="{00000000-0008-0000-0000-000023000000}"/>
          </ac:picMkLst>
        </pc:picChg>
        <pc:picChg chg="add mod">
          <ac:chgData name="Wilson, Lillian M" userId="6b60edb3-529f-4dc0-bc8f-2cf6d145b3b5" providerId="ADAL" clId="{49711773-FB54-4F8C-A8D7-2C91441213BF}" dt="2025-04-29T19:39:10.006" v="158"/>
          <ac:picMkLst>
            <pc:docMk/>
            <pc:sldMk cId="2801015369" sldId="261"/>
            <ac:picMk id="18" creationId="{00000000-0008-0000-0000-000024000000}"/>
          </ac:picMkLst>
        </pc:picChg>
        <pc:picChg chg="add mod">
          <ac:chgData name="Wilson, Lillian M" userId="6b60edb3-529f-4dc0-bc8f-2cf6d145b3b5" providerId="ADAL" clId="{49711773-FB54-4F8C-A8D7-2C91441213BF}" dt="2025-04-29T19:39:10.006" v="158"/>
          <ac:picMkLst>
            <pc:docMk/>
            <pc:sldMk cId="2801015369" sldId="261"/>
            <ac:picMk id="19" creationId="{2A99E314-3997-4DD8-8967-53F232EEC7C5}"/>
          </ac:picMkLst>
        </pc:picChg>
        <pc:picChg chg="add mod">
          <ac:chgData name="Wilson, Lillian M" userId="6b60edb3-529f-4dc0-bc8f-2cf6d145b3b5" providerId="ADAL" clId="{49711773-FB54-4F8C-A8D7-2C91441213BF}" dt="2025-04-29T19:39:10.006" v="158"/>
          <ac:picMkLst>
            <pc:docMk/>
            <pc:sldMk cId="2801015369" sldId="261"/>
            <ac:picMk id="20" creationId="{837787FD-A0BA-456E-AEB1-9C11C025F5EE}"/>
          </ac:picMkLst>
        </pc:picChg>
        <pc:picChg chg="add mod">
          <ac:chgData name="Wilson, Lillian M" userId="6b60edb3-529f-4dc0-bc8f-2cf6d145b3b5" providerId="ADAL" clId="{49711773-FB54-4F8C-A8D7-2C91441213BF}" dt="2025-04-29T19:39:10.006" v="158"/>
          <ac:picMkLst>
            <pc:docMk/>
            <pc:sldMk cId="2801015369" sldId="261"/>
            <ac:picMk id="21" creationId="{83545C90-32AC-488E-A5A5-B10F7D3F5DDB}"/>
          </ac:picMkLst>
        </pc:picChg>
        <pc:picChg chg="add mod">
          <ac:chgData name="Wilson, Lillian M" userId="6b60edb3-529f-4dc0-bc8f-2cf6d145b3b5" providerId="ADAL" clId="{49711773-FB54-4F8C-A8D7-2C91441213BF}" dt="2025-04-29T19:39:09.558" v="157"/>
          <ac:picMkLst>
            <pc:docMk/>
            <pc:sldMk cId="2801015369" sldId="261"/>
            <ac:picMk id="23" creationId="{00000000-0008-0000-0000-000023000000}"/>
          </ac:picMkLst>
        </pc:picChg>
        <pc:picChg chg="add mod">
          <ac:chgData name="Wilson, Lillian M" userId="6b60edb3-529f-4dc0-bc8f-2cf6d145b3b5" providerId="ADAL" clId="{49711773-FB54-4F8C-A8D7-2C91441213BF}" dt="2025-04-29T19:39:09.558" v="157"/>
          <ac:picMkLst>
            <pc:docMk/>
            <pc:sldMk cId="2801015369" sldId="261"/>
            <ac:picMk id="24" creationId="{00000000-0008-0000-0000-000024000000}"/>
          </ac:picMkLst>
        </pc:picChg>
        <pc:picChg chg="add mod">
          <ac:chgData name="Wilson, Lillian M" userId="6b60edb3-529f-4dc0-bc8f-2cf6d145b3b5" providerId="ADAL" clId="{49711773-FB54-4F8C-A8D7-2C91441213BF}" dt="2025-04-29T19:39:09.558" v="157"/>
          <ac:picMkLst>
            <pc:docMk/>
            <pc:sldMk cId="2801015369" sldId="261"/>
            <ac:picMk id="25" creationId="{2A99E314-3997-4DD8-8967-53F232EEC7C5}"/>
          </ac:picMkLst>
        </pc:picChg>
        <pc:picChg chg="add mod">
          <ac:chgData name="Wilson, Lillian M" userId="6b60edb3-529f-4dc0-bc8f-2cf6d145b3b5" providerId="ADAL" clId="{49711773-FB54-4F8C-A8D7-2C91441213BF}" dt="2025-04-29T19:39:09.558" v="157"/>
          <ac:picMkLst>
            <pc:docMk/>
            <pc:sldMk cId="2801015369" sldId="261"/>
            <ac:picMk id="26" creationId="{837787FD-A0BA-456E-AEB1-9C11C025F5EE}"/>
          </ac:picMkLst>
        </pc:picChg>
        <pc:picChg chg="add mod">
          <ac:chgData name="Wilson, Lillian M" userId="6b60edb3-529f-4dc0-bc8f-2cf6d145b3b5" providerId="ADAL" clId="{49711773-FB54-4F8C-A8D7-2C91441213BF}" dt="2025-04-29T19:39:09.558" v="157"/>
          <ac:picMkLst>
            <pc:docMk/>
            <pc:sldMk cId="2801015369" sldId="261"/>
            <ac:picMk id="27" creationId="{83545C90-32AC-488E-A5A5-B10F7D3F5DDB}"/>
          </ac:picMkLst>
        </pc:picChg>
        <pc:picChg chg="add mod modCrop">
          <ac:chgData name="Wilson, Lillian M" userId="6b60edb3-529f-4dc0-bc8f-2cf6d145b3b5" providerId="ADAL" clId="{49711773-FB54-4F8C-A8D7-2C91441213BF}" dt="2025-04-29T19:43:32.814" v="171" actId="732"/>
          <ac:picMkLst>
            <pc:docMk/>
            <pc:sldMk cId="2801015369" sldId="261"/>
            <ac:picMk id="29" creationId="{945381B1-82A4-A728-531A-688F752C7D15}"/>
          </ac:picMkLst>
        </pc:picChg>
      </pc:sldChg>
      <pc:sldChg chg="addSp delSp modSp mod setBg">
        <pc:chgData name="Wilson, Lillian M" userId="6b60edb3-529f-4dc0-bc8f-2cf6d145b3b5" providerId="ADAL" clId="{49711773-FB54-4F8C-A8D7-2C91441213BF}" dt="2025-04-29T19:21:01.439" v="33" actId="1076"/>
        <pc:sldMkLst>
          <pc:docMk/>
          <pc:sldMk cId="296792278" sldId="262"/>
        </pc:sldMkLst>
        <pc:spChg chg="mod">
          <ac:chgData name="Wilson, Lillian M" userId="6b60edb3-529f-4dc0-bc8f-2cf6d145b3b5" providerId="ADAL" clId="{49711773-FB54-4F8C-A8D7-2C91441213BF}" dt="2025-04-29T19:14:52.630" v="24" actId="26606"/>
          <ac:spMkLst>
            <pc:docMk/>
            <pc:sldMk cId="296792278" sldId="262"/>
            <ac:spMk id="2" creationId="{32098B76-2365-2F65-BE25-F8CC10DF54FB}"/>
          </ac:spMkLst>
        </pc:spChg>
        <pc:spChg chg="del mod">
          <ac:chgData name="Wilson, Lillian M" userId="6b60edb3-529f-4dc0-bc8f-2cf6d145b3b5" providerId="ADAL" clId="{49711773-FB54-4F8C-A8D7-2C91441213BF}" dt="2025-04-29T19:17:59.580" v="28"/>
          <ac:spMkLst>
            <pc:docMk/>
            <pc:sldMk cId="296792278" sldId="262"/>
            <ac:spMk id="3" creationId="{F0EEE5A3-D019-3619-6020-DF48963B9688}"/>
          </ac:spMkLst>
        </pc:spChg>
        <pc:spChg chg="mod ord">
          <ac:chgData name="Wilson, Lillian M" userId="6b60edb3-529f-4dc0-bc8f-2cf6d145b3b5" providerId="ADAL" clId="{49711773-FB54-4F8C-A8D7-2C91441213BF}" dt="2025-04-29T19:14:52.630" v="24" actId="26606"/>
          <ac:spMkLst>
            <pc:docMk/>
            <pc:sldMk cId="296792278" sldId="262"/>
            <ac:spMk id="4" creationId="{E115AED6-11BF-1C24-0A58-9FDDF7E9F70B}"/>
          </ac:spMkLst>
        </pc:spChg>
        <pc:spChg chg="add">
          <ac:chgData name="Wilson, Lillian M" userId="6b60edb3-529f-4dc0-bc8f-2cf6d145b3b5" providerId="ADAL" clId="{49711773-FB54-4F8C-A8D7-2C91441213BF}" dt="2025-04-29T19:14:52.630" v="24" actId="26606"/>
          <ac:spMkLst>
            <pc:docMk/>
            <pc:sldMk cId="296792278" sldId="262"/>
            <ac:spMk id="13" creationId="{94BFCCA4-109C-4B21-816E-144FE75C38EE}"/>
          </ac:spMkLst>
        </pc:spChg>
        <pc:spChg chg="add">
          <ac:chgData name="Wilson, Lillian M" userId="6b60edb3-529f-4dc0-bc8f-2cf6d145b3b5" providerId="ADAL" clId="{49711773-FB54-4F8C-A8D7-2C91441213BF}" dt="2025-04-29T19:14:52.630" v="24" actId="26606"/>
          <ac:spMkLst>
            <pc:docMk/>
            <pc:sldMk cId="296792278" sldId="262"/>
            <ac:spMk id="15" creationId="{0059B5C0-FEC8-4370-AF45-02E3AEF6FA6D}"/>
          </ac:spMkLst>
        </pc:spChg>
        <pc:graphicFrameChg chg="add mod">
          <ac:chgData name="Wilson, Lillian M" userId="6b60edb3-529f-4dc0-bc8f-2cf6d145b3b5" providerId="ADAL" clId="{49711773-FB54-4F8C-A8D7-2C91441213BF}" dt="2025-04-29T19:18:05.797" v="29" actId="1076"/>
          <ac:graphicFrameMkLst>
            <pc:docMk/>
            <pc:sldMk cId="296792278" sldId="262"/>
            <ac:graphicFrameMk id="10" creationId="{BA14FBA8-AE88-8EDD-C5A0-20467E750378}"/>
          </ac:graphicFrameMkLst>
        </pc:graphicFrameChg>
        <pc:graphicFrameChg chg="add mod modGraphic">
          <ac:chgData name="Wilson, Lillian M" userId="6b60edb3-529f-4dc0-bc8f-2cf6d145b3b5" providerId="ADAL" clId="{49711773-FB54-4F8C-A8D7-2C91441213BF}" dt="2025-04-29T19:21:01.439" v="33" actId="1076"/>
          <ac:graphicFrameMkLst>
            <pc:docMk/>
            <pc:sldMk cId="296792278" sldId="262"/>
            <ac:graphicFrameMk id="11" creationId="{9C78C523-703A-E1AC-5273-E42AEDD2DEC5}"/>
          </ac:graphicFrameMkLst>
        </pc:graphicFrameChg>
        <pc:picChg chg="add mod">
          <ac:chgData name="Wilson, Lillian M" userId="6b60edb3-529f-4dc0-bc8f-2cf6d145b3b5" providerId="ADAL" clId="{49711773-FB54-4F8C-A8D7-2C91441213BF}" dt="2025-04-29T19:14:52.630" v="24" actId="26606"/>
          <ac:picMkLst>
            <pc:docMk/>
            <pc:sldMk cId="296792278" sldId="262"/>
            <ac:picMk id="5" creationId="{00000000-0008-0000-0000-000096000000}"/>
          </ac:picMkLst>
        </pc:picChg>
        <pc:picChg chg="add mod">
          <ac:chgData name="Wilson, Lillian M" userId="6b60edb3-529f-4dc0-bc8f-2cf6d145b3b5" providerId="ADAL" clId="{49711773-FB54-4F8C-A8D7-2C91441213BF}" dt="2025-04-29T19:14:52.630" v="24" actId="26606"/>
          <ac:picMkLst>
            <pc:docMk/>
            <pc:sldMk cId="296792278" sldId="262"/>
            <ac:picMk id="6" creationId="{00000000-0008-0000-0000-000097000000}"/>
          </ac:picMkLst>
        </pc:picChg>
        <pc:picChg chg="add mod ord">
          <ac:chgData name="Wilson, Lillian M" userId="6b60edb3-529f-4dc0-bc8f-2cf6d145b3b5" providerId="ADAL" clId="{49711773-FB54-4F8C-A8D7-2C91441213BF}" dt="2025-04-29T19:14:52.630" v="24" actId="26606"/>
          <ac:picMkLst>
            <pc:docMk/>
            <pc:sldMk cId="296792278" sldId="262"/>
            <ac:picMk id="7" creationId="{00000000-0008-0000-0000-000098000000}"/>
          </ac:picMkLst>
        </pc:picChg>
        <pc:picChg chg="add mod ord">
          <ac:chgData name="Wilson, Lillian M" userId="6b60edb3-529f-4dc0-bc8f-2cf6d145b3b5" providerId="ADAL" clId="{49711773-FB54-4F8C-A8D7-2C91441213BF}" dt="2025-04-29T19:14:52.630" v="24" actId="26606"/>
          <ac:picMkLst>
            <pc:docMk/>
            <pc:sldMk cId="296792278" sldId="262"/>
            <ac:picMk id="8" creationId="{00000000-0008-0000-0000-0000DC000000}"/>
          </ac:picMkLst>
        </pc:picChg>
        <pc:picChg chg="add mod">
          <ac:chgData name="Wilson, Lillian M" userId="6b60edb3-529f-4dc0-bc8f-2cf6d145b3b5" providerId="ADAL" clId="{49711773-FB54-4F8C-A8D7-2C91441213BF}" dt="2025-04-29T19:17:55.835" v="27" actId="1076"/>
          <ac:picMkLst>
            <pc:docMk/>
            <pc:sldMk cId="296792278" sldId="262"/>
            <ac:picMk id="9" creationId="{EAA8C474-A94D-496C-5467-C86416E71EBD}"/>
          </ac:picMkLst>
        </pc:picChg>
      </pc:sldChg>
      <pc:sldChg chg="addSp delSp modSp mod setBg">
        <pc:chgData name="Wilson, Lillian M" userId="6b60edb3-529f-4dc0-bc8f-2cf6d145b3b5" providerId="ADAL" clId="{49711773-FB54-4F8C-A8D7-2C91441213BF}" dt="2025-04-29T19:24:51.728" v="76" actId="20577"/>
        <pc:sldMkLst>
          <pc:docMk/>
          <pc:sldMk cId="3267672903" sldId="263"/>
        </pc:sldMkLst>
        <pc:spChg chg="mod">
          <ac:chgData name="Wilson, Lillian M" userId="6b60edb3-529f-4dc0-bc8f-2cf6d145b3b5" providerId="ADAL" clId="{49711773-FB54-4F8C-A8D7-2C91441213BF}" dt="2025-04-29T19:24:51.728" v="76" actId="20577"/>
          <ac:spMkLst>
            <pc:docMk/>
            <pc:sldMk cId="3267672903" sldId="263"/>
            <ac:spMk id="2" creationId="{D6EE7DF8-5315-5B43-4CA9-1A4E84CF7ADB}"/>
          </ac:spMkLst>
        </pc:spChg>
        <pc:spChg chg="del mod">
          <ac:chgData name="Wilson, Lillian M" userId="6b60edb3-529f-4dc0-bc8f-2cf6d145b3b5" providerId="ADAL" clId="{49711773-FB54-4F8C-A8D7-2C91441213BF}" dt="2025-04-29T19:22:09.306" v="35" actId="478"/>
          <ac:spMkLst>
            <pc:docMk/>
            <pc:sldMk cId="3267672903" sldId="263"/>
            <ac:spMk id="3" creationId="{3F7F3BF1-B598-EF17-BC6C-9D19EBC7CA17}"/>
          </ac:spMkLst>
        </pc:spChg>
        <pc:spChg chg="mod">
          <ac:chgData name="Wilson, Lillian M" userId="6b60edb3-529f-4dc0-bc8f-2cf6d145b3b5" providerId="ADAL" clId="{49711773-FB54-4F8C-A8D7-2C91441213BF}" dt="2025-04-29T19:22:05.959" v="34" actId="26606"/>
          <ac:spMkLst>
            <pc:docMk/>
            <pc:sldMk cId="3267672903" sldId="263"/>
            <ac:spMk id="4" creationId="{046262E0-BBFC-18F1-6DD2-05B169E748F0}"/>
          </ac:spMkLst>
        </pc:spChg>
        <pc:spChg chg="add">
          <ac:chgData name="Wilson, Lillian M" userId="6b60edb3-529f-4dc0-bc8f-2cf6d145b3b5" providerId="ADAL" clId="{49711773-FB54-4F8C-A8D7-2C91441213BF}" dt="2025-04-29T19:22:05.959" v="34" actId="26606"/>
          <ac:spMkLst>
            <pc:docMk/>
            <pc:sldMk cId="3267672903" sldId="263"/>
            <ac:spMk id="9" creationId="{777A147A-9ED8-46B4-8660-1B3C2AA880B5}"/>
          </ac:spMkLst>
        </pc:spChg>
        <pc:spChg chg="add">
          <ac:chgData name="Wilson, Lillian M" userId="6b60edb3-529f-4dc0-bc8f-2cf6d145b3b5" providerId="ADAL" clId="{49711773-FB54-4F8C-A8D7-2C91441213BF}" dt="2025-04-29T19:22:05.959" v="34" actId="26606"/>
          <ac:spMkLst>
            <pc:docMk/>
            <pc:sldMk cId="3267672903" sldId="263"/>
            <ac:spMk id="11" creationId="{5D6C15A0-C087-4593-8414-2B4EC1CDC3DE}"/>
          </ac:spMkLst>
        </pc:spChg>
        <pc:graphicFrameChg chg="add del mod">
          <ac:chgData name="Wilson, Lillian M" userId="6b60edb3-529f-4dc0-bc8f-2cf6d145b3b5" providerId="ADAL" clId="{49711773-FB54-4F8C-A8D7-2C91441213BF}" dt="2025-04-29T19:22:20.785" v="37" actId="478"/>
          <ac:graphicFrameMkLst>
            <pc:docMk/>
            <pc:sldMk cId="3267672903" sldId="263"/>
            <ac:graphicFrameMk id="5" creationId="{0099103A-C059-5429-0212-F35AE5B02FE5}"/>
          </ac:graphicFrameMkLst>
        </pc:graphicFrameChg>
        <pc:picChg chg="add mod">
          <ac:chgData name="Wilson, Lillian M" userId="6b60edb3-529f-4dc0-bc8f-2cf6d145b3b5" providerId="ADAL" clId="{49711773-FB54-4F8C-A8D7-2C91441213BF}" dt="2025-04-29T19:24:08.791" v="39" actId="1076"/>
          <ac:picMkLst>
            <pc:docMk/>
            <pc:sldMk cId="3267672903" sldId="263"/>
            <ac:picMk id="7" creationId="{43FB01D2-3CE4-0E3A-6E20-87166CCFD0F2}"/>
          </ac:picMkLst>
        </pc:picChg>
      </pc:sldChg>
      <pc:sldChg chg="addSp delSp modSp mod setBg">
        <pc:chgData name="Wilson, Lillian M" userId="6b60edb3-529f-4dc0-bc8f-2cf6d145b3b5" providerId="ADAL" clId="{49711773-FB54-4F8C-A8D7-2C91441213BF}" dt="2025-04-29T19:40:37.103" v="167" actId="26606"/>
        <pc:sldMkLst>
          <pc:docMk/>
          <pc:sldMk cId="3176653205" sldId="264"/>
        </pc:sldMkLst>
        <pc:spChg chg="mod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2" creationId="{A9736295-776E-9D02-2654-6604748BF209}"/>
          </ac:spMkLst>
        </pc:spChg>
        <pc:spChg chg="del">
          <ac:chgData name="Wilson, Lillian M" userId="6b60edb3-529f-4dc0-bc8f-2cf6d145b3b5" providerId="ADAL" clId="{49711773-FB54-4F8C-A8D7-2C91441213BF}" dt="2025-04-29T19:27:21.445" v="117" actId="478"/>
          <ac:spMkLst>
            <pc:docMk/>
            <pc:sldMk cId="3176653205" sldId="264"/>
            <ac:spMk id="3" creationId="{D117007B-9D53-5036-5C92-FBF05F128292}"/>
          </ac:spMkLst>
        </pc:spChg>
        <pc:spChg chg="mod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4" creationId="{CC864875-7B2E-E2B6-15BA-815B62EB5EAF}"/>
          </ac:spMkLst>
        </pc:spChg>
        <pc:spChg chg="add del mod">
          <ac:chgData name="Wilson, Lillian M" userId="6b60edb3-529f-4dc0-bc8f-2cf6d145b3b5" providerId="ADAL" clId="{49711773-FB54-4F8C-A8D7-2C91441213BF}" dt="2025-04-29T19:27:25.401" v="118" actId="478"/>
          <ac:spMkLst>
            <pc:docMk/>
            <pc:sldMk cId="3176653205" sldId="264"/>
            <ac:spMk id="7" creationId="{BFD2DF1B-FD93-9B26-06AC-D864F3FD1C3A}"/>
          </ac:spMkLst>
        </pc:spChg>
        <pc:spChg chg="add del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13" creationId="{6753252F-4873-4F63-801D-CC719279A7D5}"/>
          </ac:spMkLst>
        </pc:spChg>
        <pc:spChg chg="add del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15" creationId="{047C8CCB-F95D-4249-92DD-651249D3535A}"/>
          </ac:spMkLst>
        </pc:spChg>
        <pc:spChg chg="add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20" creationId="{5DCB5928-DC7D-4612-9922-441966E15627}"/>
          </ac:spMkLst>
        </pc:spChg>
        <pc:spChg chg="add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22" creationId="{682C1161-1736-45EC-99B7-33F3CAE9D517}"/>
          </ac:spMkLst>
        </pc:spChg>
        <pc:spChg chg="add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24" creationId="{84D4DDB8-B68F-45B0-9F62-C4279996F672}"/>
          </ac:spMkLst>
        </pc:spChg>
        <pc:spChg chg="add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26" creationId="{AF2F604E-43BE-4DC3-B983-E071523364F8}"/>
          </ac:spMkLst>
        </pc:spChg>
        <pc:spChg chg="add">
          <ac:chgData name="Wilson, Lillian M" userId="6b60edb3-529f-4dc0-bc8f-2cf6d145b3b5" providerId="ADAL" clId="{49711773-FB54-4F8C-A8D7-2C91441213BF}" dt="2025-04-29T19:40:37.103" v="167" actId="26606"/>
          <ac:spMkLst>
            <pc:docMk/>
            <pc:sldMk cId="3176653205" sldId="264"/>
            <ac:spMk id="28" creationId="{08C9B587-E65E-4B52-B37C-ABEBB6E87928}"/>
          </ac:spMkLst>
        </pc:spChg>
        <pc:graphicFrameChg chg="add del mod modGraphic">
          <ac:chgData name="Wilson, Lillian M" userId="6b60edb3-529f-4dc0-bc8f-2cf6d145b3b5" providerId="ADAL" clId="{49711773-FB54-4F8C-A8D7-2C91441213BF}" dt="2025-04-29T19:27:35.273" v="120" actId="478"/>
          <ac:graphicFrameMkLst>
            <pc:docMk/>
            <pc:sldMk cId="3176653205" sldId="264"/>
            <ac:graphicFrameMk id="5" creationId="{5BED9AAC-6C67-EB21-E0B0-5FA0425F075F}"/>
          </ac:graphicFrameMkLst>
        </pc:graphicFrameChg>
        <pc:graphicFrameChg chg="add mod modGraphic">
          <ac:chgData name="Wilson, Lillian M" userId="6b60edb3-529f-4dc0-bc8f-2cf6d145b3b5" providerId="ADAL" clId="{49711773-FB54-4F8C-A8D7-2C91441213BF}" dt="2025-04-29T19:40:37.103" v="167" actId="26606"/>
          <ac:graphicFrameMkLst>
            <pc:docMk/>
            <pc:sldMk cId="3176653205" sldId="264"/>
            <ac:graphicFrameMk id="8" creationId="{2E4CD9D7-FDF7-5671-55D1-E1A6DEE3B926}"/>
          </ac:graphicFrameMkLst>
        </pc:graphicFrameChg>
      </pc:sldChg>
      <pc:sldChg chg="del">
        <pc:chgData name="Wilson, Lillian M" userId="6b60edb3-529f-4dc0-bc8f-2cf6d145b3b5" providerId="ADAL" clId="{49711773-FB54-4F8C-A8D7-2C91441213BF}" dt="2025-04-29T19:45:52.391" v="175" actId="2696"/>
        <pc:sldMkLst>
          <pc:docMk/>
          <pc:sldMk cId="2076684485" sldId="265"/>
        </pc:sldMkLst>
      </pc:sldChg>
      <pc:sldChg chg="addSp modSp mod setBg">
        <pc:chgData name="Wilson, Lillian M" userId="6b60edb3-529f-4dc0-bc8f-2cf6d145b3b5" providerId="ADAL" clId="{49711773-FB54-4F8C-A8D7-2C91441213BF}" dt="2025-04-29T19:58:19.729" v="406" actId="26606"/>
        <pc:sldMkLst>
          <pc:docMk/>
          <pc:sldMk cId="1627030861" sldId="266"/>
        </pc:sldMkLst>
        <pc:spChg chg="mod">
          <ac:chgData name="Wilson, Lillian M" userId="6b60edb3-529f-4dc0-bc8f-2cf6d145b3b5" providerId="ADAL" clId="{49711773-FB54-4F8C-A8D7-2C91441213BF}" dt="2025-04-29T19:58:19.729" v="406" actId="26606"/>
          <ac:spMkLst>
            <pc:docMk/>
            <pc:sldMk cId="1627030861" sldId="266"/>
            <ac:spMk id="2" creationId="{2E474501-C6C5-FACE-BC2B-B45172088AE5}"/>
          </ac:spMkLst>
        </pc:spChg>
        <pc:spChg chg="mod">
          <ac:chgData name="Wilson, Lillian M" userId="6b60edb3-529f-4dc0-bc8f-2cf6d145b3b5" providerId="ADAL" clId="{49711773-FB54-4F8C-A8D7-2C91441213BF}" dt="2025-04-29T19:58:19.729" v="406" actId="26606"/>
          <ac:spMkLst>
            <pc:docMk/>
            <pc:sldMk cId="1627030861" sldId="266"/>
            <ac:spMk id="3" creationId="{A74299BB-F265-EECA-CC4C-0F2A3059A783}"/>
          </ac:spMkLst>
        </pc:spChg>
        <pc:spChg chg="mod">
          <ac:chgData name="Wilson, Lillian M" userId="6b60edb3-529f-4dc0-bc8f-2cf6d145b3b5" providerId="ADAL" clId="{49711773-FB54-4F8C-A8D7-2C91441213BF}" dt="2025-04-29T19:58:19.729" v="406" actId="26606"/>
          <ac:spMkLst>
            <pc:docMk/>
            <pc:sldMk cId="1627030861" sldId="266"/>
            <ac:spMk id="4" creationId="{A74E1AD7-C548-0BFC-6591-2D8A1C17BDFC}"/>
          </ac:spMkLst>
        </pc:spChg>
        <pc:picChg chg="add">
          <ac:chgData name="Wilson, Lillian M" userId="6b60edb3-529f-4dc0-bc8f-2cf6d145b3b5" providerId="ADAL" clId="{49711773-FB54-4F8C-A8D7-2C91441213BF}" dt="2025-04-29T19:58:19.729" v="406" actId="26606"/>
          <ac:picMkLst>
            <pc:docMk/>
            <pc:sldMk cId="1627030861" sldId="266"/>
            <ac:picMk id="6" creationId="{868D6627-D135-2402-F86D-BF395DAAFE49}"/>
          </ac:picMkLst>
        </pc:picChg>
        <pc:cxnChg chg="add">
          <ac:chgData name="Wilson, Lillian M" userId="6b60edb3-529f-4dc0-bc8f-2cf6d145b3b5" providerId="ADAL" clId="{49711773-FB54-4F8C-A8D7-2C91441213BF}" dt="2025-04-29T19:58:19.729" v="406" actId="26606"/>
          <ac:cxnSpMkLst>
            <pc:docMk/>
            <pc:sldMk cId="1627030861" sldId="266"/>
            <ac:cxnSpMk id="10" creationId="{1503BFE4-729B-D9D0-C17B-501E6AF1127A}"/>
          </ac:cxnSpMkLst>
        </pc:cxnChg>
      </pc:sldChg>
    </pc:docChg>
  </pc:docChgLst>
  <pc:docChgLst>
    <pc:chgData name="Van Huis, Maxwell Isaac" userId="77747773-4e08-4335-9eba-b59e2a0650c6" providerId="ADAL" clId="{7A0B659F-3A70-4B25-AD88-B92C82E07933}"/>
    <pc:docChg chg="undo custSel addSld modSld">
      <pc:chgData name="Van Huis, Maxwell Isaac" userId="77747773-4e08-4335-9eba-b59e2a0650c6" providerId="ADAL" clId="{7A0B659F-3A70-4B25-AD88-B92C82E07933}" dt="2025-04-29T20:09:31.492" v="2569" actId="2710"/>
      <pc:docMkLst>
        <pc:docMk/>
      </pc:docMkLst>
      <pc:sldChg chg="modSp mod">
        <pc:chgData name="Van Huis, Maxwell Isaac" userId="77747773-4e08-4335-9eba-b59e2a0650c6" providerId="ADAL" clId="{7A0B659F-3A70-4B25-AD88-B92C82E07933}" dt="2025-04-29T18:53:32.608" v="983" actId="1076"/>
        <pc:sldMkLst>
          <pc:docMk/>
          <pc:sldMk cId="597038314" sldId="256"/>
        </pc:sldMkLst>
        <pc:spChg chg="mod">
          <ac:chgData name="Van Huis, Maxwell Isaac" userId="77747773-4e08-4335-9eba-b59e2a0650c6" providerId="ADAL" clId="{7A0B659F-3A70-4B25-AD88-B92C82E07933}" dt="2025-04-29T18:53:32.608" v="983" actId="1076"/>
          <ac:spMkLst>
            <pc:docMk/>
            <pc:sldMk cId="597038314" sldId="256"/>
            <ac:spMk id="2" creationId="{C053B7E3-278E-7B24-1032-CA067B526A05}"/>
          </ac:spMkLst>
        </pc:spChg>
        <pc:spChg chg="mod">
          <ac:chgData name="Van Huis, Maxwell Isaac" userId="77747773-4e08-4335-9eba-b59e2a0650c6" providerId="ADAL" clId="{7A0B659F-3A70-4B25-AD88-B92C82E07933}" dt="2025-04-29T18:26:57.173" v="157" actId="20577"/>
          <ac:spMkLst>
            <pc:docMk/>
            <pc:sldMk cId="597038314" sldId="256"/>
            <ac:spMk id="3" creationId="{7574329C-7EEE-AC78-5248-8427EBA4F096}"/>
          </ac:spMkLst>
        </pc:spChg>
      </pc:sldChg>
      <pc:sldChg chg="addSp delSp modSp new mod setBg">
        <pc:chgData name="Van Huis, Maxwell Isaac" userId="77747773-4e08-4335-9eba-b59e2a0650c6" providerId="ADAL" clId="{7A0B659F-3A70-4B25-AD88-B92C82E07933}" dt="2025-04-29T19:30:49.564" v="1804" actId="27636"/>
        <pc:sldMkLst>
          <pc:docMk/>
          <pc:sldMk cId="1288566300" sldId="257"/>
        </pc:sldMkLst>
        <pc:spChg chg="mod">
          <ac:chgData name="Van Huis, Maxwell Isaac" userId="77747773-4e08-4335-9eba-b59e2a0650c6" providerId="ADAL" clId="{7A0B659F-3A70-4B25-AD88-B92C82E07933}" dt="2025-04-29T19:22:20.348" v="1677" actId="26606"/>
          <ac:spMkLst>
            <pc:docMk/>
            <pc:sldMk cId="1288566300" sldId="257"/>
            <ac:spMk id="2" creationId="{6FD2E451-7403-B3E4-E2CC-C8D49306DB7C}"/>
          </ac:spMkLst>
        </pc:spChg>
        <pc:spChg chg="mod">
          <ac:chgData name="Van Huis, Maxwell Isaac" userId="77747773-4e08-4335-9eba-b59e2a0650c6" providerId="ADAL" clId="{7A0B659F-3A70-4B25-AD88-B92C82E07933}" dt="2025-04-29T19:30:49.564" v="1804" actId="27636"/>
          <ac:spMkLst>
            <pc:docMk/>
            <pc:sldMk cId="1288566300" sldId="257"/>
            <ac:spMk id="3" creationId="{C4D5E271-4269-A782-0796-827670470787}"/>
          </ac:spMkLst>
        </pc:spChg>
        <pc:spChg chg="mod ord">
          <ac:chgData name="Van Huis, Maxwell Isaac" userId="77747773-4e08-4335-9eba-b59e2a0650c6" providerId="ADAL" clId="{7A0B659F-3A70-4B25-AD88-B92C82E07933}" dt="2025-04-29T19:22:20.348" v="1677" actId="26606"/>
          <ac:spMkLst>
            <pc:docMk/>
            <pc:sldMk cId="1288566300" sldId="257"/>
            <ac:spMk id="4" creationId="{DF3515E5-86FB-EB3D-6FC2-0A4F01C4B261}"/>
          </ac:spMkLst>
        </pc:spChg>
        <pc:spChg chg="add mod">
          <ac:chgData name="Van Huis, Maxwell Isaac" userId="77747773-4e08-4335-9eba-b59e2a0650c6" providerId="ADAL" clId="{7A0B659F-3A70-4B25-AD88-B92C82E07933}" dt="2025-04-29T19:15:53.912" v="1655" actId="1076"/>
          <ac:spMkLst>
            <pc:docMk/>
            <pc:sldMk cId="1288566300" sldId="257"/>
            <ac:spMk id="5" creationId="{1EC03CF3-0228-57F9-0902-1CD8A8D4E4F3}"/>
          </ac:spMkLst>
        </pc:spChg>
        <pc:spChg chg="add del">
          <ac:chgData name="Van Huis, Maxwell Isaac" userId="77747773-4e08-4335-9eba-b59e2a0650c6" providerId="ADAL" clId="{7A0B659F-3A70-4B25-AD88-B92C82E07933}" dt="2025-04-29T19:22:20.348" v="1677" actId="26606"/>
          <ac:spMkLst>
            <pc:docMk/>
            <pc:sldMk cId="1288566300" sldId="257"/>
            <ac:spMk id="14" creationId="{5EF17487-C386-4F99-B5EB-4FD3DF4236B2}"/>
          </ac:spMkLst>
        </pc:spChg>
        <pc:spChg chg="add del">
          <ac:chgData name="Van Huis, Maxwell Isaac" userId="77747773-4e08-4335-9eba-b59e2a0650c6" providerId="ADAL" clId="{7A0B659F-3A70-4B25-AD88-B92C82E07933}" dt="2025-04-29T19:22:20.348" v="1677" actId="26606"/>
          <ac:spMkLst>
            <pc:docMk/>
            <pc:sldMk cId="1288566300" sldId="257"/>
            <ac:spMk id="16" creationId="{A0DE92DF-4769-4DE9-93FD-EE31271850CA}"/>
          </ac:spMkLst>
        </pc:spChg>
        <pc:picChg chg="add mod ord">
          <ac:chgData name="Van Huis, Maxwell Isaac" userId="77747773-4e08-4335-9eba-b59e2a0650c6" providerId="ADAL" clId="{7A0B659F-3A70-4B25-AD88-B92C82E07933}" dt="2025-04-29T19:22:20.348" v="1677" actId="26606"/>
          <ac:picMkLst>
            <pc:docMk/>
            <pc:sldMk cId="1288566300" sldId="257"/>
            <ac:picMk id="7" creationId="{CC1779A2-3909-C0F4-66CC-17B1A3B426E6}"/>
          </ac:picMkLst>
        </pc:picChg>
        <pc:picChg chg="add mod">
          <ac:chgData name="Van Huis, Maxwell Isaac" userId="77747773-4e08-4335-9eba-b59e2a0650c6" providerId="ADAL" clId="{7A0B659F-3A70-4B25-AD88-B92C82E07933}" dt="2025-04-29T19:26:01.359" v="1690" actId="1076"/>
          <ac:picMkLst>
            <pc:docMk/>
            <pc:sldMk cId="1288566300" sldId="257"/>
            <ac:picMk id="9" creationId="{DAF0E459-E2D1-BBD3-97C2-5BE78064CD17}"/>
          </ac:picMkLst>
        </pc:picChg>
        <pc:picChg chg="add mod">
          <ac:chgData name="Van Huis, Maxwell Isaac" userId="77747773-4e08-4335-9eba-b59e2a0650c6" providerId="ADAL" clId="{7A0B659F-3A70-4B25-AD88-B92C82E07933}" dt="2025-04-29T19:26:04.673" v="1691" actId="1076"/>
          <ac:picMkLst>
            <pc:docMk/>
            <pc:sldMk cId="1288566300" sldId="257"/>
            <ac:picMk id="11" creationId="{872A29A0-CD26-393E-FC73-ACB63651950B}"/>
          </ac:picMkLst>
        </pc:picChg>
      </pc:sldChg>
      <pc:sldChg chg="addSp delSp modSp new mod">
        <pc:chgData name="Van Huis, Maxwell Isaac" userId="77747773-4e08-4335-9eba-b59e2a0650c6" providerId="ADAL" clId="{7A0B659F-3A70-4B25-AD88-B92C82E07933}" dt="2025-04-29T19:40:21.585" v="1869" actId="1076"/>
        <pc:sldMkLst>
          <pc:docMk/>
          <pc:sldMk cId="1838881889" sldId="258"/>
        </pc:sldMkLst>
        <pc:spChg chg="mod">
          <ac:chgData name="Van Huis, Maxwell Isaac" userId="77747773-4e08-4335-9eba-b59e2a0650c6" providerId="ADAL" clId="{7A0B659F-3A70-4B25-AD88-B92C82E07933}" dt="2025-04-29T18:30:48.357" v="242" actId="20577"/>
          <ac:spMkLst>
            <pc:docMk/>
            <pc:sldMk cId="1838881889" sldId="258"/>
            <ac:spMk id="2" creationId="{7E7178BD-3429-0CAA-FC63-C412DF465535}"/>
          </ac:spMkLst>
        </pc:spChg>
        <pc:spChg chg="mod">
          <ac:chgData name="Van Huis, Maxwell Isaac" userId="77747773-4e08-4335-9eba-b59e2a0650c6" providerId="ADAL" clId="{7A0B659F-3A70-4B25-AD88-B92C82E07933}" dt="2025-04-29T19:31:23.812" v="1841" actId="20577"/>
          <ac:spMkLst>
            <pc:docMk/>
            <pc:sldMk cId="1838881889" sldId="258"/>
            <ac:spMk id="3" creationId="{78668120-EB4F-2A85-FC33-204CA261519D}"/>
          </ac:spMkLst>
        </pc:spChg>
        <pc:picChg chg="add del mod">
          <ac:chgData name="Van Huis, Maxwell Isaac" userId="77747773-4e08-4335-9eba-b59e2a0650c6" providerId="ADAL" clId="{7A0B659F-3A70-4B25-AD88-B92C82E07933}" dt="2025-04-29T19:35:51.987" v="1849" actId="478"/>
          <ac:picMkLst>
            <pc:docMk/>
            <pc:sldMk cId="1838881889" sldId="258"/>
            <ac:picMk id="6" creationId="{8CE45E90-7725-B5E3-C3D3-70929E1F4CB6}"/>
          </ac:picMkLst>
        </pc:picChg>
        <pc:picChg chg="add del mod">
          <ac:chgData name="Van Huis, Maxwell Isaac" userId="77747773-4e08-4335-9eba-b59e2a0650c6" providerId="ADAL" clId="{7A0B659F-3A70-4B25-AD88-B92C82E07933}" dt="2025-04-29T19:38:02.055" v="1857" actId="478"/>
          <ac:picMkLst>
            <pc:docMk/>
            <pc:sldMk cId="1838881889" sldId="258"/>
            <ac:picMk id="8" creationId="{003219E9-4F95-A463-39B5-E65E5E4785BF}"/>
          </ac:picMkLst>
        </pc:picChg>
        <pc:picChg chg="add del mod">
          <ac:chgData name="Van Huis, Maxwell Isaac" userId="77747773-4e08-4335-9eba-b59e2a0650c6" providerId="ADAL" clId="{7A0B659F-3A70-4B25-AD88-B92C82E07933}" dt="2025-04-29T19:39:23.655" v="1860" actId="478"/>
          <ac:picMkLst>
            <pc:docMk/>
            <pc:sldMk cId="1838881889" sldId="258"/>
            <ac:picMk id="10" creationId="{F986789C-36E3-99D8-5D89-2C4EAAD59122}"/>
          </ac:picMkLst>
        </pc:picChg>
        <pc:picChg chg="add mod">
          <ac:chgData name="Van Huis, Maxwell Isaac" userId="77747773-4e08-4335-9eba-b59e2a0650c6" providerId="ADAL" clId="{7A0B659F-3A70-4B25-AD88-B92C82E07933}" dt="2025-04-29T19:40:21.585" v="1869" actId="1076"/>
          <ac:picMkLst>
            <pc:docMk/>
            <pc:sldMk cId="1838881889" sldId="258"/>
            <ac:picMk id="12" creationId="{00A9B844-BE5E-C6B3-8033-4603C7664765}"/>
          </ac:picMkLst>
        </pc:picChg>
      </pc:sldChg>
      <pc:sldChg chg="modSp new mod">
        <pc:chgData name="Van Huis, Maxwell Isaac" userId="77747773-4e08-4335-9eba-b59e2a0650c6" providerId="ADAL" clId="{7A0B659F-3A70-4B25-AD88-B92C82E07933}" dt="2025-04-29T18:44:09.621" v="743" actId="20577"/>
        <pc:sldMkLst>
          <pc:docMk/>
          <pc:sldMk cId="960227351" sldId="259"/>
        </pc:sldMkLst>
        <pc:spChg chg="mod">
          <ac:chgData name="Van Huis, Maxwell Isaac" userId="77747773-4e08-4335-9eba-b59e2a0650c6" providerId="ADAL" clId="{7A0B659F-3A70-4B25-AD88-B92C82E07933}" dt="2025-04-29T18:31:06.405" v="250" actId="20577"/>
          <ac:spMkLst>
            <pc:docMk/>
            <pc:sldMk cId="960227351" sldId="259"/>
            <ac:spMk id="2" creationId="{460480D2-C741-A90C-714C-DC35111AB300}"/>
          </ac:spMkLst>
        </pc:spChg>
        <pc:spChg chg="mod">
          <ac:chgData name="Van Huis, Maxwell Isaac" userId="77747773-4e08-4335-9eba-b59e2a0650c6" providerId="ADAL" clId="{7A0B659F-3A70-4B25-AD88-B92C82E07933}" dt="2025-04-29T18:44:09.621" v="743" actId="20577"/>
          <ac:spMkLst>
            <pc:docMk/>
            <pc:sldMk cId="960227351" sldId="259"/>
            <ac:spMk id="3" creationId="{764811D6-0EFA-7DF8-E582-26E0CFF2C7FD}"/>
          </ac:spMkLst>
        </pc:spChg>
      </pc:sldChg>
      <pc:sldChg chg="modSp new mod">
        <pc:chgData name="Van Huis, Maxwell Isaac" userId="77747773-4e08-4335-9eba-b59e2a0650c6" providerId="ADAL" clId="{7A0B659F-3A70-4B25-AD88-B92C82E07933}" dt="2025-04-29T19:00:02.871" v="1104" actId="20577"/>
        <pc:sldMkLst>
          <pc:docMk/>
          <pc:sldMk cId="1899982893" sldId="260"/>
        </pc:sldMkLst>
        <pc:spChg chg="mod">
          <ac:chgData name="Van Huis, Maxwell Isaac" userId="77747773-4e08-4335-9eba-b59e2a0650c6" providerId="ADAL" clId="{7A0B659F-3A70-4B25-AD88-B92C82E07933}" dt="2025-04-29T18:49:58.561" v="912" actId="20577"/>
          <ac:spMkLst>
            <pc:docMk/>
            <pc:sldMk cId="1899982893" sldId="260"/>
            <ac:spMk id="2" creationId="{78A2470F-70B1-4F47-162A-52ED27B6835F}"/>
          </ac:spMkLst>
        </pc:spChg>
        <pc:spChg chg="mod">
          <ac:chgData name="Van Huis, Maxwell Isaac" userId="77747773-4e08-4335-9eba-b59e2a0650c6" providerId="ADAL" clId="{7A0B659F-3A70-4B25-AD88-B92C82E07933}" dt="2025-04-29T19:00:02.871" v="1104" actId="20577"/>
          <ac:spMkLst>
            <pc:docMk/>
            <pc:sldMk cId="1899982893" sldId="260"/>
            <ac:spMk id="3" creationId="{90B307B1-CB13-324F-6C8D-3DE904A5582D}"/>
          </ac:spMkLst>
        </pc:spChg>
      </pc:sldChg>
      <pc:sldChg chg="modSp new mod">
        <pc:chgData name="Van Huis, Maxwell Isaac" userId="77747773-4e08-4335-9eba-b59e2a0650c6" providerId="ADAL" clId="{7A0B659F-3A70-4B25-AD88-B92C82E07933}" dt="2025-04-29T18:47:56.014" v="790" actId="20577"/>
        <pc:sldMkLst>
          <pc:docMk/>
          <pc:sldMk cId="2801015369" sldId="261"/>
        </pc:sldMkLst>
        <pc:spChg chg="mod">
          <ac:chgData name="Van Huis, Maxwell Isaac" userId="77747773-4e08-4335-9eba-b59e2a0650c6" providerId="ADAL" clId="{7A0B659F-3A70-4B25-AD88-B92C82E07933}" dt="2025-04-29T18:47:56.014" v="790" actId="20577"/>
          <ac:spMkLst>
            <pc:docMk/>
            <pc:sldMk cId="2801015369" sldId="261"/>
            <ac:spMk id="2" creationId="{FFA2933C-EAC4-EB0A-7053-D54F024AA072}"/>
          </ac:spMkLst>
        </pc:spChg>
        <pc:spChg chg="mod">
          <ac:chgData name="Van Huis, Maxwell Isaac" userId="77747773-4e08-4335-9eba-b59e2a0650c6" providerId="ADAL" clId="{7A0B659F-3A70-4B25-AD88-B92C82E07933}" dt="2025-04-29T18:45:49.099" v="753" actId="255"/>
          <ac:spMkLst>
            <pc:docMk/>
            <pc:sldMk cId="2801015369" sldId="261"/>
            <ac:spMk id="3" creationId="{B7428CA1-EF62-6CBD-6BCA-35E961FD167D}"/>
          </ac:spMkLst>
        </pc:spChg>
      </pc:sldChg>
      <pc:sldChg chg="modSp new mod">
        <pc:chgData name="Van Huis, Maxwell Isaac" userId="77747773-4e08-4335-9eba-b59e2a0650c6" providerId="ADAL" clId="{7A0B659F-3A70-4B25-AD88-B92C82E07933}" dt="2025-04-29T18:48:22.171" v="798" actId="20577"/>
        <pc:sldMkLst>
          <pc:docMk/>
          <pc:sldMk cId="296792278" sldId="262"/>
        </pc:sldMkLst>
        <pc:spChg chg="mod">
          <ac:chgData name="Van Huis, Maxwell Isaac" userId="77747773-4e08-4335-9eba-b59e2a0650c6" providerId="ADAL" clId="{7A0B659F-3A70-4B25-AD88-B92C82E07933}" dt="2025-04-29T18:48:22.171" v="798" actId="20577"/>
          <ac:spMkLst>
            <pc:docMk/>
            <pc:sldMk cId="296792278" sldId="262"/>
            <ac:spMk id="2" creationId="{32098B76-2365-2F65-BE25-F8CC10DF54FB}"/>
          </ac:spMkLst>
        </pc:spChg>
      </pc:sldChg>
      <pc:sldChg chg="modSp new mod">
        <pc:chgData name="Van Huis, Maxwell Isaac" userId="77747773-4e08-4335-9eba-b59e2a0650c6" providerId="ADAL" clId="{7A0B659F-3A70-4B25-AD88-B92C82E07933}" dt="2025-04-29T18:48:47.415" v="808" actId="20577"/>
        <pc:sldMkLst>
          <pc:docMk/>
          <pc:sldMk cId="3267672903" sldId="263"/>
        </pc:sldMkLst>
        <pc:spChg chg="mod">
          <ac:chgData name="Van Huis, Maxwell Isaac" userId="77747773-4e08-4335-9eba-b59e2a0650c6" providerId="ADAL" clId="{7A0B659F-3A70-4B25-AD88-B92C82E07933}" dt="2025-04-29T18:48:47.415" v="808" actId="20577"/>
          <ac:spMkLst>
            <pc:docMk/>
            <pc:sldMk cId="3267672903" sldId="263"/>
            <ac:spMk id="2" creationId="{D6EE7DF8-5315-5B43-4CA9-1A4E84CF7ADB}"/>
          </ac:spMkLst>
        </pc:spChg>
      </pc:sldChg>
      <pc:sldChg chg="modSp new mod">
        <pc:chgData name="Van Huis, Maxwell Isaac" userId="77747773-4e08-4335-9eba-b59e2a0650c6" providerId="ADAL" clId="{7A0B659F-3A70-4B25-AD88-B92C82E07933}" dt="2025-04-29T18:49:28.299" v="897" actId="20577"/>
        <pc:sldMkLst>
          <pc:docMk/>
          <pc:sldMk cId="3176653205" sldId="264"/>
        </pc:sldMkLst>
        <pc:spChg chg="mod">
          <ac:chgData name="Van Huis, Maxwell Isaac" userId="77747773-4e08-4335-9eba-b59e2a0650c6" providerId="ADAL" clId="{7A0B659F-3A70-4B25-AD88-B92C82E07933}" dt="2025-04-29T18:33:40.233" v="417"/>
          <ac:spMkLst>
            <pc:docMk/>
            <pc:sldMk cId="3176653205" sldId="264"/>
            <ac:spMk id="2" creationId="{A9736295-776E-9D02-2654-6604748BF209}"/>
          </ac:spMkLst>
        </pc:spChg>
        <pc:spChg chg="mod">
          <ac:chgData name="Van Huis, Maxwell Isaac" userId="77747773-4e08-4335-9eba-b59e2a0650c6" providerId="ADAL" clId="{7A0B659F-3A70-4B25-AD88-B92C82E07933}" dt="2025-04-29T18:49:28.299" v="897" actId="20577"/>
          <ac:spMkLst>
            <pc:docMk/>
            <pc:sldMk cId="3176653205" sldId="264"/>
            <ac:spMk id="3" creationId="{D117007B-9D53-5036-5C92-FBF05F128292}"/>
          </ac:spMkLst>
        </pc:spChg>
      </pc:sldChg>
      <pc:sldChg chg="modSp new mod">
        <pc:chgData name="Van Huis, Maxwell Isaac" userId="77747773-4e08-4335-9eba-b59e2a0650c6" providerId="ADAL" clId="{7A0B659F-3A70-4B25-AD88-B92C82E07933}" dt="2025-04-29T18:49:39.876" v="898"/>
        <pc:sldMkLst>
          <pc:docMk/>
          <pc:sldMk cId="2076684485" sldId="265"/>
        </pc:sldMkLst>
        <pc:spChg chg="mod">
          <ac:chgData name="Van Huis, Maxwell Isaac" userId="77747773-4e08-4335-9eba-b59e2a0650c6" providerId="ADAL" clId="{7A0B659F-3A70-4B25-AD88-B92C82E07933}" dt="2025-04-29T18:33:44.937" v="418"/>
          <ac:spMkLst>
            <pc:docMk/>
            <pc:sldMk cId="2076684485" sldId="265"/>
            <ac:spMk id="2" creationId="{DDCCDB52-B371-7374-F02C-5C06B42BDBEA}"/>
          </ac:spMkLst>
        </pc:spChg>
        <pc:spChg chg="mod">
          <ac:chgData name="Van Huis, Maxwell Isaac" userId="77747773-4e08-4335-9eba-b59e2a0650c6" providerId="ADAL" clId="{7A0B659F-3A70-4B25-AD88-B92C82E07933}" dt="2025-04-29T18:49:39.876" v="898"/>
          <ac:spMkLst>
            <pc:docMk/>
            <pc:sldMk cId="2076684485" sldId="265"/>
            <ac:spMk id="3" creationId="{FBFB4E6F-0D6C-CEA0-1FBE-A393F35A8053}"/>
          </ac:spMkLst>
        </pc:spChg>
      </pc:sldChg>
      <pc:sldChg chg="modSp new mod">
        <pc:chgData name="Van Huis, Maxwell Isaac" userId="77747773-4e08-4335-9eba-b59e2a0650c6" providerId="ADAL" clId="{7A0B659F-3A70-4B25-AD88-B92C82E07933}" dt="2025-04-29T19:58:12.466" v="1995" actId="20577"/>
        <pc:sldMkLst>
          <pc:docMk/>
          <pc:sldMk cId="1627030861" sldId="266"/>
        </pc:sldMkLst>
        <pc:spChg chg="mod">
          <ac:chgData name="Van Huis, Maxwell Isaac" userId="77747773-4e08-4335-9eba-b59e2a0650c6" providerId="ADAL" clId="{7A0B659F-3A70-4B25-AD88-B92C82E07933}" dt="2025-04-29T18:34:09.136" v="435" actId="20577"/>
          <ac:spMkLst>
            <pc:docMk/>
            <pc:sldMk cId="1627030861" sldId="266"/>
            <ac:spMk id="2" creationId="{2E474501-C6C5-FACE-BC2B-B45172088AE5}"/>
          </ac:spMkLst>
        </pc:spChg>
        <pc:spChg chg="mod">
          <ac:chgData name="Van Huis, Maxwell Isaac" userId="77747773-4e08-4335-9eba-b59e2a0650c6" providerId="ADAL" clId="{7A0B659F-3A70-4B25-AD88-B92C82E07933}" dt="2025-04-29T19:58:12.466" v="1995" actId="20577"/>
          <ac:spMkLst>
            <pc:docMk/>
            <pc:sldMk cId="1627030861" sldId="266"/>
            <ac:spMk id="3" creationId="{A74299BB-F265-EECA-CC4C-0F2A3059A783}"/>
          </ac:spMkLst>
        </pc:spChg>
      </pc:sldChg>
      <pc:sldChg chg="addSp modSp new mod">
        <pc:chgData name="Van Huis, Maxwell Isaac" userId="77747773-4e08-4335-9eba-b59e2a0650c6" providerId="ADAL" clId="{7A0B659F-3A70-4B25-AD88-B92C82E07933}" dt="2025-04-29T20:09:31.492" v="2569" actId="2710"/>
        <pc:sldMkLst>
          <pc:docMk/>
          <pc:sldMk cId="2339497991" sldId="267"/>
        </pc:sldMkLst>
        <pc:spChg chg="mod">
          <ac:chgData name="Van Huis, Maxwell Isaac" userId="77747773-4e08-4335-9eba-b59e2a0650c6" providerId="ADAL" clId="{7A0B659F-3A70-4B25-AD88-B92C82E07933}" dt="2025-04-29T18:34:15.333" v="446" actId="20577"/>
          <ac:spMkLst>
            <pc:docMk/>
            <pc:sldMk cId="2339497991" sldId="267"/>
            <ac:spMk id="2" creationId="{4B091952-503D-1936-E6FE-EB5BB7746471}"/>
          </ac:spMkLst>
        </pc:spChg>
        <pc:spChg chg="mod">
          <ac:chgData name="Van Huis, Maxwell Isaac" userId="77747773-4e08-4335-9eba-b59e2a0650c6" providerId="ADAL" clId="{7A0B659F-3A70-4B25-AD88-B92C82E07933}" dt="2025-04-29T20:08:02.031" v="2462" actId="2710"/>
          <ac:spMkLst>
            <pc:docMk/>
            <pc:sldMk cId="2339497991" sldId="267"/>
            <ac:spMk id="3" creationId="{71644C7D-0EF9-E112-52DF-77C8141CD4C6}"/>
          </ac:spMkLst>
        </pc:spChg>
        <pc:spChg chg="add mod">
          <ac:chgData name="Van Huis, Maxwell Isaac" userId="77747773-4e08-4335-9eba-b59e2a0650c6" providerId="ADAL" clId="{7A0B659F-3A70-4B25-AD88-B92C82E07933}" dt="2025-04-29T20:09:31.492" v="2569" actId="2710"/>
          <ac:spMkLst>
            <pc:docMk/>
            <pc:sldMk cId="2339497991" sldId="267"/>
            <ac:spMk id="5" creationId="{3CB9CCC5-45F5-F5E4-7A23-582D27900A29}"/>
          </ac:spMkLst>
        </pc:spChg>
      </pc:sldChg>
      <pc:sldChg chg="addSp delSp modSp new mod">
        <pc:chgData name="Van Huis, Maxwell Isaac" userId="77747773-4e08-4335-9eba-b59e2a0650c6" providerId="ADAL" clId="{7A0B659F-3A70-4B25-AD88-B92C82E07933}" dt="2025-04-29T19:58:13.018" v="1996" actId="20577"/>
        <pc:sldMkLst>
          <pc:docMk/>
          <pc:sldMk cId="5358794" sldId="268"/>
        </pc:sldMkLst>
        <pc:spChg chg="mod">
          <ac:chgData name="Van Huis, Maxwell Isaac" userId="77747773-4e08-4335-9eba-b59e2a0650c6" providerId="ADAL" clId="{7A0B659F-3A70-4B25-AD88-B92C82E07933}" dt="2025-04-29T18:34:22.264" v="456" actId="20577"/>
          <ac:spMkLst>
            <pc:docMk/>
            <pc:sldMk cId="5358794" sldId="268"/>
            <ac:spMk id="2" creationId="{E92104C2-E480-6FA2-D3E4-74EC8104C5AF}"/>
          </ac:spMkLst>
        </pc:spChg>
        <pc:spChg chg="del mod">
          <ac:chgData name="Van Huis, Maxwell Isaac" userId="77747773-4e08-4335-9eba-b59e2a0650c6" providerId="ADAL" clId="{7A0B659F-3A70-4B25-AD88-B92C82E07933}" dt="2025-04-29T19:46:52.982" v="1886" actId="478"/>
          <ac:spMkLst>
            <pc:docMk/>
            <pc:sldMk cId="5358794" sldId="268"/>
            <ac:spMk id="3" creationId="{4707E708-606A-9ADE-AB47-6E0C0F04D814}"/>
          </ac:spMkLst>
        </pc:spChg>
        <pc:spChg chg="add">
          <ac:chgData name="Van Huis, Maxwell Isaac" userId="77747773-4e08-4335-9eba-b59e2a0650c6" providerId="ADAL" clId="{7A0B659F-3A70-4B25-AD88-B92C82E07933}" dt="2025-04-29T19:45:47.076" v="1876"/>
          <ac:spMkLst>
            <pc:docMk/>
            <pc:sldMk cId="5358794" sldId="268"/>
            <ac:spMk id="5" creationId="{0A1869A5-459C-95FC-BAA4-C6654E58DA3B}"/>
          </ac:spMkLst>
        </pc:spChg>
        <pc:spChg chg="add mod">
          <ac:chgData name="Van Huis, Maxwell Isaac" userId="77747773-4e08-4335-9eba-b59e2a0650c6" providerId="ADAL" clId="{7A0B659F-3A70-4B25-AD88-B92C82E07933}" dt="2025-04-29T19:52:27.735" v="1928" actId="1076"/>
          <ac:spMkLst>
            <pc:docMk/>
            <pc:sldMk cId="5358794" sldId="268"/>
            <ac:spMk id="6" creationId="{D73CC543-65E5-32AE-D2BC-D981F57CCC72}"/>
          </ac:spMkLst>
        </pc:spChg>
        <pc:spChg chg="add mod">
          <ac:chgData name="Van Huis, Maxwell Isaac" userId="77747773-4e08-4335-9eba-b59e2a0650c6" providerId="ADAL" clId="{7A0B659F-3A70-4B25-AD88-B92C82E07933}" dt="2025-04-29T19:51:52.564" v="1922" actId="1076"/>
          <ac:spMkLst>
            <pc:docMk/>
            <pc:sldMk cId="5358794" sldId="268"/>
            <ac:spMk id="7" creationId="{2B163D7A-8BF4-AE5C-13B2-35563ED05BCF}"/>
          </ac:spMkLst>
        </pc:spChg>
        <pc:spChg chg="add del mod">
          <ac:chgData name="Van Huis, Maxwell Isaac" userId="77747773-4e08-4335-9eba-b59e2a0650c6" providerId="ADAL" clId="{7A0B659F-3A70-4B25-AD88-B92C82E07933}" dt="2025-04-29T19:46:56.305" v="1887" actId="478"/>
          <ac:spMkLst>
            <pc:docMk/>
            <pc:sldMk cId="5358794" sldId="268"/>
            <ac:spMk id="9" creationId="{A9A6BD4F-00F2-901B-46F4-9827C698AF67}"/>
          </ac:spMkLst>
        </pc:spChg>
        <pc:spChg chg="add mod">
          <ac:chgData name="Van Huis, Maxwell Isaac" userId="77747773-4e08-4335-9eba-b59e2a0650c6" providerId="ADAL" clId="{7A0B659F-3A70-4B25-AD88-B92C82E07933}" dt="2025-04-29T19:52:16.429" v="1926" actId="1076"/>
          <ac:spMkLst>
            <pc:docMk/>
            <pc:sldMk cId="5358794" sldId="268"/>
            <ac:spMk id="10" creationId="{12454D72-5608-8684-53CE-18DD24FFD35F}"/>
          </ac:spMkLst>
        </pc:spChg>
        <pc:spChg chg="add mod">
          <ac:chgData name="Van Huis, Maxwell Isaac" userId="77747773-4e08-4335-9eba-b59e2a0650c6" providerId="ADAL" clId="{7A0B659F-3A70-4B25-AD88-B92C82E07933}" dt="2025-04-29T19:52:22.675" v="1927" actId="1076"/>
          <ac:spMkLst>
            <pc:docMk/>
            <pc:sldMk cId="5358794" sldId="268"/>
            <ac:spMk id="11" creationId="{73E90B19-AF24-578E-08B0-9B94F3CB0E36}"/>
          </ac:spMkLst>
        </pc:spChg>
        <pc:spChg chg="add mod">
          <ac:chgData name="Van Huis, Maxwell Isaac" userId="77747773-4e08-4335-9eba-b59e2a0650c6" providerId="ADAL" clId="{7A0B659F-3A70-4B25-AD88-B92C82E07933}" dt="2025-04-29T19:53:13.377" v="1965" actId="114"/>
          <ac:spMkLst>
            <pc:docMk/>
            <pc:sldMk cId="5358794" sldId="268"/>
            <ac:spMk id="12" creationId="{55174B43-0881-5C9F-9A14-D2A51A4A93BD}"/>
          </ac:spMkLst>
        </pc:spChg>
        <pc:spChg chg="add mod">
          <ac:chgData name="Van Huis, Maxwell Isaac" userId="77747773-4e08-4335-9eba-b59e2a0650c6" providerId="ADAL" clId="{7A0B659F-3A70-4B25-AD88-B92C82E07933}" dt="2025-04-29T19:58:13.018" v="1996" actId="20577"/>
          <ac:spMkLst>
            <pc:docMk/>
            <pc:sldMk cId="5358794" sldId="268"/>
            <ac:spMk id="13" creationId="{99C4A818-434C-DF94-A743-21EDBAAC1D89}"/>
          </ac:spMkLst>
        </pc:spChg>
      </pc:sldChg>
      <pc:sldChg chg="delSp modSp new mod">
        <pc:chgData name="Van Huis, Maxwell Isaac" userId="77747773-4e08-4335-9eba-b59e2a0650c6" providerId="ADAL" clId="{7A0B659F-3A70-4B25-AD88-B92C82E07933}" dt="2025-04-29T18:35:23.288" v="470" actId="255"/>
        <pc:sldMkLst>
          <pc:docMk/>
          <pc:sldMk cId="2954547359" sldId="269"/>
        </pc:sldMkLst>
        <pc:spChg chg="mod">
          <ac:chgData name="Van Huis, Maxwell Isaac" userId="77747773-4e08-4335-9eba-b59e2a0650c6" providerId="ADAL" clId="{7A0B659F-3A70-4B25-AD88-B92C82E07933}" dt="2025-04-29T18:35:23.288" v="470" actId="255"/>
          <ac:spMkLst>
            <pc:docMk/>
            <pc:sldMk cId="2954547359" sldId="269"/>
            <ac:spMk id="2" creationId="{8E05FEAF-664A-6DF7-DA30-17D57956C7FC}"/>
          </ac:spMkLst>
        </pc:spChg>
        <pc:spChg chg="del">
          <ac:chgData name="Van Huis, Maxwell Isaac" userId="77747773-4e08-4335-9eba-b59e2a0650c6" providerId="ADAL" clId="{7A0B659F-3A70-4B25-AD88-B92C82E07933}" dt="2025-04-29T18:34:41.252" v="467" actId="478"/>
          <ac:spMkLst>
            <pc:docMk/>
            <pc:sldMk cId="2954547359" sldId="269"/>
            <ac:spMk id="3" creationId="{BCE75722-6928-FEB4-1EA2-7E64E0403B22}"/>
          </ac:spMkLst>
        </pc:spChg>
      </pc:sldChg>
    </pc:docChg>
  </pc:docChgLst>
  <pc:docChgLst>
    <pc:chgData name="Wilson, Lillian M" userId="S::lmwilson22@my.trine.edu::6b60edb3-529f-4dc0-bc8f-2cf6d145b3b5" providerId="AD" clId="Web-{67EE6DA3-4D19-DA7E-95E9-230A4E4F4976}"/>
    <pc:docChg chg="modSld">
      <pc:chgData name="Wilson, Lillian M" userId="S::lmwilson22@my.trine.edu::6b60edb3-529f-4dc0-bc8f-2cf6d145b3b5" providerId="AD" clId="Web-{67EE6DA3-4D19-DA7E-95E9-230A4E4F4976}" dt="2025-04-29T19:00:32.645" v="58"/>
      <pc:docMkLst>
        <pc:docMk/>
      </pc:docMkLst>
      <pc:sldChg chg="addSp delSp modSp mod setBg addAnim delAnim">
        <pc:chgData name="Wilson, Lillian M" userId="S::lmwilson22@my.trine.edu::6b60edb3-529f-4dc0-bc8f-2cf6d145b3b5" providerId="AD" clId="Web-{67EE6DA3-4D19-DA7E-95E9-230A4E4F4976}" dt="2025-04-29T19:00:32.645" v="58"/>
        <pc:sldMkLst>
          <pc:docMk/>
          <pc:sldMk cId="960227351" sldId="259"/>
        </pc:sldMkLst>
        <pc:spChg chg="mod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2" creationId="{460480D2-C741-A90C-714C-DC35111AB300}"/>
          </ac:spMkLst>
        </pc:spChg>
        <pc:spChg chg="mod ord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3" creationId="{764811D6-0EFA-7DF8-E582-26E0CFF2C7FD}"/>
          </ac:spMkLst>
        </pc:spChg>
        <pc:spChg chg="mod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4" creationId="{0857D613-BD9A-F5CC-00B6-5623D4BD2D66}"/>
          </ac:spMkLst>
        </pc:spChg>
        <pc:spChg chg="add del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11" creationId="{5A0118C5-4F8D-4CF4-BADD-53FEACC6C42A}"/>
          </ac:spMkLst>
        </pc:spChg>
        <pc:spChg chg="add del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21" creationId="{EAED1919-54A1-41C9-B30B-A3FF3F58E38B}"/>
          </ac:spMkLst>
        </pc:spChg>
        <pc:spChg chg="add del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27" creationId="{FFFEB18F-F81F-4CED-BE64-EB888A77C3B8}"/>
          </ac:spMkLst>
        </pc:spChg>
        <pc:spChg chg="add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203" creationId="{B712E947-0734-45F9-9C4F-41114EC3A33E}"/>
          </ac:spMkLst>
        </pc:spChg>
        <pc:spChg chg="add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205" creationId="{5A65989E-BBD5-44D7-AA86-7AFD5D46BBC0}"/>
          </ac:spMkLst>
        </pc:spChg>
        <pc:spChg chg="add">
          <ac:chgData name="Wilson, Lillian M" userId="S::lmwilson22@my.trine.edu::6b60edb3-529f-4dc0-bc8f-2cf6d145b3b5" providerId="AD" clId="Web-{67EE6DA3-4D19-DA7E-95E9-230A4E4F4976}" dt="2025-04-29T18:53:33.360" v="6"/>
          <ac:spMkLst>
            <pc:docMk/>
            <pc:sldMk cId="960227351" sldId="259"/>
            <ac:spMk id="207" creationId="{231A2881-D8D7-4A7D-ACA3-E9F849F853D8}"/>
          </ac:spMkLst>
        </pc:spChg>
        <pc:grpChg chg="add">
          <ac:chgData name="Wilson, Lillian M" userId="S::lmwilson22@my.trine.edu::6b60edb3-529f-4dc0-bc8f-2cf6d145b3b5" providerId="AD" clId="Web-{67EE6DA3-4D19-DA7E-95E9-230A4E4F4976}" dt="2025-04-29T18:52:40.454" v="5"/>
          <ac:grpSpMkLst>
            <pc:docMk/>
            <pc:sldMk cId="960227351" sldId="259"/>
            <ac:grpSpMk id="13" creationId="{00C7DD97-49DC-4BFD-951D-CFF51B976DE9}"/>
          </ac:grpSpMkLst>
        </pc:grpChg>
        <pc:grpChg chg="add">
          <ac:chgData name="Wilson, Lillian M" userId="S::lmwilson22@my.trine.edu::6b60edb3-529f-4dc0-bc8f-2cf6d145b3b5" providerId="AD" clId="Web-{67EE6DA3-4D19-DA7E-95E9-230A4E4F4976}" dt="2025-04-29T18:52:40.454" v="5"/>
          <ac:grpSpMkLst>
            <pc:docMk/>
            <pc:sldMk cId="960227351" sldId="259"/>
            <ac:grpSpMk id="23" creationId="{00E015F5-1A99-4E40-BC3D-7707802996B5}"/>
          </ac:grpSpMkLst>
        </pc:grpChg>
        <pc:graphicFrameChg chg="add del mod modGraphic">
          <ac:chgData name="Wilson, Lillian M" userId="S::lmwilson22@my.trine.edu::6b60edb3-529f-4dc0-bc8f-2cf6d145b3b5" providerId="AD" clId="Web-{67EE6DA3-4D19-DA7E-95E9-230A4E4F4976}" dt="2025-04-29T19:00:07.863" v="51"/>
          <ac:graphicFrameMkLst>
            <pc:docMk/>
            <pc:sldMk cId="960227351" sldId="259"/>
            <ac:graphicFrameMk id="10" creationId="{965A9E1D-780E-976F-9BA0-30471363D6CF}"/>
          </ac:graphicFrameMkLst>
        </pc:graphicFrameChg>
        <pc:graphicFrameChg chg="add del mod modGraphic">
          <ac:chgData name="Wilson, Lillian M" userId="S::lmwilson22@my.trine.edu::6b60edb3-529f-4dc0-bc8f-2cf6d145b3b5" providerId="AD" clId="Web-{67EE6DA3-4D19-DA7E-95E9-230A4E4F4976}" dt="2025-04-29T19:00:32.645" v="58"/>
          <ac:graphicFrameMkLst>
            <pc:docMk/>
            <pc:sldMk cId="960227351" sldId="259"/>
            <ac:graphicFrameMk id="12" creationId="{F9FE3584-AF8C-2D6D-5C17-E730A6C5A5D2}"/>
          </ac:graphicFrameMkLst>
        </pc:graphicFrameChg>
        <pc:graphicFrameChg chg="add del mod">
          <ac:chgData name="Wilson, Lillian M" userId="S::lmwilson22@my.trine.edu::6b60edb3-529f-4dc0-bc8f-2cf6d145b3b5" providerId="AD" clId="Web-{67EE6DA3-4D19-DA7E-95E9-230A4E4F4976}" dt="2025-04-29T19:00:30.426" v="57"/>
          <ac:graphicFrameMkLst>
            <pc:docMk/>
            <pc:sldMk cId="960227351" sldId="259"/>
            <ac:graphicFrameMk id="20" creationId="{4DCD5158-6E5E-A931-0627-C9DCBBC1A53D}"/>
          </ac:graphicFrameMkLst>
        </pc:graphicFrameChg>
        <pc:picChg chg="add del mod ord">
          <ac:chgData name="Wilson, Lillian M" userId="S::lmwilson22@my.trine.edu::6b60edb3-529f-4dc0-bc8f-2cf6d145b3b5" providerId="AD" clId="Web-{67EE6DA3-4D19-DA7E-95E9-230A4E4F4976}" dt="2025-04-29T18:54:19.642" v="7"/>
          <ac:picMkLst>
            <pc:docMk/>
            <pc:sldMk cId="960227351" sldId="259"/>
            <ac:picMk id="5" creationId="{9915513D-2499-E474-4D68-10E89D411752}"/>
          </ac:picMkLst>
        </pc:picChg>
        <pc:picChg chg="add del mod ord">
          <ac:chgData name="Wilson, Lillian M" userId="S::lmwilson22@my.trine.edu::6b60edb3-529f-4dc0-bc8f-2cf6d145b3b5" providerId="AD" clId="Web-{67EE6DA3-4D19-DA7E-95E9-230A4E4F4976}" dt="2025-04-29T18:54:21.689" v="8"/>
          <ac:picMkLst>
            <pc:docMk/>
            <pc:sldMk cId="960227351" sldId="259"/>
            <ac:picMk id="6" creationId="{3366A6B4-1649-9DD5-056D-2618BDD88D6E}"/>
          </ac:picMkLst>
        </pc:picChg>
        <pc:picChg chg="add mod">
          <ac:chgData name="Wilson, Lillian M" userId="S::lmwilson22@my.trine.edu::6b60edb3-529f-4dc0-bc8f-2cf6d145b3b5" providerId="AD" clId="Web-{67EE6DA3-4D19-DA7E-95E9-230A4E4F4976}" dt="2025-04-29T18:58:59.254" v="11" actId="1076"/>
          <ac:picMkLst>
            <pc:docMk/>
            <pc:sldMk cId="960227351" sldId="259"/>
            <ac:picMk id="7" creationId="{37582DB4-9510-BD98-4994-C5EB0306B284}"/>
          </ac:picMkLst>
        </pc:picChg>
        <pc:picChg chg="add mod">
          <ac:chgData name="Wilson, Lillian M" userId="S::lmwilson22@my.trine.edu::6b60edb3-529f-4dc0-bc8f-2cf6d145b3b5" providerId="AD" clId="Web-{67EE6DA3-4D19-DA7E-95E9-230A4E4F4976}" dt="2025-04-29T19:00:09.160" v="52" actId="1076"/>
          <ac:picMkLst>
            <pc:docMk/>
            <pc:sldMk cId="960227351" sldId="259"/>
            <ac:picMk id="8" creationId="{690A070D-48D5-1D21-8675-B1F5229DFF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DB29-0E0A-41DF-8B93-A46C309AE2C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93152-8507-4FDE-8CE5-2B7621F7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8FA9-23BC-FA4E-C5B1-AB4E0260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F441A-196A-178B-99E3-1782FF3B9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9504A-31A1-A701-64EB-FE88D824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06ED-FE20-4628-AE3E-07412BE8086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2B26-F23A-811B-0593-BDCD3A93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D462-03A0-CBFC-1493-D04E4706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095E-B3B8-F4E9-9895-F41B0B1D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B0F9-E24B-880E-06C4-208DF1B48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938A-1E4C-1539-CACF-45C83636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73AE-59EC-423C-A9A3-29EF6E8BFDA7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6FDC-BDA6-74CC-F2AB-3798456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43BCC-0DDD-1ADA-72CB-FAC82DE4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4F764-E7D5-F895-2240-A32B8D005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D9D65-4660-290E-0CAC-3583E1E94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4158-8FA6-6681-DB49-93C966EF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7139-3963-447D-B83C-A44B3F34A9F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21EC-6D7B-D8D1-E70F-9BE85F64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0D92-1D75-5E1B-23FE-38F505C4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4252-B577-7991-B5E6-6DB9DCB8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2A1A-D8D7-C1B1-E57F-BAB93A414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482E-CABA-A535-0F41-3DD8B382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071B-C662-405A-8F6C-154B96F44ED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ADA7D-FDE5-4885-880E-33368BC6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905D-57B7-5FEE-003E-F95B684D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0A8F-AF05-3F86-D5FF-6B0533E1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CE5F6-5DF3-32C0-D7B2-381E2510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152F-9B21-F532-E701-9C208BE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31C-128F-4F67-8B0B-6A92F58F016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7C92-B173-F781-2ED8-DCF9195E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D9DE-454A-9784-AD2C-ED8AFF4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0FB5-BD10-EEC4-827E-0C71AC3D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EE72-C7E0-3B26-030E-89FD98E8A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8145B-0CBE-9980-54DA-F6179EE3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7EF4-F76F-E2EF-5CDB-425DA16F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36E2-3F60-43C7-9AB6-29A49A9B0A53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E2AA9-CE3B-03CD-ADA3-40A2416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F786C-457C-9240-04BE-48D340F4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2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87C3-9A51-51A4-AEDA-ECDF701F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6DEE-7644-67FF-392E-B7EA2A9E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70CAB-8F7C-8D8C-07D6-4C646AE81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DF5A9-72DC-F480-09E0-3BB0AC1F0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53E1E-96ED-D35F-87E7-BB5169FE1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ED108-9F42-A4F9-1D78-B74F85BE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8937-C8E8-4D78-9D86-E975A5EE8446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65038-3F0A-56D3-B7B3-80020727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0BEF8-85AD-BAEC-DB38-B1CD1F1C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FBCC-2C91-27AA-E039-FB7B917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39C8D-12FD-FAAA-FC8C-66C0BA49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E45-7802-431B-B985-27DBECFCD9BF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DD00A-37BC-2F30-823F-363DF0BF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2C78-4CDB-1005-FC3A-99E37E4B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4FAB9-771D-6A40-0D28-765327C4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3896-29AC-4259-9BBA-94223BF0D1E4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E14BF-D1FF-D4E0-9DD1-DA1C0B4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36B39-3C21-D2B5-50F9-977C3EDB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6824-E9B1-CB58-F716-933A4F4F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7673-C21A-B040-657E-C97C32CB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1D5C-F4BE-8DC6-62D9-EE1BDDA7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3EBAA-42B2-062C-DED5-8E397ECD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568D-B640-447F-8AF8-FA4D1EFC1E66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06AA-C503-3471-9B69-E780100A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FF265-B50A-FC4C-2D3A-C20E1BFC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F048-DEA4-4922-BFB6-E5F9E88C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50989-B0CE-A6A2-A0B4-6CD76E07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B22C-7308-F0C4-6088-1D93C991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DD0F7-EB4E-DD7D-C847-C4481129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6123-8A37-422A-9952-29A83117222B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9A252-7BA9-02C8-AE9B-5FBAF6A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3B486-2C77-DF54-E091-C1014125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07C7C-58B4-89F9-EAF5-A257B29E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7E4F-F7C3-4B13-DC1C-556A8B11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AE14F-EE5A-554F-B67F-90476FE0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F297C-7394-4FF1-9B2D-DE7D3B1AC97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D44B-EBFC-CDBE-3A25-8E15A4837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16FD-6267-6558-29F6-BA7C262F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A60C2-45EA-44CD-9D66-60C252F6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pna.weebly.com/blog/helical-gear-design-considerations" TargetMode="External"/><Relationship Id="rId7" Type="http://schemas.openxmlformats.org/officeDocument/2006/relationships/hyperlink" Target="http://principle-eng.co.uk/product/grw-deep-groove-ball-bearing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skyhighelearn.com/design-of-mechanical-shaft-procedure-mechanical-shaft-design/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_85DEAB0E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B7E3-278E-7B24-1032-CA067B526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8023"/>
            <a:ext cx="9144000" cy="2387600"/>
          </a:xfrm>
        </p:spPr>
        <p:txBody>
          <a:bodyPr/>
          <a:lstStyle/>
          <a:p>
            <a:r>
              <a:rPr lang="en-US"/>
              <a:t>Power Transmission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4329C-7EEE-AC78-5248-8427EBA4F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75902"/>
          </a:xfrm>
        </p:spPr>
        <p:txBody>
          <a:bodyPr>
            <a:normAutofit/>
          </a:bodyPr>
          <a:lstStyle/>
          <a:p>
            <a:r>
              <a:rPr lang="en-US"/>
              <a:t>Max Van Huis, Lillian Wilson, Andrew Vitale</a:t>
            </a:r>
          </a:p>
          <a:p>
            <a:endParaRPr lang="en-US"/>
          </a:p>
          <a:p>
            <a:r>
              <a:rPr lang="en-US"/>
              <a:t>April 30, 2025</a:t>
            </a:r>
          </a:p>
          <a:p>
            <a:endParaRPr lang="en-US"/>
          </a:p>
          <a:p>
            <a:r>
              <a:rPr lang="en-US" sz="3200"/>
              <a:t>Machine Component Design   MAE 353 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48D2A-E713-2EF0-F10F-115C3262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4501-C6C5-FACE-BC2B-B4517208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Recommendations</a:t>
            </a:r>
          </a:p>
        </p:txBody>
      </p:sp>
      <p:pic>
        <p:nvPicPr>
          <p:cNvPr id="6" name="Picture 5" descr="Gears up close">
            <a:extLst>
              <a:ext uri="{FF2B5EF4-FFF2-40B4-BE49-F238E27FC236}">
                <a16:creationId xmlns:a16="http://schemas.microsoft.com/office/drawing/2014/main" id="{868D6627-D135-2402-F86D-BF395DAA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02" r="34060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99BB-F265-EECA-CC4C-0F2A3059A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the diameter on the stepped shaft.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helical gears and herringbone gears </a:t>
            </a:r>
          </a:p>
          <a:p>
            <a:pPr lvl="2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Helical gears engage more gradually than spur gears</a:t>
            </a:r>
          </a:p>
          <a:p>
            <a:pPr lvl="2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Herringbone gears eliminate the axial thrust generated by the gears.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stronger materials such as AISI 4130</a:t>
            </a:r>
          </a:p>
          <a:p>
            <a:pPr lvl="2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chromium and molybdenum as strengthening agents</a:t>
            </a:r>
          </a:p>
          <a:p>
            <a:pPr lvl="2"/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1AD7-C548-0BFC-6591-2D8A1C17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8A60C2-45EA-44CD-9D66-60C252F6AF4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3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1952-503D-1936-E6FE-EB5BB774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4C7D-0EF9-E112-52DF-77C8141C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We learned how tedious each step and system of the design was.</a:t>
            </a:r>
          </a:p>
          <a:p>
            <a:pPr lvl="1">
              <a:lnSpc>
                <a:spcPct val="150000"/>
              </a:lnSpc>
            </a:pPr>
            <a:r>
              <a:rPr lang="en-US"/>
              <a:t>One small edit changes the entire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8296-D5DB-CA76-2A16-3C871F63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9CCC5-45F5-F5E4-7A23-582D27900A29}"/>
              </a:ext>
            </a:extLst>
          </p:cNvPr>
          <p:cNvSpPr txBox="1"/>
          <p:nvPr/>
        </p:nvSpPr>
        <p:spPr>
          <a:xfrm>
            <a:off x="838200" y="3663931"/>
            <a:ext cx="10515600" cy="18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Continued to develop skills on excel and using CAD software.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Excel was great for design selection changes.</a:t>
            </a:r>
          </a:p>
          <a:p>
            <a:pPr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3949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4C2-E480-6FA2-D3E4-74EC8104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61297-6110-6A85-AB4A-FE93C77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3CC543-65E5-32AE-D2BC-D981F57C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88" y="3469521"/>
            <a:ext cx="10515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Khkgears.net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2025, khkgears.net/new/images/know-about-parameters-that-determine-gear-shapes/Parameters-	necessary-for-gear-design.jpg. Accessed 29 Apr. 2025.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163D7A-8BF4-AE5C-13B2-35563ED05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90" y="5498188"/>
            <a:ext cx="99098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Skyhighelearn.com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2021, skyhighelearn.com/wp-content/uploads/2021/03/Design-of-procedure.jpg. 	Accessed 29 Apr. 2025.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2454D72-5608-8684-53CE-18DD24FF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89" y="4846605"/>
            <a:ext cx="99098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Principle-Eng.co.uk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2025, principle-eng.co.uk/wp-content/uploads/2016/12/GRW-Ball-Bearings-Deep-	Groove-470x470.jpg. Accessed 29 Apr. 2025.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3E90B19-AF24-578E-08B0-9B94F3CB0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88" y="4191204"/>
            <a:ext cx="99098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Orleanshub.com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2023, orleanshub.com/wp-content/uploads/2023/07/072223_Mhaywire.jpg. Accessed 29 Apr. 	2025.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74B43-0881-5C9F-9A14-D2A51A4A93BD}"/>
              </a:ext>
            </a:extLst>
          </p:cNvPr>
          <p:cNvSpPr txBox="1"/>
          <p:nvPr/>
        </p:nvSpPr>
        <p:spPr>
          <a:xfrm>
            <a:off x="838200" y="2932504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Picture Credit: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9C4A818-434C-DF94-A743-21EDBAAC1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19" y="1779026"/>
            <a:ext cx="1001267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Juvinall, Robert C, and Kurt M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Marshek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Machine Component Design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Hoboken, N, Wiley, 	2020.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EAF-664A-6DF7-DA30-17D57956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0FFA-0038-2CFC-F21E-852CDBD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E451-7403-B3E4-E2CC-C8D49306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E271-4269-A782-0796-82767047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We were interested in creating a gearbox that can convert a higher rpm input to a higher torque output.</a:t>
            </a:r>
          </a:p>
          <a:p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Main steps were as follows:</a:t>
            </a:r>
          </a:p>
          <a:p>
            <a:pPr lvl="1">
              <a:lnSpc>
                <a:spcPct val="150000"/>
              </a:lnSpc>
            </a:pPr>
            <a:r>
              <a:rPr lang="en-US"/>
              <a:t>Gear design</a:t>
            </a:r>
          </a:p>
          <a:p>
            <a:pPr lvl="1">
              <a:lnSpc>
                <a:spcPct val="150000"/>
              </a:lnSpc>
            </a:pPr>
            <a:r>
              <a:rPr lang="en-US"/>
              <a:t>Shaft design and selection</a:t>
            </a:r>
          </a:p>
          <a:p>
            <a:pPr lvl="1">
              <a:lnSpc>
                <a:spcPct val="150000"/>
              </a:lnSpc>
            </a:pPr>
            <a:r>
              <a:rPr lang="en-US"/>
              <a:t>Bearing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515E5-86FB-EB3D-6FC2-0A4F01C4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CC1779A2-3909-C0F4-66CC-17B1A3B4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6115" y="2627313"/>
            <a:ext cx="2207886" cy="2228489"/>
          </a:xfrm>
          <a:prstGeom prst="rect">
            <a:avLst/>
          </a:prstGeom>
        </p:spPr>
      </p:pic>
      <p:pic>
        <p:nvPicPr>
          <p:cNvPr id="9" name="Picture 8" descr="A diagram of a mechanical scheme&#10;&#10;AI-generated content may be incorrect.">
            <a:extLst>
              <a:ext uri="{FF2B5EF4-FFF2-40B4-BE49-F238E27FC236}">
                <a16:creationId xmlns:a16="http://schemas.microsoft.com/office/drawing/2014/main" id="{DAF0E459-E2D1-BBD3-97C2-5BE78064C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44000" y="3089229"/>
            <a:ext cx="2743200" cy="1582331"/>
          </a:xfrm>
          <a:prstGeom prst="rect">
            <a:avLst/>
          </a:prstGeom>
        </p:spPr>
      </p:pic>
      <p:pic>
        <p:nvPicPr>
          <p:cNvPr id="11" name="Picture 10" descr="A close-up of a bearing&#10;&#10;AI-generated content may be incorrect.">
            <a:extLst>
              <a:ext uri="{FF2B5EF4-FFF2-40B4-BE49-F238E27FC236}">
                <a16:creationId xmlns:a16="http://schemas.microsoft.com/office/drawing/2014/main" id="{872A29A0-CD26-393E-FC73-ACB636519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10600" y="4850947"/>
            <a:ext cx="1637073" cy="16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8BD-3429-0CAA-FC63-C412DF46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8120-EB4F-2A85-FC33-204CA261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Gear reducers can be found in high-torque machines</a:t>
            </a:r>
          </a:p>
          <a:p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Examples include:</a:t>
            </a:r>
          </a:p>
          <a:p>
            <a:pPr lvl="1">
              <a:lnSpc>
                <a:spcPct val="150000"/>
              </a:lnSpc>
            </a:pPr>
            <a:r>
              <a:rPr lang="en-US"/>
              <a:t>Agricultural machinery</a:t>
            </a:r>
          </a:p>
          <a:p>
            <a:pPr lvl="1">
              <a:lnSpc>
                <a:spcPct val="150000"/>
              </a:lnSpc>
            </a:pPr>
            <a:r>
              <a:rPr lang="en-US"/>
              <a:t>Trucks</a:t>
            </a:r>
          </a:p>
          <a:p>
            <a:pPr lvl="1">
              <a:lnSpc>
                <a:spcPct val="150000"/>
              </a:lnSpc>
            </a:pPr>
            <a:r>
              <a:rPr lang="en-US"/>
              <a:t>Construction machinery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93444-0969-FA5E-30C8-11D75395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60C2-45EA-44CD-9D66-60C252F6AF47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 descr="A tractor pulling a truck&#10;&#10;AI-generated content may be incorrect.">
            <a:extLst>
              <a:ext uri="{FF2B5EF4-FFF2-40B4-BE49-F238E27FC236}">
                <a16:creationId xmlns:a16="http://schemas.microsoft.com/office/drawing/2014/main" id="{00A9B844-BE5E-C6B3-8033-4603C7664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2697480"/>
            <a:ext cx="4831080" cy="31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" name="Rectangle 211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4" name="Freeform: Shape 213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6" name="Freeform: Shape 215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480D2-C741-A90C-714C-DC35111A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-1399925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Drawings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3d model of a gear&#10;&#10;AI-generated content may be incorrect.">
            <a:extLst>
              <a:ext uri="{FF2B5EF4-FFF2-40B4-BE49-F238E27FC236}">
                <a16:creationId xmlns:a16="http://schemas.microsoft.com/office/drawing/2014/main" id="{FDE7C891-46D2-336E-6802-3DB92DFB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78" y="188870"/>
            <a:ext cx="3153103" cy="2743200"/>
          </a:xfrm>
          <a:prstGeom prst="rect">
            <a:avLst/>
          </a:prstGeom>
        </p:spPr>
      </p:pic>
      <p:pic>
        <p:nvPicPr>
          <p:cNvPr id="8" name="Picture 7" descr="A diagram of a mechanical scheme&#10;&#10;AI-generated content may be incorrect.">
            <a:extLst>
              <a:ext uri="{FF2B5EF4-FFF2-40B4-BE49-F238E27FC236}">
                <a16:creationId xmlns:a16="http://schemas.microsoft.com/office/drawing/2014/main" id="{690A070D-48D5-1D21-8675-B1F5229D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06" y="3120940"/>
            <a:ext cx="4137655" cy="3165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7D613-BD9A-F5CC-00B6-5623D4BD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8A60C2-45EA-44CD-9D66-60C252F6AF4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790D732-D7F4-00E6-2164-274485CB4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65918"/>
              </p:ext>
            </p:extLst>
          </p:nvPr>
        </p:nvGraphicFramePr>
        <p:xfrm>
          <a:off x="1444487" y="2007227"/>
          <a:ext cx="2519874" cy="388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514771" imgH="3873441" progId="Excel.Sheet.12">
                  <p:embed/>
                </p:oleObj>
              </mc:Choice>
              <mc:Fallback>
                <p:oleObj name="Worksheet" r:id="rId4" imgW="2514771" imgH="3873441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790D732-D7F4-00E6-2164-274485CB4A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4487" y="2007227"/>
                        <a:ext cx="2519874" cy="3881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2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467FE-EDB5-BBB5-B00C-1E70DE3F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9" r="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2470F-70B1-4F47-162A-52ED27B6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Detailed Design: Power and Torque Req.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07B1-CB13-324F-6C8D-3DE904A5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Given Power: 17 HP</a:t>
            </a:r>
          </a:p>
          <a:p>
            <a:endParaRPr lang="en-US" sz="2000"/>
          </a:p>
          <a:p>
            <a:r>
              <a:rPr lang="en-US" sz="2000"/>
              <a:t>Input Speed: 1600 rpm</a:t>
            </a:r>
          </a:p>
          <a:p>
            <a:endParaRPr lang="en-US" sz="2000"/>
          </a:p>
          <a:p>
            <a:r>
              <a:rPr lang="en-US" sz="2000"/>
              <a:t>Output Speed: 80-85 rpm</a:t>
            </a:r>
          </a:p>
          <a:p>
            <a:endParaRPr lang="en-US" sz="2000"/>
          </a:p>
          <a:p>
            <a:r>
              <a:rPr lang="en-US" sz="2000"/>
              <a:t>Bearing Life: 14,000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C816A-A72E-DE87-6A11-73239207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8A60C2-45EA-44CD-9D66-60C252F6AF4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2933C-EAC4-EB0A-7053-D54F024A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23930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Detailed Design: Gear Specs and Forces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7958-B471-8642-41AB-11B77A9C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22" y="625683"/>
            <a:ext cx="2640329" cy="2743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5381B1-82A4-A728-531A-688F752C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04"/>
          <a:stretch/>
        </p:blipFill>
        <p:spPr>
          <a:xfrm>
            <a:off x="724819" y="3819317"/>
            <a:ext cx="10742361" cy="2354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F9B8-B84E-CCBD-32FF-17D62245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9650" y="6356350"/>
            <a:ext cx="120325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8A60C2-45EA-44CD-9D66-60C252F6AF4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98B76-2365-2F65-BE25-F8CC10DF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4200"/>
              <a:t>Detailed Design: Shaft Specs and Forces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14FBA8-AE88-8EDD-C5A0-20467E75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1577"/>
              </p:ext>
            </p:extLst>
          </p:nvPr>
        </p:nvGraphicFramePr>
        <p:xfrm>
          <a:off x="640080" y="2787185"/>
          <a:ext cx="1968500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0887595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25321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199544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Shaft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Torque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67028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669.6406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lb*in.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2631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2976.181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lb*in.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18201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13227.47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effectLst/>
                        </a:rPr>
                        <a:t>lb</a:t>
                      </a:r>
                      <a:r>
                        <a:rPr lang="en-US" sz="1100" u="none" strike="noStrike">
                          <a:effectLst/>
                        </a:rPr>
                        <a:t>*in.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424390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8-0000-0000-0000DC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2" y="164592"/>
            <a:ext cx="2721940" cy="3456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0000-000098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47888" y="184574"/>
            <a:ext cx="3785616" cy="2602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96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92624" y="3928982"/>
            <a:ext cx="3099816" cy="2131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8-0000-0000-000097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47888" y="3196180"/>
            <a:ext cx="3785616" cy="27729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5AED6-11BF-1C24-0A58-9FDDF7E9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8A60C2-45EA-44CD-9D66-60C252F6AF4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78C523-703A-E1AC-5273-E42AEDD2D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03034"/>
              </p:ext>
            </p:extLst>
          </p:nvPr>
        </p:nvGraphicFramePr>
        <p:xfrm>
          <a:off x="630918" y="3523785"/>
          <a:ext cx="2743200" cy="2340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920">
                  <a:extLst>
                    <a:ext uri="{9D8B030D-6E8A-4147-A177-3AD203B41FA5}">
                      <a16:colId xmlns:a16="http://schemas.microsoft.com/office/drawing/2014/main" val="295984962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2772305447"/>
                    </a:ext>
                  </a:extLst>
                </a:gridCol>
                <a:gridCol w="613863">
                  <a:extLst>
                    <a:ext uri="{9D8B030D-6E8A-4147-A177-3AD203B41FA5}">
                      <a16:colId xmlns:a16="http://schemas.microsoft.com/office/drawing/2014/main" val="1714833827"/>
                    </a:ext>
                  </a:extLst>
                </a:gridCol>
                <a:gridCol w="681004">
                  <a:extLst>
                    <a:ext uri="{9D8B030D-6E8A-4147-A177-3AD203B41FA5}">
                      <a16:colId xmlns:a16="http://schemas.microsoft.com/office/drawing/2014/main" val="3233882267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Resultant Forces at Gear Locations (Y direction)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27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-212.0213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17220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308.0698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5104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Pinion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967.5146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03398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Gear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-871.4661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48185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5765249"/>
                  </a:ext>
                </a:extLst>
              </a:tr>
              <a:tr h="1841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Resultant Forces at Gear Locations (X direction)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906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Pinion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-595.2395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39418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595.2395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59369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Pinion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-2645.509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5161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Gear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2645.509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lbf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615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E7DF8-5315-5B43-4CA9-1A4E84C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Detailed Design: Shaft Bending Moments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262E0-BBFC-18F1-6DD2-05B169E7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8A60C2-45EA-44CD-9D66-60C252F6AF4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B01D2-3CE4-0E3A-6E20-87166CCF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828" y="1455405"/>
            <a:ext cx="6864703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7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36295-776E-9D02-2654-6604748B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Design: Bearing Specs and Forces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64875-7B2E-E2B6-15BA-815B62E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8A60C2-45EA-44CD-9D66-60C252F6AF4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CD9D7-FDF7-5671-55D1-E1A6DEE3B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3575"/>
              </p:ext>
            </p:extLst>
          </p:nvPr>
        </p:nvGraphicFramePr>
        <p:xfrm>
          <a:off x="5414356" y="1082324"/>
          <a:ext cx="6408837" cy="4753084"/>
        </p:xfrm>
        <a:graphic>
          <a:graphicData uri="http://schemas.openxmlformats.org/drawingml/2006/table">
            <a:tbl>
              <a:tblPr firstRow="1" bandRow="1"/>
              <a:tblGrid>
                <a:gridCol w="2307550">
                  <a:extLst>
                    <a:ext uri="{9D8B030D-6E8A-4147-A177-3AD203B41FA5}">
                      <a16:colId xmlns:a16="http://schemas.microsoft.com/office/drawing/2014/main" val="856169722"/>
                    </a:ext>
                  </a:extLst>
                </a:gridCol>
                <a:gridCol w="1652213">
                  <a:extLst>
                    <a:ext uri="{9D8B030D-6E8A-4147-A177-3AD203B41FA5}">
                      <a16:colId xmlns:a16="http://schemas.microsoft.com/office/drawing/2014/main" val="2758066994"/>
                    </a:ext>
                  </a:extLst>
                </a:gridCol>
                <a:gridCol w="1652213">
                  <a:extLst>
                    <a:ext uri="{9D8B030D-6E8A-4147-A177-3AD203B41FA5}">
                      <a16:colId xmlns:a16="http://schemas.microsoft.com/office/drawing/2014/main" val="1456235984"/>
                    </a:ext>
                  </a:extLst>
                </a:gridCol>
                <a:gridCol w="796861">
                  <a:extLst>
                    <a:ext uri="{9D8B030D-6E8A-4147-A177-3AD203B41FA5}">
                      <a16:colId xmlns:a16="http://schemas.microsoft.com/office/drawing/2014/main" val="2280803420"/>
                    </a:ext>
                  </a:extLst>
                </a:gridCol>
              </a:tblGrid>
              <a:tr h="575557"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Required Bearing Capacities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615" marR="190615" marT="95307" marB="9530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236509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293873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Creq (B1)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3.64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3.57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786205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Creq (B2)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4.04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227675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Creq (B3)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3.19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3.12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844017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Creq (B4)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15.87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15.95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46022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Creq (B5)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7.20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7.33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809854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Creq (B6)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6.49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878371"/>
                  </a:ext>
                </a:extLst>
              </a:tr>
              <a:tr h="78110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133138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Less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More</a:t>
                      </a: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3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37" marR="13237" marT="132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20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65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1df1a3-c97e-4581-adc2-30e1d04030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71866BD67884DB3ABA4D4B43EC6CF" ma:contentTypeVersion="12" ma:contentTypeDescription="Create a new document." ma:contentTypeScope="" ma:versionID="02d713e077e44a632a27a5c371024f36">
  <xsd:schema xmlns:xsd="http://www.w3.org/2001/XMLSchema" xmlns:xs="http://www.w3.org/2001/XMLSchema" xmlns:p="http://schemas.microsoft.com/office/2006/metadata/properties" xmlns:ns3="b01df1a3-c97e-4581-adc2-30e1d040303c" xmlns:ns4="3e6e4ccd-f184-467d-90bb-f7d63a29424d" targetNamespace="http://schemas.microsoft.com/office/2006/metadata/properties" ma:root="true" ma:fieldsID="785b92f7cd37b13339b59ed323224844" ns3:_="" ns4:_="">
    <xsd:import namespace="b01df1a3-c97e-4581-adc2-30e1d040303c"/>
    <xsd:import namespace="3e6e4ccd-f184-467d-90bb-f7d63a2942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df1a3-c97e-4581-adc2-30e1d0403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e4ccd-f184-467d-90bb-f7d63a29424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32CA6E-D2A7-4DDB-9298-73A0E3DAD445}">
  <ds:schemaRefs>
    <ds:schemaRef ds:uri="3e6e4ccd-f184-467d-90bb-f7d63a29424d"/>
    <ds:schemaRef ds:uri="b01df1a3-c97e-4581-adc2-30e1d04030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56A7A5-C73A-4D94-B2F2-5717735BD6FB}">
  <ds:schemaRefs>
    <ds:schemaRef ds:uri="3e6e4ccd-f184-467d-90bb-f7d63a29424d"/>
    <ds:schemaRef ds:uri="b01df1a3-c97e-4581-adc2-30e1d04030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FC0924-BB66-4051-B320-178538F4EC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 Transmission Case Study</vt:lpstr>
      <vt:lpstr>Background</vt:lpstr>
      <vt:lpstr>Background (continued)</vt:lpstr>
      <vt:lpstr>Drawings</vt:lpstr>
      <vt:lpstr>Detailed Design: Power and Torque Req.</vt:lpstr>
      <vt:lpstr>Detailed Design: Gear Specs and Forces</vt:lpstr>
      <vt:lpstr>Detailed Design: Shaft Specs and Forces</vt:lpstr>
      <vt:lpstr>Detailed Design: Shaft Bending Moments</vt:lpstr>
      <vt:lpstr>Detailed Design: Bearing Specs and Forces</vt:lpstr>
      <vt:lpstr>Recommendations</vt:lpstr>
      <vt:lpstr>Conclusions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Huis, Maxwell Isaac</dc:creator>
  <cp:revision>1</cp:revision>
  <dcterms:created xsi:type="dcterms:W3CDTF">2025-04-29T18:19:35Z</dcterms:created>
  <dcterms:modified xsi:type="dcterms:W3CDTF">2025-04-29T20:09:33Z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0x010100DF471866BD67884DB3ABA4D4B43EC6CF</vt:lpwstr>
  </property>
</Properties>
</file>