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93" r:id="rId6"/>
    <p:sldId id="292" r:id="rId7"/>
    <p:sldId id="294" r:id="rId8"/>
    <p:sldId id="295" r:id="rId9"/>
    <p:sldId id="298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6423F5-F636-4F8D-8C93-CA00FBEE23C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BAD6D8-46B4-42FF-84C9-12E22E5A15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229350"/>
            <a:ext cx="2348089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0"/>
            <a:r>
              <a:rPr lang="en-US" sz="2800" cap="none" dirty="0" smtClean="0"/>
              <a:t>Analysis and Mitigation of Radiation Induced Errors In Modern Circuits </a:t>
            </a:r>
            <a:endParaRPr lang="en-US" sz="2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Dissertation Defense</a:t>
            </a:r>
          </a:p>
          <a:p>
            <a:r>
              <a:rPr lang="en-US" dirty="0" smtClean="0"/>
              <a:t>Adam Watkins</a:t>
            </a:r>
          </a:p>
          <a:p>
            <a:r>
              <a:rPr lang="en-US" dirty="0" smtClean="0"/>
              <a:t>Advisor: Spyros </a:t>
            </a:r>
            <a:r>
              <a:rPr lang="en-US" dirty="0" err="1" smtClean="0"/>
              <a:t>Tragoudas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Operation During a 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/>
              <a:t>Assume n2 and n3 will change values due to a DNU </a:t>
            </a:r>
          </a:p>
          <a:p>
            <a:r>
              <a:rPr lang="en-US" dirty="0"/>
              <a:t>Transient on n2 (in red)</a:t>
            </a:r>
          </a:p>
          <a:p>
            <a:pPr lvl="1"/>
            <a:r>
              <a:rPr lang="en-US" dirty="0"/>
              <a:t>Blocked by C4 since it is driven by OUT </a:t>
            </a:r>
          </a:p>
          <a:p>
            <a:pPr lvl="1"/>
            <a:r>
              <a:rPr lang="en-US" dirty="0"/>
              <a:t>Propagated to the NMOS on C5 and PMOS on C6</a:t>
            </a:r>
          </a:p>
          <a:p>
            <a:r>
              <a:rPr lang="en-US" dirty="0"/>
              <a:t>Transient on n3 (in blue) </a:t>
            </a:r>
          </a:p>
          <a:p>
            <a:pPr lvl="1"/>
            <a:r>
              <a:rPr lang="en-US" dirty="0"/>
              <a:t>Blocked at C2 since n4 does not change </a:t>
            </a:r>
          </a:p>
          <a:p>
            <a:pPr lvl="1"/>
            <a:r>
              <a:rPr lang="en-US" dirty="0"/>
              <a:t>Propagated to C6, could change the value on n6 if error goes to 0 (in green)</a:t>
            </a:r>
          </a:p>
          <a:p>
            <a:pPr lvl="1"/>
            <a:r>
              <a:rPr lang="en-US" dirty="0"/>
              <a:t>Error is blocked at C7 since n1 does not have a transient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34" y="1447800"/>
            <a:ext cx="3546566" cy="51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HRDNUT was implemented using the 32nm Predictive Technology Model (PTM) library</a:t>
                </a:r>
              </a:p>
              <a:p>
                <a:r>
                  <a:rPr lang="en-US" dirty="0"/>
                  <a:t>VDD was set to 1.05 volts</a:t>
                </a:r>
              </a:p>
              <a:p>
                <a:r>
                  <a:rPr lang="en-US" dirty="0"/>
                  <a:t>All PMOS widths set to 80nm and NMOS widths set to 40nm</a:t>
                </a:r>
              </a:p>
              <a:p>
                <a:r>
                  <a:rPr lang="en-US" dirty="0"/>
                  <a:t>Radiation errors were modeled by injecting currents at two nodes</a:t>
                </a:r>
              </a:p>
              <a:p>
                <a:pPr lvl="1"/>
                <a:r>
                  <a:rPr lang="en-US" sz="2400" dirty="0"/>
                  <a:t>Equation: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- Injection current – set to 5fC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47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484" y="40018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the CLK and Data signals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784" y="490696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an internal node and the output with simultaneous SEUs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0" y="1489904"/>
            <a:ext cx="3446389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3106479" cy="2509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79" y="3829004"/>
            <a:ext cx="2994820" cy="2419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2279" y="1788004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Waveforms of two internal nodes</a:t>
            </a:r>
            <a:r>
              <a:rPr lang="en-US" dirty="0"/>
              <a:t> </a:t>
            </a:r>
            <a:r>
              <a:rPr lang="en-US" dirty="0" smtClean="0"/>
              <a:t>with simultaneous SEUs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DNU Robust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r>
              <a:rPr lang="en-US" dirty="0"/>
              <a:t>Existing DNU robust design is the DONUT latch</a:t>
            </a:r>
          </a:p>
          <a:p>
            <a:r>
              <a:rPr lang="en-US" dirty="0"/>
              <a:t>Uses 12 cross-coupled elements </a:t>
            </a:r>
          </a:p>
          <a:p>
            <a:r>
              <a:rPr lang="en-US" dirty="0"/>
              <a:t>The device recovers all nodes after a DNU – DNU robust</a:t>
            </a:r>
          </a:p>
          <a:p>
            <a:r>
              <a:rPr lang="en-US" dirty="0"/>
              <a:t>HRDNUT improves on the DONUT by offering lower power and delay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r="6140"/>
          <a:stretch/>
        </p:blipFill>
        <p:spPr>
          <a:xfrm>
            <a:off x="5105400" y="1676400"/>
            <a:ext cx="3810000" cy="3466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8083" y="4980439"/>
            <a:ext cx="224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DONUT Latch [3]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540369"/>
            <a:ext cx="4019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 N. </a:t>
            </a:r>
            <a:r>
              <a:rPr lang="en-US" sz="1400" dirty="0" err="1" smtClean="0"/>
              <a:t>Eftaxiopoulos</a:t>
            </a:r>
            <a:r>
              <a:rPr lang="en-US" sz="1400" dirty="0" smtClean="0"/>
              <a:t> et al, </a:t>
            </a:r>
            <a:r>
              <a:rPr lang="en-US" sz="1400" dirty="0"/>
              <a:t>Donut: A double </a:t>
            </a:r>
            <a:r>
              <a:rPr lang="en-US" sz="1400" dirty="0" smtClean="0"/>
              <a:t>node upset </a:t>
            </a:r>
            <a:r>
              <a:rPr lang="en-US" sz="1400" dirty="0"/>
              <a:t>tolerant latch</a:t>
            </a:r>
            <a:r>
              <a:rPr lang="en-US" sz="1400" dirty="0" smtClean="0"/>
              <a:t>, 2015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20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Modified DONUT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/>
          <a:lstStyle/>
          <a:p>
            <a:r>
              <a:rPr lang="en-US" dirty="0"/>
              <a:t>Standard DONUT latch has relatively high power and delay</a:t>
            </a:r>
          </a:p>
          <a:p>
            <a:r>
              <a:rPr lang="en-US" dirty="0"/>
              <a:t>Was due to contention on data lines during the transparent mode</a:t>
            </a:r>
          </a:p>
          <a:p>
            <a:r>
              <a:rPr lang="en-US" dirty="0"/>
              <a:t>Transistors were added to put all data loading nodes to high impedance during the transparent mode</a:t>
            </a:r>
          </a:p>
          <a:p>
            <a:r>
              <a:rPr lang="en-US" dirty="0"/>
              <a:t>Saved power and decreased delay at a cost of area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6698" r="9734" b="5350"/>
          <a:stretch/>
        </p:blipFill>
        <p:spPr>
          <a:xfrm>
            <a:off x="5074920" y="1828800"/>
            <a:ext cx="3749040" cy="3336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5940" y="520918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DONUT 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to Existing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HRDNUT has been extensively compared to existing designs in power, area and delay</a:t>
            </a:r>
          </a:p>
          <a:p>
            <a:r>
              <a:rPr lang="en-US" dirty="0"/>
              <a:t>All designs implemented with the following</a:t>
            </a:r>
          </a:p>
          <a:p>
            <a:pPr lvl="1"/>
            <a:r>
              <a:rPr lang="en-US" sz="2400" dirty="0"/>
              <a:t>PMOS Width: 80nm</a:t>
            </a:r>
          </a:p>
          <a:p>
            <a:pPr lvl="1"/>
            <a:r>
              <a:rPr lang="en-US" sz="2400" dirty="0"/>
              <a:t>NMOS Width: 40nm</a:t>
            </a:r>
          </a:p>
          <a:p>
            <a:pPr lvl="1"/>
            <a:r>
              <a:rPr lang="en-US" sz="2400" dirty="0"/>
              <a:t>If a weak keeper is used the output c-element was sized</a:t>
            </a:r>
          </a:p>
          <a:p>
            <a:pPr lvl="2"/>
            <a:r>
              <a:rPr lang="en-US" dirty="0"/>
              <a:t>PMOS Width: 320nm</a:t>
            </a:r>
          </a:p>
          <a:p>
            <a:pPr lvl="2"/>
            <a:r>
              <a:rPr lang="en-US" dirty="0"/>
              <a:t>NMOS Width: 160nm</a:t>
            </a:r>
          </a:p>
          <a:p>
            <a:r>
              <a:rPr lang="en-US" dirty="0"/>
              <a:t>Area is represented as unit sized transistors (UST) which is the number of minimum width transistors (40nm)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6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to Existing Designs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805311"/>
              </p:ext>
            </p:extLst>
          </p:nvPr>
        </p:nvGraphicFramePr>
        <p:xfrm>
          <a:off x="457200" y="1606731"/>
          <a:ext cx="83058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DNU Immune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DNU Robust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(µW)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Delay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ps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(UST)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HSMUF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1.0626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HSMUF (Keeper)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DONUT (Modified)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HRDNUT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8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Triple Node Upsets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scaling may lead to more multi-node upsets</a:t>
            </a:r>
          </a:p>
          <a:p>
            <a:r>
              <a:rPr lang="en-US" dirty="0" smtClean="0"/>
              <a:t>A possible issue is the triple node upset (TNU)</a:t>
            </a:r>
          </a:p>
          <a:p>
            <a:pPr lvl="1"/>
            <a:r>
              <a:rPr lang="en-US" dirty="0" smtClean="0"/>
              <a:t>Triple Node Upset – one or more particles causing </a:t>
            </a:r>
            <a:r>
              <a:rPr lang="en-US" smtClean="0"/>
              <a:t>3 simultaneous transient </a:t>
            </a:r>
            <a:r>
              <a:rPr lang="en-US" dirty="0" smtClean="0"/>
              <a:t>pulses</a:t>
            </a:r>
          </a:p>
          <a:p>
            <a:r>
              <a:rPr lang="en-US" dirty="0" smtClean="0"/>
              <a:t>A latch showing promise as TNU tolerant was designed</a:t>
            </a:r>
          </a:p>
          <a:p>
            <a:r>
              <a:rPr lang="en-US" dirty="0" smtClean="0"/>
              <a:t>Has 11 nodes – 165 possible TNU cases</a:t>
            </a:r>
          </a:p>
          <a:p>
            <a:r>
              <a:rPr lang="en-US" dirty="0" smtClean="0"/>
              <a:t>May also be TNU 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8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errors are a concern in circuit design</a:t>
            </a:r>
          </a:p>
          <a:p>
            <a:r>
              <a:rPr lang="en-US" dirty="0" smtClean="0"/>
              <a:t>New circuit designs and simulation tools are required to handle increasing error rate</a:t>
            </a:r>
          </a:p>
          <a:p>
            <a:r>
              <a:rPr lang="en-US" dirty="0" smtClean="0"/>
              <a:t>For the dissertation the following are proposed</a:t>
            </a:r>
          </a:p>
          <a:p>
            <a:pPr lvl="1"/>
            <a:r>
              <a:rPr lang="en-US" dirty="0" smtClean="0"/>
              <a:t>A DNU tolerant latch suitable for clock gating</a:t>
            </a:r>
          </a:p>
          <a:p>
            <a:pPr lvl="1"/>
            <a:r>
              <a:rPr lang="en-US" smtClean="0"/>
              <a:t>A simulation </a:t>
            </a:r>
            <a:r>
              <a:rPr lang="en-US" dirty="0" smtClean="0"/>
              <a:t>tool </a:t>
            </a:r>
            <a:r>
              <a:rPr lang="en-US" smtClean="0"/>
              <a:t>that calculates </a:t>
            </a:r>
            <a:r>
              <a:rPr lang="en-US" dirty="0" smtClean="0"/>
              <a:t>the SER using BDDs and an accurate electrical masking model</a:t>
            </a:r>
          </a:p>
          <a:p>
            <a:pPr lvl="1"/>
            <a:r>
              <a:rPr lang="en-US" dirty="0" smtClean="0"/>
              <a:t>An accurate equivalent circuit model for determining the pulse shape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Robust Latch 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dirty="0" smtClean="0"/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87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This defense focuses on the effects of soft errors</a:t>
            </a:r>
          </a:p>
          <a:p>
            <a:r>
              <a:rPr lang="en-US" dirty="0" smtClean="0"/>
              <a:t>Soft Error</a:t>
            </a:r>
          </a:p>
          <a:p>
            <a:pPr lvl="1"/>
            <a:r>
              <a:rPr lang="en-US" dirty="0" smtClean="0"/>
              <a:t>Temporary error – induced by a radiation particle</a:t>
            </a:r>
          </a:p>
          <a:p>
            <a:pPr lvl="1"/>
            <a:r>
              <a:rPr lang="en-US" dirty="0" smtClean="0"/>
              <a:t>Occurs when a particle strikes the sensitive volume of a transistor</a:t>
            </a:r>
          </a:p>
          <a:p>
            <a:r>
              <a:rPr lang="en-US" dirty="0" smtClean="0"/>
              <a:t>Two types of soft error investigated</a:t>
            </a:r>
          </a:p>
          <a:p>
            <a:pPr lvl="1"/>
            <a:r>
              <a:rPr lang="en-US" dirty="0" smtClean="0"/>
              <a:t>Single Event Transient (SET) – a temporary voltage pulse</a:t>
            </a:r>
          </a:p>
          <a:p>
            <a:pPr lvl="1"/>
            <a:r>
              <a:rPr lang="en-US" dirty="0" smtClean="0"/>
              <a:t>Single Event Upset (SEU) – SET is propagated to latch input or value is flipped in latch</a:t>
            </a:r>
          </a:p>
          <a:p>
            <a:r>
              <a:rPr lang="en-US" dirty="0" smtClean="0"/>
              <a:t>A particle striking a transistor does not guarantee an error</a:t>
            </a:r>
          </a:p>
          <a:p>
            <a:r>
              <a:rPr lang="en-US" dirty="0" smtClean="0"/>
              <a:t>Decrease in feature size has increased the likelihood of error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4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</p:spPr>
        <p:txBody>
          <a:bodyPr>
            <a:noAutofit/>
          </a:bodyPr>
          <a:lstStyle/>
          <a:p>
            <a:r>
              <a:rPr lang="en-US" dirty="0" smtClean="0"/>
              <a:t>3 novel mitigation and estimation approaches proposed</a:t>
            </a:r>
          </a:p>
          <a:p>
            <a:r>
              <a:rPr lang="en-US" dirty="0" smtClean="0"/>
              <a:t>Chapter 1</a:t>
            </a:r>
          </a:p>
          <a:p>
            <a:pPr lvl="1"/>
            <a:r>
              <a:rPr lang="en-US" dirty="0" smtClean="0"/>
              <a:t>A soft error tolerant latch suitable for clock gating</a:t>
            </a:r>
          </a:p>
          <a:p>
            <a:pPr lvl="1"/>
            <a:r>
              <a:rPr lang="en-US" dirty="0" smtClean="0"/>
              <a:t>Capable of tolerating double node upsets (DNUs)</a:t>
            </a:r>
          </a:p>
          <a:p>
            <a:r>
              <a:rPr lang="en-US" dirty="0" smtClean="0"/>
              <a:t>Chapter 2</a:t>
            </a:r>
          </a:p>
          <a:p>
            <a:pPr lvl="1"/>
            <a:r>
              <a:rPr lang="en-US" dirty="0" smtClean="0"/>
              <a:t>Accurate pulse shape approximation method </a:t>
            </a:r>
          </a:p>
          <a:p>
            <a:pPr lvl="1"/>
            <a:r>
              <a:rPr lang="en-US" dirty="0" smtClean="0"/>
              <a:t>Considers multiple pulses on the gate input</a:t>
            </a:r>
          </a:p>
          <a:p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FAST_MET simulation tool - calculates the soft error rate (SER)</a:t>
            </a:r>
          </a:p>
          <a:p>
            <a:pPr lvl="1"/>
            <a:r>
              <a:rPr lang="en-US" dirty="0" smtClean="0"/>
              <a:t>Uses partitioning, Boolean functions and accurate pulse shape approximation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5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smtClean="0">
                <a:solidFill>
                  <a:srgbClr val="FF0000"/>
                </a:solidFill>
              </a:rPr>
              <a:t>Robust Latch </a:t>
            </a:r>
            <a:r>
              <a:rPr lang="en-US" b="1" dirty="0" smtClean="0">
                <a:solidFill>
                  <a:srgbClr val="FF0000"/>
                </a:solidFill>
              </a:rPr>
              <a:t>for Multiple Node Upsets</a:t>
            </a:r>
          </a:p>
          <a:p>
            <a:r>
              <a:rPr lang="en-US" dirty="0" smtClean="0"/>
              <a:t>Analytical Approximation Model for Multiple Transients</a:t>
            </a:r>
          </a:p>
          <a:p>
            <a:r>
              <a:rPr lang="en-US" dirty="0" smtClean="0"/>
              <a:t>Accurate Soft Error Simulation Using Partitioning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5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Robust Latch for Multiple Node Upsets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876800"/>
          </a:xfrm>
        </p:spPr>
        <p:txBody>
          <a:bodyPr/>
          <a:lstStyle/>
          <a:p>
            <a:r>
              <a:rPr lang="en-US" dirty="0" smtClean="0"/>
              <a:t>Proposed design can tolerate DNUs</a:t>
            </a:r>
          </a:p>
          <a:p>
            <a:r>
              <a:rPr lang="en-US" dirty="0" smtClean="0"/>
              <a:t>Existing designs can tolerate single node upsets (SNUs) and DNUs</a:t>
            </a:r>
          </a:p>
          <a:p>
            <a:r>
              <a:rPr lang="en-US" dirty="0" smtClean="0"/>
              <a:t>Many are not suited for clock gating</a:t>
            </a:r>
          </a:p>
          <a:p>
            <a:r>
              <a:rPr lang="en-US" dirty="0" smtClean="0"/>
              <a:t>Use a weak keeper on a c-element</a:t>
            </a:r>
          </a:p>
          <a:p>
            <a:r>
              <a:rPr lang="en-US" dirty="0" smtClean="0"/>
              <a:t>Proposed design recovers all nodes after error </a:t>
            </a:r>
          </a:p>
          <a:p>
            <a:r>
              <a:rPr lang="en-US" dirty="0" smtClean="0"/>
              <a:t>Is the most efficient design for use in clock gating</a:t>
            </a:r>
          </a:p>
          <a:p>
            <a:r>
              <a:rPr lang="en-US" dirty="0" smtClean="0"/>
              <a:t>Is DNU robust</a:t>
            </a:r>
          </a:p>
          <a:p>
            <a:pPr lvl="1"/>
            <a:r>
              <a:rPr lang="en-US" dirty="0" smtClean="0"/>
              <a:t>No high impedance states after a DNU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33600"/>
            <a:ext cx="2485128" cy="2321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1328" y="4648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C-element with a weak keeper on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DNU Tolerant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r>
              <a:rPr lang="en-US" dirty="0"/>
              <a:t>Proposed latch is based on 3 block latches connected to a c-element </a:t>
            </a:r>
          </a:p>
          <a:p>
            <a:r>
              <a:rPr lang="en-US" dirty="0"/>
              <a:t>The block based latch is not DNU resilient or robust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98" y="3733800"/>
            <a:ext cx="2651809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524000"/>
            <a:ext cx="2868989" cy="50801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85797" y="6049276"/>
            <a:ext cx="27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data storage block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5791200"/>
            <a:ext cx="27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based latch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r>
              <a:rPr lang="en-US" dirty="0"/>
              <a:t>Block based latch is modified so no signal drives itself</a:t>
            </a:r>
          </a:p>
          <a:p>
            <a:r>
              <a:rPr lang="en-US" dirty="0"/>
              <a:t>Leads to the </a:t>
            </a:r>
            <a:r>
              <a:rPr lang="en-US" u="sng" dirty="0"/>
              <a:t>H</a:t>
            </a:r>
            <a:r>
              <a:rPr lang="en-US" dirty="0"/>
              <a:t>ighly </a:t>
            </a:r>
            <a:r>
              <a:rPr lang="en-US" u="sng" dirty="0"/>
              <a:t>R</a:t>
            </a:r>
            <a:r>
              <a:rPr lang="en-US" dirty="0"/>
              <a:t>obust </a:t>
            </a:r>
            <a:r>
              <a:rPr lang="en-US" u="sng" dirty="0"/>
              <a:t>D</a:t>
            </a:r>
            <a:r>
              <a:rPr lang="en-US" dirty="0"/>
              <a:t>ouble </a:t>
            </a:r>
            <a:r>
              <a:rPr lang="en-US" u="sng" dirty="0"/>
              <a:t>N</a:t>
            </a:r>
            <a:r>
              <a:rPr lang="en-US" dirty="0"/>
              <a:t>ode </a:t>
            </a:r>
            <a:r>
              <a:rPr lang="en-US" u="sng" dirty="0"/>
              <a:t>U</a:t>
            </a:r>
            <a:r>
              <a:rPr lang="en-US" dirty="0"/>
              <a:t>pset </a:t>
            </a:r>
            <a:r>
              <a:rPr lang="en-US" u="sng" dirty="0"/>
              <a:t>T</a:t>
            </a:r>
            <a:r>
              <a:rPr lang="en-US" dirty="0"/>
              <a:t>olerant (HRDNUT) latch </a:t>
            </a:r>
          </a:p>
          <a:p>
            <a:r>
              <a:rPr lang="en-US" dirty="0"/>
              <a:t>HRDNUT is DNU robust since all nodes recover to their correct state after a DNU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6568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HRDNUT Latch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5" y="1504406"/>
            <a:ext cx="3744685" cy="51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HRDNUT Normal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/>
          <a:lstStyle/>
          <a:p>
            <a:r>
              <a:rPr lang="en-US" dirty="0"/>
              <a:t>Transparent Mode</a:t>
            </a:r>
          </a:p>
          <a:p>
            <a:pPr lvl="1"/>
            <a:r>
              <a:rPr lang="en-US" dirty="0"/>
              <a:t>3 pass gates are activated</a:t>
            </a:r>
          </a:p>
          <a:p>
            <a:pPr lvl="1"/>
            <a:r>
              <a:rPr lang="en-US" dirty="0"/>
              <a:t>Data is loaded to nodes OUT, n1 and n2</a:t>
            </a:r>
          </a:p>
          <a:p>
            <a:pPr lvl="1"/>
            <a:r>
              <a:rPr lang="en-US" dirty="0"/>
              <a:t>This sets in inputs of C3, thus setting n3</a:t>
            </a:r>
          </a:p>
          <a:p>
            <a:pPr lvl="1"/>
            <a:r>
              <a:rPr lang="en-US" dirty="0"/>
              <a:t>C4, C5, C6 and C7 are set, thus setting the value</a:t>
            </a:r>
          </a:p>
          <a:p>
            <a:r>
              <a:rPr lang="en-US" dirty="0"/>
              <a:t>Hold Mode</a:t>
            </a:r>
          </a:p>
          <a:p>
            <a:pPr lvl="1"/>
            <a:r>
              <a:rPr lang="en-US" dirty="0"/>
              <a:t>The pass gates are deactivated</a:t>
            </a:r>
          </a:p>
          <a:p>
            <a:pPr lvl="1"/>
            <a:r>
              <a:rPr lang="en-US" dirty="0"/>
              <a:t>A loop is formed between C1, C2 and C3 holding the data (in red)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32184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loop in the HRDNUT indicated in red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72" y="1371600"/>
            <a:ext cx="3775528" cy="51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984</Words>
  <Application>Microsoft Office PowerPoint</Application>
  <PresentationFormat>On-screen Show (4:3)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Cambria Math</vt:lpstr>
      <vt:lpstr>Clarity</vt:lpstr>
      <vt:lpstr>Analysis and Mitigation of Radiation Induced Errors In Modern Circuits </vt:lpstr>
      <vt:lpstr>Outline</vt:lpstr>
      <vt:lpstr>Introduction</vt:lpstr>
      <vt:lpstr>Introduction</vt:lpstr>
      <vt:lpstr>Outline</vt:lpstr>
      <vt:lpstr>Robust Latch for Multiple Node Upsets</vt:lpstr>
      <vt:lpstr>Proposed DNU Tolerant Latch</vt:lpstr>
      <vt:lpstr>HRDNUT Latch</vt:lpstr>
      <vt:lpstr>HRDNUT Normal Operation</vt:lpstr>
      <vt:lpstr>HRDNUT Operation During a DNU</vt:lpstr>
      <vt:lpstr>Simulation Results</vt:lpstr>
      <vt:lpstr>Simulation Results</vt:lpstr>
      <vt:lpstr>Existing DNU Robust Design</vt:lpstr>
      <vt:lpstr>Modified DONUT Latch</vt:lpstr>
      <vt:lpstr>Comparison to Existing Designs</vt:lpstr>
      <vt:lpstr>Comparison to Existing Designs</vt:lpstr>
      <vt:lpstr>Triple Node Upsets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Error in Modern Circuits</dc:title>
  <dc:creator>Adam</dc:creator>
  <cp:lastModifiedBy>Adam Watkins</cp:lastModifiedBy>
  <cp:revision>239</cp:revision>
  <dcterms:created xsi:type="dcterms:W3CDTF">2011-11-14T00:23:34Z</dcterms:created>
  <dcterms:modified xsi:type="dcterms:W3CDTF">2016-10-31T17:09:41Z</dcterms:modified>
</cp:coreProperties>
</file>