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
  </p:notesMasterIdLst>
  <p:handoutMasterIdLst>
    <p:handoutMasterId r:id="rId5"/>
  </p:handoutMasterIdLst>
  <p:sldIdLst>
    <p:sldId id="257" r:id="rId3"/>
  </p:sldIdLst>
  <p:sldSz cx="37033200" cy="29718000"/>
  <p:notesSz cx="9388475" cy="12771438"/>
  <p:defaultTextStyle>
    <a:defPPr>
      <a:defRPr lang="en-US"/>
    </a:defPPr>
    <a:lvl1pPr algn="l" rtl="0" fontAlgn="base">
      <a:spcBef>
        <a:spcPct val="0"/>
      </a:spcBef>
      <a:spcAft>
        <a:spcPct val="0"/>
      </a:spcAft>
      <a:defRPr sz="2500" kern="1200">
        <a:solidFill>
          <a:schemeClr val="tx1"/>
        </a:solidFill>
        <a:latin typeface="Times New Roman" pitchFamily="27" charset="0"/>
        <a:ea typeface="+mn-ea"/>
        <a:cs typeface="+mn-cs"/>
      </a:defRPr>
    </a:lvl1pPr>
    <a:lvl2pPr marL="397307" algn="l" rtl="0" fontAlgn="base">
      <a:spcBef>
        <a:spcPct val="0"/>
      </a:spcBef>
      <a:spcAft>
        <a:spcPct val="0"/>
      </a:spcAft>
      <a:defRPr sz="2500" kern="1200">
        <a:solidFill>
          <a:schemeClr val="tx1"/>
        </a:solidFill>
        <a:latin typeface="Times New Roman" pitchFamily="27" charset="0"/>
        <a:ea typeface="+mn-ea"/>
        <a:cs typeface="+mn-cs"/>
      </a:defRPr>
    </a:lvl2pPr>
    <a:lvl3pPr marL="794615" algn="l" rtl="0" fontAlgn="base">
      <a:spcBef>
        <a:spcPct val="0"/>
      </a:spcBef>
      <a:spcAft>
        <a:spcPct val="0"/>
      </a:spcAft>
      <a:defRPr sz="2500" kern="1200">
        <a:solidFill>
          <a:schemeClr val="tx1"/>
        </a:solidFill>
        <a:latin typeface="Times New Roman" pitchFamily="27" charset="0"/>
        <a:ea typeface="+mn-ea"/>
        <a:cs typeface="+mn-cs"/>
      </a:defRPr>
    </a:lvl3pPr>
    <a:lvl4pPr marL="1191922" algn="l" rtl="0" fontAlgn="base">
      <a:spcBef>
        <a:spcPct val="0"/>
      </a:spcBef>
      <a:spcAft>
        <a:spcPct val="0"/>
      </a:spcAft>
      <a:defRPr sz="2500" kern="1200">
        <a:solidFill>
          <a:schemeClr val="tx1"/>
        </a:solidFill>
        <a:latin typeface="Times New Roman" pitchFamily="27" charset="0"/>
        <a:ea typeface="+mn-ea"/>
        <a:cs typeface="+mn-cs"/>
      </a:defRPr>
    </a:lvl4pPr>
    <a:lvl5pPr marL="1589229" algn="l" rtl="0" fontAlgn="base">
      <a:spcBef>
        <a:spcPct val="0"/>
      </a:spcBef>
      <a:spcAft>
        <a:spcPct val="0"/>
      </a:spcAft>
      <a:defRPr sz="2500" kern="1200">
        <a:solidFill>
          <a:schemeClr val="tx1"/>
        </a:solidFill>
        <a:latin typeface="Times New Roman" pitchFamily="27" charset="0"/>
        <a:ea typeface="+mn-ea"/>
        <a:cs typeface="+mn-cs"/>
      </a:defRPr>
    </a:lvl5pPr>
    <a:lvl6pPr marL="1986537" algn="l" defTabSz="794615" rtl="0" eaLnBrk="1" latinLnBrk="0" hangingPunct="1">
      <a:defRPr sz="2500" kern="1200">
        <a:solidFill>
          <a:schemeClr val="tx1"/>
        </a:solidFill>
        <a:latin typeface="Times New Roman" pitchFamily="27" charset="0"/>
        <a:ea typeface="+mn-ea"/>
        <a:cs typeface="+mn-cs"/>
      </a:defRPr>
    </a:lvl6pPr>
    <a:lvl7pPr marL="2383845" algn="l" defTabSz="794615" rtl="0" eaLnBrk="1" latinLnBrk="0" hangingPunct="1">
      <a:defRPr sz="2500" kern="1200">
        <a:solidFill>
          <a:schemeClr val="tx1"/>
        </a:solidFill>
        <a:latin typeface="Times New Roman" pitchFamily="27" charset="0"/>
        <a:ea typeface="+mn-ea"/>
        <a:cs typeface="+mn-cs"/>
      </a:defRPr>
    </a:lvl7pPr>
    <a:lvl8pPr marL="2781153" algn="l" defTabSz="794615" rtl="0" eaLnBrk="1" latinLnBrk="0" hangingPunct="1">
      <a:defRPr sz="2500" kern="1200">
        <a:solidFill>
          <a:schemeClr val="tx1"/>
        </a:solidFill>
        <a:latin typeface="Times New Roman" pitchFamily="27" charset="0"/>
        <a:ea typeface="+mn-ea"/>
        <a:cs typeface="+mn-cs"/>
      </a:defRPr>
    </a:lvl8pPr>
    <a:lvl9pPr marL="3178460" algn="l" defTabSz="794615" rtl="0" eaLnBrk="1" latinLnBrk="0" hangingPunct="1">
      <a:defRPr sz="2500" kern="1200">
        <a:solidFill>
          <a:schemeClr val="tx1"/>
        </a:solidFill>
        <a:latin typeface="Times New Roman" pitchFamily="27" charset="0"/>
        <a:ea typeface="+mn-ea"/>
        <a:cs typeface="+mn-cs"/>
      </a:defRPr>
    </a:lvl9pPr>
  </p:defaultTextStyle>
  <p:extLst>
    <p:ext uri="{521415D9-36F7-43E2-AB2F-B90AF26B5E84}">
      <p14:sectionLst xmlns:p14="http://schemas.microsoft.com/office/powerpoint/2010/main">
        <p14:section name="Untitled Section" id="{97425762-7994-4B02-BC08-C618758FC986}">
          <p14:sldIdLst>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357"/>
    <a:srgbClr val="0C2552"/>
    <a:srgbClr val="000066"/>
    <a:srgbClr val="0163BE"/>
    <a:srgbClr val="008AF2"/>
    <a:srgbClr val="25A2FF"/>
    <a:srgbClr val="53B5FF"/>
    <a:srgbClr val="3399FF"/>
    <a:srgbClr val="87212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5" autoAdjust="0"/>
    <p:restoredTop sz="99156" autoAdjust="0"/>
  </p:normalViewPr>
  <p:slideViewPr>
    <p:cSldViewPr snapToGrid="0" showGuides="1">
      <p:cViewPr>
        <p:scale>
          <a:sx n="33" d="100"/>
          <a:sy n="33" d="100"/>
        </p:scale>
        <p:origin x="996" y="1080"/>
      </p:cViewPr>
      <p:guideLst>
        <p:guide orient="horz" pos="6257"/>
        <p:guide pos="-13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0" d="100"/>
          <a:sy n="60" d="100"/>
        </p:scale>
        <p:origin x="-2052" y="-72"/>
      </p:cViewPr>
      <p:guideLst>
        <p:guide orient="horz" pos="4022"/>
        <p:guide pos="295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67175" cy="638175"/>
          </a:xfrm>
          <a:prstGeom prst="rect">
            <a:avLst/>
          </a:prstGeom>
          <a:noFill/>
          <a:ln w="9525">
            <a:noFill/>
            <a:miter lim="800000"/>
            <a:headEnd/>
            <a:tailEnd/>
          </a:ln>
          <a:effectLst/>
        </p:spPr>
        <p:txBody>
          <a:bodyPr vert="horz" wrap="square" lIns="127382" tIns="63690" rIns="127382" bIns="63690" numCol="1" anchor="t" anchorCtr="0" compatLnSpc="1">
            <a:prstTxWarp prst="textNoShape">
              <a:avLst/>
            </a:prstTxWarp>
          </a:bodyPr>
          <a:lstStyle>
            <a:lvl1pPr defTabSz="1273175">
              <a:defRPr sz="1600" smtClean="0"/>
            </a:lvl1pPr>
          </a:lstStyle>
          <a:p>
            <a:pPr>
              <a:defRPr/>
            </a:pPr>
            <a:endParaRPr lang="en-US"/>
          </a:p>
        </p:txBody>
      </p:sp>
      <p:sp>
        <p:nvSpPr>
          <p:cNvPr id="4099" name="Rectangle 3"/>
          <p:cNvSpPr>
            <a:spLocks noGrp="1" noChangeArrowheads="1"/>
          </p:cNvSpPr>
          <p:nvPr>
            <p:ph type="dt" sz="quarter" idx="1"/>
          </p:nvPr>
        </p:nvSpPr>
        <p:spPr bwMode="auto">
          <a:xfrm>
            <a:off x="5321300" y="0"/>
            <a:ext cx="4067175" cy="638175"/>
          </a:xfrm>
          <a:prstGeom prst="rect">
            <a:avLst/>
          </a:prstGeom>
          <a:noFill/>
          <a:ln w="9525">
            <a:noFill/>
            <a:miter lim="800000"/>
            <a:headEnd/>
            <a:tailEnd/>
          </a:ln>
          <a:effectLst/>
        </p:spPr>
        <p:txBody>
          <a:bodyPr vert="horz" wrap="square" lIns="127382" tIns="63690" rIns="127382" bIns="63690" numCol="1" anchor="t" anchorCtr="0" compatLnSpc="1">
            <a:prstTxWarp prst="textNoShape">
              <a:avLst/>
            </a:prstTxWarp>
          </a:bodyPr>
          <a:lstStyle>
            <a:lvl1pPr algn="r" defTabSz="1273175">
              <a:defRPr sz="1600" smtClean="0"/>
            </a:lvl1pPr>
          </a:lstStyle>
          <a:p>
            <a:pPr>
              <a:defRPr/>
            </a:pPr>
            <a:endParaRPr lang="en-US"/>
          </a:p>
        </p:txBody>
      </p:sp>
      <p:sp>
        <p:nvSpPr>
          <p:cNvPr id="4100" name="Rectangle 4"/>
          <p:cNvSpPr>
            <a:spLocks noGrp="1" noChangeArrowheads="1"/>
          </p:cNvSpPr>
          <p:nvPr>
            <p:ph type="ftr" sz="quarter" idx="2"/>
          </p:nvPr>
        </p:nvSpPr>
        <p:spPr bwMode="auto">
          <a:xfrm>
            <a:off x="0" y="12133263"/>
            <a:ext cx="4067175" cy="638175"/>
          </a:xfrm>
          <a:prstGeom prst="rect">
            <a:avLst/>
          </a:prstGeom>
          <a:noFill/>
          <a:ln w="9525">
            <a:noFill/>
            <a:miter lim="800000"/>
            <a:headEnd/>
            <a:tailEnd/>
          </a:ln>
          <a:effectLst/>
        </p:spPr>
        <p:txBody>
          <a:bodyPr vert="horz" wrap="square" lIns="127382" tIns="63690" rIns="127382" bIns="63690" numCol="1" anchor="b" anchorCtr="0" compatLnSpc="1">
            <a:prstTxWarp prst="textNoShape">
              <a:avLst/>
            </a:prstTxWarp>
          </a:bodyPr>
          <a:lstStyle>
            <a:lvl1pPr defTabSz="1273175">
              <a:defRPr sz="1600" smtClean="0"/>
            </a:lvl1pPr>
          </a:lstStyle>
          <a:p>
            <a:pPr>
              <a:defRPr/>
            </a:pPr>
            <a:endParaRPr lang="en-US"/>
          </a:p>
        </p:txBody>
      </p:sp>
      <p:sp>
        <p:nvSpPr>
          <p:cNvPr id="4101" name="Rectangle 5"/>
          <p:cNvSpPr>
            <a:spLocks noGrp="1" noChangeArrowheads="1"/>
          </p:cNvSpPr>
          <p:nvPr>
            <p:ph type="sldNum" sz="quarter" idx="3"/>
          </p:nvPr>
        </p:nvSpPr>
        <p:spPr bwMode="auto">
          <a:xfrm>
            <a:off x="5321300" y="12133263"/>
            <a:ext cx="4067175" cy="638175"/>
          </a:xfrm>
          <a:prstGeom prst="rect">
            <a:avLst/>
          </a:prstGeom>
          <a:noFill/>
          <a:ln w="9525">
            <a:noFill/>
            <a:miter lim="800000"/>
            <a:headEnd/>
            <a:tailEnd/>
          </a:ln>
          <a:effectLst/>
        </p:spPr>
        <p:txBody>
          <a:bodyPr vert="horz" wrap="square" lIns="127382" tIns="63690" rIns="127382" bIns="63690" numCol="1" anchor="b" anchorCtr="0" compatLnSpc="1">
            <a:prstTxWarp prst="textNoShape">
              <a:avLst/>
            </a:prstTxWarp>
          </a:bodyPr>
          <a:lstStyle>
            <a:lvl1pPr algn="r" defTabSz="1273175">
              <a:defRPr sz="1600" smtClean="0"/>
            </a:lvl1pPr>
          </a:lstStyle>
          <a:p>
            <a:pPr>
              <a:defRPr/>
            </a:pPr>
            <a:fld id="{12B199BC-D0CF-4DA5-9741-A0772C9FEDEF}" type="slidenum">
              <a:rPr lang="en-US"/>
              <a:pPr>
                <a:defRPr/>
              </a:pPr>
              <a:t>‹#›</a:t>
            </a:fld>
            <a:endParaRPr lang="en-US"/>
          </a:p>
        </p:txBody>
      </p:sp>
    </p:spTree>
    <p:extLst>
      <p:ext uri="{BB962C8B-B14F-4D97-AF65-F5344CB8AC3E}">
        <p14:creationId xmlns:p14="http://schemas.microsoft.com/office/powerpoint/2010/main" val="3604986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4059238" cy="641350"/>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lvl1pPr defTabSz="273050">
              <a:defRPr sz="400" smtClean="0"/>
            </a:lvl1pPr>
          </a:lstStyle>
          <a:p>
            <a:pPr>
              <a:defRPr/>
            </a:pPr>
            <a:endParaRPr lang="en-US"/>
          </a:p>
        </p:txBody>
      </p:sp>
      <p:sp>
        <p:nvSpPr>
          <p:cNvPr id="7171" name="Rectangle 3"/>
          <p:cNvSpPr>
            <a:spLocks noGrp="1" noChangeArrowheads="1"/>
          </p:cNvSpPr>
          <p:nvPr>
            <p:ph type="dt" idx="1"/>
          </p:nvPr>
        </p:nvSpPr>
        <p:spPr bwMode="auto">
          <a:xfrm>
            <a:off x="5314950" y="0"/>
            <a:ext cx="4081463" cy="641350"/>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lvl1pPr algn="r" defTabSz="273050">
              <a:defRPr sz="400" smtClean="0"/>
            </a:lvl1pPr>
          </a:lstStyle>
          <a:p>
            <a:pPr>
              <a:defRPr/>
            </a:pPr>
            <a:endParaRPr lang="en-US"/>
          </a:p>
        </p:txBody>
      </p:sp>
      <p:sp>
        <p:nvSpPr>
          <p:cNvPr id="3076" name="Rectangle 4"/>
          <p:cNvSpPr>
            <a:spLocks noGrp="1" noRot="1" noChangeAspect="1" noChangeArrowheads="1" noTextEdit="1"/>
          </p:cNvSpPr>
          <p:nvPr>
            <p:ph type="sldImg" idx="2"/>
          </p:nvPr>
        </p:nvSpPr>
        <p:spPr bwMode="auto">
          <a:xfrm>
            <a:off x="1714500" y="962025"/>
            <a:ext cx="5967413" cy="47894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1255713" y="6072188"/>
            <a:ext cx="6884987" cy="5751512"/>
          </a:xfrm>
          <a:prstGeom prst="rect">
            <a:avLst/>
          </a:prstGeom>
          <a:noFill/>
          <a:ln w="9525">
            <a:noFill/>
            <a:miter lim="800000"/>
            <a:headEnd/>
            <a:tailEnd/>
          </a:ln>
          <a:effectLst/>
        </p:spPr>
        <p:txBody>
          <a:bodyPr vert="horz" wrap="square" lIns="27240" tIns="13620" rIns="27240" bIns="136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174" name="Rectangle 6"/>
          <p:cNvSpPr>
            <a:spLocks noGrp="1" noChangeArrowheads="1"/>
          </p:cNvSpPr>
          <p:nvPr>
            <p:ph type="ftr" sz="quarter" idx="4"/>
          </p:nvPr>
        </p:nvSpPr>
        <p:spPr bwMode="auto">
          <a:xfrm>
            <a:off x="0" y="12122150"/>
            <a:ext cx="4059238" cy="641350"/>
          </a:xfrm>
          <a:prstGeom prst="rect">
            <a:avLst/>
          </a:prstGeom>
          <a:noFill/>
          <a:ln w="9525">
            <a:noFill/>
            <a:miter lim="800000"/>
            <a:headEnd/>
            <a:tailEnd/>
          </a:ln>
          <a:effectLst/>
        </p:spPr>
        <p:txBody>
          <a:bodyPr vert="horz" wrap="square" lIns="27240" tIns="13620" rIns="27240" bIns="13620" numCol="1" anchor="b" anchorCtr="0" compatLnSpc="1">
            <a:prstTxWarp prst="textNoShape">
              <a:avLst/>
            </a:prstTxWarp>
          </a:bodyPr>
          <a:lstStyle>
            <a:lvl1pPr defTabSz="273050">
              <a:defRPr sz="400" smtClean="0"/>
            </a:lvl1pPr>
          </a:lstStyle>
          <a:p>
            <a:pPr>
              <a:defRPr/>
            </a:pPr>
            <a:endParaRPr lang="en-US"/>
          </a:p>
        </p:txBody>
      </p:sp>
      <p:sp>
        <p:nvSpPr>
          <p:cNvPr id="7175" name="Rectangle 7"/>
          <p:cNvSpPr>
            <a:spLocks noGrp="1" noChangeArrowheads="1"/>
          </p:cNvSpPr>
          <p:nvPr>
            <p:ph type="sldNum" sz="quarter" idx="5"/>
          </p:nvPr>
        </p:nvSpPr>
        <p:spPr bwMode="auto">
          <a:xfrm>
            <a:off x="5314950" y="12122150"/>
            <a:ext cx="4081463" cy="641350"/>
          </a:xfrm>
          <a:prstGeom prst="rect">
            <a:avLst/>
          </a:prstGeom>
          <a:noFill/>
          <a:ln w="9525">
            <a:noFill/>
            <a:miter lim="800000"/>
            <a:headEnd/>
            <a:tailEnd/>
          </a:ln>
          <a:effectLst/>
        </p:spPr>
        <p:txBody>
          <a:bodyPr vert="horz" wrap="square" lIns="27240" tIns="13620" rIns="27240" bIns="13620" numCol="1" anchor="b" anchorCtr="0" compatLnSpc="1">
            <a:prstTxWarp prst="textNoShape">
              <a:avLst/>
            </a:prstTxWarp>
          </a:bodyPr>
          <a:lstStyle>
            <a:lvl1pPr algn="r" defTabSz="273050">
              <a:defRPr sz="400" smtClean="0"/>
            </a:lvl1pPr>
          </a:lstStyle>
          <a:p>
            <a:pPr>
              <a:defRPr/>
            </a:pPr>
            <a:fld id="{0D4418BF-7CE8-4AC4-BC3B-111C69096913}" type="slidenum">
              <a:rPr lang="en-US"/>
              <a:pPr>
                <a:defRPr/>
              </a:pPr>
              <a:t>‹#›</a:t>
            </a:fld>
            <a:endParaRPr lang="en-US"/>
          </a:p>
        </p:txBody>
      </p:sp>
    </p:spTree>
    <p:extLst>
      <p:ext uri="{BB962C8B-B14F-4D97-AF65-F5344CB8AC3E}">
        <p14:creationId xmlns:p14="http://schemas.microsoft.com/office/powerpoint/2010/main" val="3176587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Times New Roman" pitchFamily="27" charset="0"/>
        <a:ea typeface="+mn-ea"/>
        <a:cs typeface="+mn-cs"/>
      </a:defRPr>
    </a:lvl1pPr>
    <a:lvl2pPr marL="397307" algn="l" rtl="0" eaLnBrk="0" fontAlgn="base" hangingPunct="0">
      <a:spcBef>
        <a:spcPct val="30000"/>
      </a:spcBef>
      <a:spcAft>
        <a:spcPct val="0"/>
      </a:spcAft>
      <a:defRPr sz="1000" kern="1200">
        <a:solidFill>
          <a:schemeClr val="tx1"/>
        </a:solidFill>
        <a:latin typeface="Times New Roman" pitchFamily="27" charset="0"/>
        <a:ea typeface="+mn-ea"/>
        <a:cs typeface="+mn-cs"/>
      </a:defRPr>
    </a:lvl2pPr>
    <a:lvl3pPr marL="794615" algn="l" rtl="0" eaLnBrk="0" fontAlgn="base" hangingPunct="0">
      <a:spcBef>
        <a:spcPct val="30000"/>
      </a:spcBef>
      <a:spcAft>
        <a:spcPct val="0"/>
      </a:spcAft>
      <a:defRPr sz="1000" kern="1200">
        <a:solidFill>
          <a:schemeClr val="tx1"/>
        </a:solidFill>
        <a:latin typeface="Times New Roman" pitchFamily="27" charset="0"/>
        <a:ea typeface="+mn-ea"/>
        <a:cs typeface="+mn-cs"/>
      </a:defRPr>
    </a:lvl3pPr>
    <a:lvl4pPr marL="1191922" algn="l" rtl="0" eaLnBrk="0" fontAlgn="base" hangingPunct="0">
      <a:spcBef>
        <a:spcPct val="30000"/>
      </a:spcBef>
      <a:spcAft>
        <a:spcPct val="0"/>
      </a:spcAft>
      <a:defRPr sz="1000" kern="1200">
        <a:solidFill>
          <a:schemeClr val="tx1"/>
        </a:solidFill>
        <a:latin typeface="Times New Roman" pitchFamily="27" charset="0"/>
        <a:ea typeface="+mn-ea"/>
        <a:cs typeface="+mn-cs"/>
      </a:defRPr>
    </a:lvl4pPr>
    <a:lvl5pPr marL="1589229" algn="l" rtl="0" eaLnBrk="0" fontAlgn="base" hangingPunct="0">
      <a:spcBef>
        <a:spcPct val="30000"/>
      </a:spcBef>
      <a:spcAft>
        <a:spcPct val="0"/>
      </a:spcAft>
      <a:defRPr sz="1000" kern="1200">
        <a:solidFill>
          <a:schemeClr val="tx1"/>
        </a:solidFill>
        <a:latin typeface="Times New Roman" pitchFamily="27" charset="0"/>
        <a:ea typeface="+mn-ea"/>
        <a:cs typeface="+mn-cs"/>
      </a:defRPr>
    </a:lvl5pPr>
    <a:lvl6pPr marL="1986537" algn="l" defTabSz="794615" rtl="0" eaLnBrk="1" latinLnBrk="0" hangingPunct="1">
      <a:defRPr sz="1000" kern="1200">
        <a:solidFill>
          <a:schemeClr val="tx1"/>
        </a:solidFill>
        <a:latin typeface="+mn-lt"/>
        <a:ea typeface="+mn-ea"/>
        <a:cs typeface="+mn-cs"/>
      </a:defRPr>
    </a:lvl6pPr>
    <a:lvl7pPr marL="2383845" algn="l" defTabSz="794615" rtl="0" eaLnBrk="1" latinLnBrk="0" hangingPunct="1">
      <a:defRPr sz="1000" kern="1200">
        <a:solidFill>
          <a:schemeClr val="tx1"/>
        </a:solidFill>
        <a:latin typeface="+mn-lt"/>
        <a:ea typeface="+mn-ea"/>
        <a:cs typeface="+mn-cs"/>
      </a:defRPr>
    </a:lvl7pPr>
    <a:lvl8pPr marL="2781153" algn="l" defTabSz="794615" rtl="0" eaLnBrk="1" latinLnBrk="0" hangingPunct="1">
      <a:defRPr sz="1000" kern="1200">
        <a:solidFill>
          <a:schemeClr val="tx1"/>
        </a:solidFill>
        <a:latin typeface="+mn-lt"/>
        <a:ea typeface="+mn-ea"/>
        <a:cs typeface="+mn-cs"/>
      </a:defRPr>
    </a:lvl8pPr>
    <a:lvl9pPr marL="3178460" algn="l" defTabSz="794615"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000" dirty="0" smtClean="0"/>
              <a:t>Specifically, there have been studies linking breast volume asymmetry to several breast cancer risk factors as well as suggesting that breast size asymmetry is larger in women diagnosed with breast cancer. </a:t>
            </a:r>
          </a:p>
          <a:p>
            <a:endParaRPr lang="en-US" dirty="0"/>
          </a:p>
        </p:txBody>
      </p:sp>
      <p:sp>
        <p:nvSpPr>
          <p:cNvPr id="4" name="Slide Number Placeholder 3"/>
          <p:cNvSpPr>
            <a:spLocks noGrp="1"/>
          </p:cNvSpPr>
          <p:nvPr>
            <p:ph type="sldNum" sz="quarter" idx="10"/>
          </p:nvPr>
        </p:nvSpPr>
        <p:spPr/>
        <p:txBody>
          <a:bodyPr/>
          <a:lstStyle/>
          <a:p>
            <a:pPr>
              <a:defRPr/>
            </a:pPr>
            <a:fld id="{0D4418BF-7CE8-4AC4-BC3B-111C69096913}" type="slidenum">
              <a:rPr lang="en-US" smtClean="0"/>
              <a:pPr>
                <a:defRPr/>
              </a:pPr>
              <a:t>1</a:t>
            </a:fld>
            <a:endParaRPr lang="en-US"/>
          </a:p>
        </p:txBody>
      </p:sp>
    </p:spTree>
    <p:extLst>
      <p:ext uri="{BB962C8B-B14F-4D97-AF65-F5344CB8AC3E}">
        <p14:creationId xmlns:p14="http://schemas.microsoft.com/office/powerpoint/2010/main" val="187701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77490" y="9231650"/>
            <a:ext cx="31478220" cy="6370011"/>
          </a:xfrm>
        </p:spPr>
        <p:txBody>
          <a:bodyPr/>
          <a:lstStyle/>
          <a:p>
            <a:r>
              <a:rPr lang="en-US" smtClean="0"/>
              <a:t>Click to edit Master title style</a:t>
            </a:r>
            <a:endParaRPr lang="en-US"/>
          </a:p>
        </p:txBody>
      </p:sp>
      <p:sp>
        <p:nvSpPr>
          <p:cNvPr id="3" name="Subtitle 2"/>
          <p:cNvSpPr>
            <a:spLocks noGrp="1"/>
          </p:cNvSpPr>
          <p:nvPr>
            <p:ph type="subTitle" idx="1"/>
          </p:nvPr>
        </p:nvSpPr>
        <p:spPr>
          <a:xfrm>
            <a:off x="5554980" y="16839910"/>
            <a:ext cx="25923240" cy="7595181"/>
          </a:xfrm>
        </p:spPr>
        <p:txBody>
          <a:bodyPr/>
          <a:lstStyle>
            <a:lvl1pPr marL="0" indent="0" algn="ctr">
              <a:buNone/>
              <a:defRPr/>
            </a:lvl1pPr>
            <a:lvl2pPr marL="397307" indent="0" algn="ctr">
              <a:buNone/>
              <a:defRPr/>
            </a:lvl2pPr>
            <a:lvl3pPr marL="794615" indent="0" algn="ctr">
              <a:buNone/>
              <a:defRPr/>
            </a:lvl3pPr>
            <a:lvl4pPr marL="1191922" indent="0" algn="ctr">
              <a:buNone/>
              <a:defRPr/>
            </a:lvl4pPr>
            <a:lvl5pPr marL="1589229" indent="0" algn="ctr">
              <a:buNone/>
              <a:defRPr/>
            </a:lvl5pPr>
            <a:lvl6pPr marL="1986537" indent="0" algn="ctr">
              <a:buNone/>
              <a:defRPr/>
            </a:lvl6pPr>
            <a:lvl7pPr marL="2383845" indent="0" algn="ctr">
              <a:buNone/>
              <a:defRPr/>
            </a:lvl7pPr>
            <a:lvl8pPr marL="2781153" indent="0" algn="ctr">
              <a:buNone/>
              <a:defRPr/>
            </a:lvl8pPr>
            <a:lvl9pPr marL="317846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7FD4991-B0AA-4C78-9F45-3F23A133B37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C542859-F12A-449A-AC2B-FAA8DA0E01CE}" type="slidenum">
              <a:rPr lang="en-US"/>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387509" y="2642181"/>
            <a:ext cx="7869555" cy="2377381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76138" y="2642181"/>
            <a:ext cx="23481431" cy="2377381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20DF5ECC-1565-4C5A-A3E7-30DD94B6534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78125" y="9231313"/>
            <a:ext cx="31476950" cy="6370637"/>
          </a:xfrm>
        </p:spPr>
        <p:txBody>
          <a:bodyPr/>
          <a:lstStyle/>
          <a:p>
            <a:r>
              <a:rPr lang="en-US" smtClean="0"/>
              <a:t>Click to edit Master title style</a:t>
            </a:r>
            <a:endParaRPr lang="en-US"/>
          </a:p>
        </p:txBody>
      </p:sp>
      <p:sp>
        <p:nvSpPr>
          <p:cNvPr id="3" name="Subtitle 2"/>
          <p:cNvSpPr>
            <a:spLocks noGrp="1"/>
          </p:cNvSpPr>
          <p:nvPr>
            <p:ph type="subTitle" idx="1"/>
          </p:nvPr>
        </p:nvSpPr>
        <p:spPr>
          <a:xfrm>
            <a:off x="5554663" y="16840200"/>
            <a:ext cx="25923875" cy="7594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44161323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2753532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5763" y="19096038"/>
            <a:ext cx="31478537" cy="5902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925763" y="12595225"/>
            <a:ext cx="31478537" cy="6500813"/>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E96A4-5512-43FC-8E99-3FF08CD78B47}"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17194662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851025" y="6934200"/>
            <a:ext cx="16589375" cy="19611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92800" y="6934200"/>
            <a:ext cx="16589375" cy="19611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0E96A4-5512-43FC-8E99-3FF08CD78B47}" type="datetimeFigureOut">
              <a:rPr lang="en-US" smtClean="0"/>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405621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51025" y="6651625"/>
            <a:ext cx="16363950" cy="2773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851025" y="9424988"/>
            <a:ext cx="16363950" cy="171211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811875" y="6651625"/>
            <a:ext cx="16370300" cy="27733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8811875" y="9424988"/>
            <a:ext cx="16370300" cy="171211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E96A4-5512-43FC-8E99-3FF08CD78B47}" type="datetimeFigureOut">
              <a:rPr lang="en-US" smtClean="0"/>
              <a:t>4/4/2013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21804508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E96A4-5512-43FC-8E99-3FF08CD78B47}" type="datetimeFigureOut">
              <a:rPr lang="en-US" smtClean="0"/>
              <a:t>4/4/2013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2977193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E96A4-5512-43FC-8E99-3FF08CD78B47}" type="datetimeFigureOut">
              <a:rPr lang="en-US" smtClean="0"/>
              <a:t>4/4/2013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646785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025" y="1182688"/>
            <a:ext cx="12184063" cy="50355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4479588" y="1182688"/>
            <a:ext cx="20702587" cy="253634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51025" y="6218238"/>
            <a:ext cx="12184063" cy="20327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E96A4-5512-43FC-8E99-3FF08CD78B47}" type="datetimeFigureOut">
              <a:rPr lang="en-US" smtClean="0"/>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4281859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961C8139-951B-4346-AB20-7923F52BA5A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8050" y="20802600"/>
            <a:ext cx="22220238" cy="2455863"/>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7258050" y="2655888"/>
            <a:ext cx="22220238" cy="17830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258050" y="23258463"/>
            <a:ext cx="22220238" cy="34877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E96A4-5512-43FC-8E99-3FF08CD78B47}" type="datetimeFigureOut">
              <a:rPr lang="en-US" smtClean="0"/>
              <a:t>4/4/2013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9547718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1262232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849388" y="1190625"/>
            <a:ext cx="8332787" cy="25355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851025" y="1190625"/>
            <a:ext cx="24845963" cy="25355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E96A4-5512-43FC-8E99-3FF08CD78B47}" type="datetimeFigureOut">
              <a:rPr lang="en-US" smtClean="0"/>
              <a:t>4/4/2013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DE4475-C925-4485-A21D-819CCA74F214}" type="slidenum">
              <a:rPr lang="en-US" smtClean="0"/>
              <a:t>‹#›</a:t>
            </a:fld>
            <a:endParaRPr lang="en-US"/>
          </a:p>
        </p:txBody>
      </p:sp>
    </p:spTree>
    <p:extLst>
      <p:ext uri="{BB962C8B-B14F-4D97-AF65-F5344CB8AC3E}">
        <p14:creationId xmlns:p14="http://schemas.microsoft.com/office/powerpoint/2010/main" val="353677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5028" y="19096955"/>
            <a:ext cx="31478220" cy="5902035"/>
          </a:xfrm>
        </p:spPr>
        <p:txBody>
          <a:bodyPr anchor="t"/>
          <a:lstStyle>
            <a:lvl1pPr algn="l">
              <a:defRPr sz="3500" b="1" cap="all"/>
            </a:lvl1pPr>
          </a:lstStyle>
          <a:p>
            <a:r>
              <a:rPr lang="en-US" smtClean="0"/>
              <a:t>Click to edit Master title style</a:t>
            </a:r>
            <a:endParaRPr lang="en-US"/>
          </a:p>
        </p:txBody>
      </p:sp>
      <p:sp>
        <p:nvSpPr>
          <p:cNvPr id="3" name="Text Placeholder 2"/>
          <p:cNvSpPr>
            <a:spLocks noGrp="1"/>
          </p:cNvSpPr>
          <p:nvPr>
            <p:ph type="body" idx="1"/>
          </p:nvPr>
        </p:nvSpPr>
        <p:spPr>
          <a:xfrm>
            <a:off x="2925028" y="12596144"/>
            <a:ext cx="31478220" cy="6500812"/>
          </a:xfrm>
        </p:spPr>
        <p:txBody>
          <a:bodyPr anchor="b"/>
          <a:lstStyle>
            <a:lvl1pPr marL="0" indent="0">
              <a:buNone/>
              <a:defRPr sz="1700"/>
            </a:lvl1pPr>
            <a:lvl2pPr marL="397307" indent="0">
              <a:buNone/>
              <a:defRPr sz="1500"/>
            </a:lvl2pPr>
            <a:lvl3pPr marL="794615" indent="0">
              <a:buNone/>
              <a:defRPr sz="1400"/>
            </a:lvl3pPr>
            <a:lvl4pPr marL="1191922" indent="0">
              <a:buNone/>
              <a:defRPr sz="1200"/>
            </a:lvl4pPr>
            <a:lvl5pPr marL="1589229" indent="0">
              <a:buNone/>
              <a:defRPr sz="1200"/>
            </a:lvl5pPr>
            <a:lvl6pPr marL="1986537" indent="0">
              <a:buNone/>
              <a:defRPr sz="1200"/>
            </a:lvl6pPr>
            <a:lvl7pPr marL="2383845" indent="0">
              <a:buNone/>
              <a:defRPr sz="1200"/>
            </a:lvl7pPr>
            <a:lvl8pPr marL="2781153" indent="0">
              <a:buNone/>
              <a:defRPr sz="1200"/>
            </a:lvl8pPr>
            <a:lvl9pPr marL="3178460" indent="0">
              <a:buNone/>
              <a:defRPr sz="12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4600EBC-7D1B-49A5-86C2-37AAAE67778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76139" y="8587816"/>
            <a:ext cx="15675492" cy="17828184"/>
          </a:xfrm>
        </p:spPr>
        <p:txBody>
          <a:bodyPr/>
          <a:lstStyle>
            <a:lvl1pPr>
              <a:defRPr sz="25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8581571" y="8587816"/>
            <a:ext cx="15675493" cy="17828184"/>
          </a:xfrm>
        </p:spPr>
        <p:txBody>
          <a:bodyPr/>
          <a:lstStyle>
            <a:lvl1pPr>
              <a:defRPr sz="2500"/>
            </a:lvl1pPr>
            <a:lvl2pPr>
              <a:defRPr sz="21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83796770-0A6D-4276-A1D0-832F75DE5CD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51660" y="1190290"/>
            <a:ext cx="33329880" cy="495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51661" y="6651962"/>
            <a:ext cx="16363098" cy="2772983"/>
          </a:xfrm>
        </p:spPr>
        <p:txBody>
          <a:bodyPr anchor="b"/>
          <a:lstStyle>
            <a:lvl1pPr marL="0" indent="0">
              <a:buNone/>
              <a:defRPr sz="2100" b="1"/>
            </a:lvl1pPr>
            <a:lvl2pPr marL="397307" indent="0">
              <a:buNone/>
              <a:defRPr sz="1700" b="1"/>
            </a:lvl2pPr>
            <a:lvl3pPr marL="794615" indent="0">
              <a:buNone/>
              <a:defRPr sz="1500" b="1"/>
            </a:lvl3pPr>
            <a:lvl4pPr marL="1191922" indent="0">
              <a:buNone/>
              <a:defRPr sz="1400" b="1"/>
            </a:lvl4pPr>
            <a:lvl5pPr marL="1589229" indent="0">
              <a:buNone/>
              <a:defRPr sz="1400" b="1"/>
            </a:lvl5pPr>
            <a:lvl6pPr marL="1986537" indent="0">
              <a:buNone/>
              <a:defRPr sz="1400" b="1"/>
            </a:lvl6pPr>
            <a:lvl7pPr marL="2383845" indent="0">
              <a:buNone/>
              <a:defRPr sz="1400" b="1"/>
            </a:lvl7pPr>
            <a:lvl8pPr marL="2781153" indent="0">
              <a:buNone/>
              <a:defRPr sz="1400" b="1"/>
            </a:lvl8pPr>
            <a:lvl9pPr marL="3178460"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1851661" y="9424944"/>
            <a:ext cx="16363098" cy="17121857"/>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813029" y="6651962"/>
            <a:ext cx="16368512" cy="2772983"/>
          </a:xfrm>
        </p:spPr>
        <p:txBody>
          <a:bodyPr anchor="b"/>
          <a:lstStyle>
            <a:lvl1pPr marL="0" indent="0">
              <a:buNone/>
              <a:defRPr sz="2100" b="1"/>
            </a:lvl1pPr>
            <a:lvl2pPr marL="397307" indent="0">
              <a:buNone/>
              <a:defRPr sz="1700" b="1"/>
            </a:lvl2pPr>
            <a:lvl3pPr marL="794615" indent="0">
              <a:buNone/>
              <a:defRPr sz="1500" b="1"/>
            </a:lvl3pPr>
            <a:lvl4pPr marL="1191922" indent="0">
              <a:buNone/>
              <a:defRPr sz="1400" b="1"/>
            </a:lvl4pPr>
            <a:lvl5pPr marL="1589229" indent="0">
              <a:buNone/>
              <a:defRPr sz="1400" b="1"/>
            </a:lvl5pPr>
            <a:lvl6pPr marL="1986537" indent="0">
              <a:buNone/>
              <a:defRPr sz="1400" b="1"/>
            </a:lvl6pPr>
            <a:lvl7pPr marL="2383845" indent="0">
              <a:buNone/>
              <a:defRPr sz="1400" b="1"/>
            </a:lvl7pPr>
            <a:lvl8pPr marL="2781153" indent="0">
              <a:buNone/>
              <a:defRPr sz="1400" b="1"/>
            </a:lvl8pPr>
            <a:lvl9pPr marL="3178460"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18813029" y="9424944"/>
            <a:ext cx="16368512" cy="17121857"/>
          </a:xfrm>
        </p:spPr>
        <p:txBody>
          <a:bodyPr/>
          <a:lstStyle>
            <a:lvl1pPr>
              <a:defRPr sz="2100"/>
            </a:lvl1pPr>
            <a:lvl2pPr>
              <a:defRPr sz="17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8FBEA6E-6B58-4CC6-8D61-D7A483A2103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497FA94F-F46C-4767-8B52-928E2037B18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4FEB4570-57DB-462E-93B8-C404F64FC1A4}" type="slidenum">
              <a:rPr lang="en-US"/>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51661" y="1183024"/>
            <a:ext cx="12183328" cy="5035841"/>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4478953" y="1183023"/>
            <a:ext cx="20702588" cy="25363778"/>
          </a:xfrm>
        </p:spPr>
        <p:txBody>
          <a:bodyPr/>
          <a:lstStyle>
            <a:lvl1pPr>
              <a:defRPr sz="2800"/>
            </a:lvl1pPr>
            <a:lvl2pPr>
              <a:defRPr sz="2500"/>
            </a:lvl2pPr>
            <a:lvl3pPr>
              <a:defRPr sz="21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51661" y="6218865"/>
            <a:ext cx="12183328" cy="20327937"/>
          </a:xfrm>
        </p:spPr>
        <p:txBody>
          <a:bodyPr/>
          <a:lstStyle>
            <a:lvl1pPr marL="0" indent="0">
              <a:buNone/>
              <a:defRPr sz="1200"/>
            </a:lvl1pPr>
            <a:lvl2pPr marL="397307" indent="0">
              <a:buNone/>
              <a:defRPr sz="1000"/>
            </a:lvl2pPr>
            <a:lvl3pPr marL="794615" indent="0">
              <a:buNone/>
              <a:defRPr sz="800"/>
            </a:lvl3pPr>
            <a:lvl4pPr marL="1191922" indent="0">
              <a:buNone/>
              <a:defRPr sz="800"/>
            </a:lvl4pPr>
            <a:lvl5pPr marL="1589229" indent="0">
              <a:buNone/>
              <a:defRPr sz="800"/>
            </a:lvl5pPr>
            <a:lvl6pPr marL="1986537" indent="0">
              <a:buNone/>
              <a:defRPr sz="800"/>
            </a:lvl6pPr>
            <a:lvl7pPr marL="2383845" indent="0">
              <a:buNone/>
              <a:defRPr sz="800"/>
            </a:lvl7pPr>
            <a:lvl8pPr marL="2781153" indent="0">
              <a:buNone/>
              <a:defRPr sz="800"/>
            </a:lvl8pPr>
            <a:lvl9pPr marL="3178460"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B1BBA61-B487-4C09-AFBE-F608CC08827E}" type="slidenum">
              <a:rPr lang="en-US"/>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59103" y="20803183"/>
            <a:ext cx="22219920" cy="2454700"/>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7259103" y="2655264"/>
            <a:ext cx="22219920" cy="17831090"/>
          </a:xfrm>
        </p:spPr>
        <p:txBody>
          <a:bodyPr/>
          <a:lstStyle>
            <a:lvl1pPr marL="0" indent="0">
              <a:buNone/>
              <a:defRPr sz="2800"/>
            </a:lvl1pPr>
            <a:lvl2pPr marL="397307" indent="0">
              <a:buNone/>
              <a:defRPr sz="2500"/>
            </a:lvl2pPr>
            <a:lvl3pPr marL="794615" indent="0">
              <a:buNone/>
              <a:defRPr sz="2100"/>
            </a:lvl3pPr>
            <a:lvl4pPr marL="1191922" indent="0">
              <a:buNone/>
              <a:defRPr sz="1700"/>
            </a:lvl4pPr>
            <a:lvl5pPr marL="1589229" indent="0">
              <a:buNone/>
              <a:defRPr sz="1700"/>
            </a:lvl5pPr>
            <a:lvl6pPr marL="1986537" indent="0">
              <a:buNone/>
              <a:defRPr sz="1700"/>
            </a:lvl6pPr>
            <a:lvl7pPr marL="2383845" indent="0">
              <a:buNone/>
              <a:defRPr sz="1700"/>
            </a:lvl7pPr>
            <a:lvl8pPr marL="2781153" indent="0">
              <a:buNone/>
              <a:defRPr sz="1700"/>
            </a:lvl8pPr>
            <a:lvl9pPr marL="3178460" indent="0">
              <a:buNone/>
              <a:defRPr sz="1700"/>
            </a:lvl9pPr>
          </a:lstStyle>
          <a:p>
            <a:pPr lvl="0"/>
            <a:endParaRPr lang="en-US" noProof="0" smtClean="0"/>
          </a:p>
        </p:txBody>
      </p:sp>
      <p:sp>
        <p:nvSpPr>
          <p:cNvPr id="4" name="Text Placeholder 3"/>
          <p:cNvSpPr>
            <a:spLocks noGrp="1"/>
          </p:cNvSpPr>
          <p:nvPr>
            <p:ph type="body" sz="half" idx="2"/>
          </p:nvPr>
        </p:nvSpPr>
        <p:spPr>
          <a:xfrm>
            <a:off x="7259103" y="23257882"/>
            <a:ext cx="22219920" cy="3488028"/>
          </a:xfrm>
        </p:spPr>
        <p:txBody>
          <a:bodyPr/>
          <a:lstStyle>
            <a:lvl1pPr marL="0" indent="0">
              <a:buNone/>
              <a:defRPr sz="1200"/>
            </a:lvl1pPr>
            <a:lvl2pPr marL="397307" indent="0">
              <a:buNone/>
              <a:defRPr sz="1000"/>
            </a:lvl2pPr>
            <a:lvl3pPr marL="794615" indent="0">
              <a:buNone/>
              <a:defRPr sz="800"/>
            </a:lvl3pPr>
            <a:lvl4pPr marL="1191922" indent="0">
              <a:buNone/>
              <a:defRPr sz="800"/>
            </a:lvl4pPr>
            <a:lvl5pPr marL="1589229" indent="0">
              <a:buNone/>
              <a:defRPr sz="800"/>
            </a:lvl5pPr>
            <a:lvl6pPr marL="1986537" indent="0">
              <a:buNone/>
              <a:defRPr sz="800"/>
            </a:lvl6pPr>
            <a:lvl7pPr marL="2383845" indent="0">
              <a:buNone/>
              <a:defRPr sz="800"/>
            </a:lvl7pPr>
            <a:lvl8pPr marL="2781153" indent="0">
              <a:buNone/>
              <a:defRPr sz="800"/>
            </a:lvl8pPr>
            <a:lvl9pPr marL="3178460"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53EDBD1D-0B06-493F-9B9E-7B6F9BBD042C}" type="slidenum">
              <a:rPr lang="en-US"/>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776138" y="2642181"/>
            <a:ext cx="31480928" cy="4953000"/>
          </a:xfrm>
          <a:prstGeom prst="rect">
            <a:avLst/>
          </a:prstGeom>
          <a:noFill/>
          <a:ln w="9525">
            <a:noFill/>
            <a:miter lim="800000"/>
            <a:headEnd/>
            <a:tailEnd/>
          </a:ln>
        </p:spPr>
        <p:txBody>
          <a:bodyPr vert="horz" wrap="square" lIns="387599" tIns="193800" rIns="387599" bIns="19380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2776138" y="8587816"/>
            <a:ext cx="31480928" cy="17828184"/>
          </a:xfrm>
          <a:prstGeom prst="rect">
            <a:avLst/>
          </a:prstGeom>
          <a:noFill/>
          <a:ln w="9525">
            <a:noFill/>
            <a:miter lim="800000"/>
            <a:headEnd/>
            <a:tailEnd/>
          </a:ln>
        </p:spPr>
        <p:txBody>
          <a:bodyPr vert="horz" wrap="square" lIns="387599" tIns="193800" rIns="387599" bIns="19380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776137" y="27077273"/>
            <a:ext cx="7715250" cy="1980909"/>
          </a:xfrm>
          <a:prstGeom prst="rect">
            <a:avLst/>
          </a:prstGeom>
          <a:noFill/>
          <a:ln w="9525">
            <a:noFill/>
            <a:miter lim="800000"/>
            <a:headEnd/>
            <a:tailEnd/>
          </a:ln>
          <a:effectLst/>
        </p:spPr>
        <p:txBody>
          <a:bodyPr vert="horz" wrap="square" lIns="387599" tIns="193800" rIns="387599" bIns="193800" numCol="1" anchor="t" anchorCtr="0" compatLnSpc="1">
            <a:prstTxWarp prst="textNoShape">
              <a:avLst/>
            </a:prstTxWarp>
          </a:bodyPr>
          <a:lstStyle>
            <a:lvl1pPr>
              <a:defRPr sz="6100"/>
            </a:lvl1pPr>
          </a:lstStyle>
          <a:p>
            <a:endParaRPr lang="en-US"/>
          </a:p>
        </p:txBody>
      </p:sp>
      <p:sp>
        <p:nvSpPr>
          <p:cNvPr id="1029" name="Rectangle 5"/>
          <p:cNvSpPr>
            <a:spLocks noGrp="1" noChangeArrowheads="1"/>
          </p:cNvSpPr>
          <p:nvPr>
            <p:ph type="ftr" sz="quarter" idx="3"/>
          </p:nvPr>
        </p:nvSpPr>
        <p:spPr bwMode="auto">
          <a:xfrm>
            <a:off x="12654366" y="27077273"/>
            <a:ext cx="11724472" cy="1980909"/>
          </a:xfrm>
          <a:prstGeom prst="rect">
            <a:avLst/>
          </a:prstGeom>
          <a:noFill/>
          <a:ln w="9525">
            <a:noFill/>
            <a:miter lim="800000"/>
            <a:headEnd/>
            <a:tailEnd/>
          </a:ln>
          <a:effectLst/>
        </p:spPr>
        <p:txBody>
          <a:bodyPr vert="horz" wrap="square" lIns="387599" tIns="193800" rIns="387599" bIns="193800" numCol="1" anchor="t" anchorCtr="0" compatLnSpc="1">
            <a:prstTxWarp prst="textNoShape">
              <a:avLst/>
            </a:prstTxWarp>
          </a:bodyPr>
          <a:lstStyle>
            <a:lvl1pPr algn="ctr">
              <a:defRPr sz="6100"/>
            </a:lvl1pPr>
          </a:lstStyle>
          <a:p>
            <a:endParaRPr lang="en-US"/>
          </a:p>
        </p:txBody>
      </p:sp>
      <p:sp>
        <p:nvSpPr>
          <p:cNvPr id="1030" name="Rectangle 6"/>
          <p:cNvSpPr>
            <a:spLocks noGrp="1" noChangeArrowheads="1"/>
          </p:cNvSpPr>
          <p:nvPr>
            <p:ph type="sldNum" sz="quarter" idx="4"/>
          </p:nvPr>
        </p:nvSpPr>
        <p:spPr bwMode="auto">
          <a:xfrm>
            <a:off x="26541814" y="27077273"/>
            <a:ext cx="7715250" cy="1980909"/>
          </a:xfrm>
          <a:prstGeom prst="rect">
            <a:avLst/>
          </a:prstGeom>
          <a:noFill/>
          <a:ln w="9525">
            <a:noFill/>
            <a:miter lim="800000"/>
            <a:headEnd/>
            <a:tailEnd/>
          </a:ln>
          <a:effectLst/>
        </p:spPr>
        <p:txBody>
          <a:bodyPr vert="horz" wrap="square" lIns="387599" tIns="193800" rIns="387599" bIns="193800" numCol="1" anchor="t" anchorCtr="0" compatLnSpc="1">
            <a:prstTxWarp prst="textNoShape">
              <a:avLst/>
            </a:prstTxWarp>
          </a:bodyPr>
          <a:lstStyle>
            <a:lvl1pPr algn="r">
              <a:defRPr sz="6100"/>
            </a:lvl1pPr>
          </a:lstStyle>
          <a:p>
            <a:fld id="{0870CD87-B729-45C9-B46A-E130E2DB8C2C}" type="slidenum">
              <a:rPr lang="en-US"/>
              <a:pPr/>
              <a:t>‹#›</a:t>
            </a:fld>
            <a:endParaRPr lang="en-US"/>
          </a:p>
        </p:txBody>
      </p:sp>
      <p:sp>
        <p:nvSpPr>
          <p:cNvPr id="7" name="Rectangle 6"/>
          <p:cNvSpPr/>
          <p:nvPr userDrawn="1"/>
        </p:nvSpPr>
        <p:spPr bwMode="auto">
          <a:xfrm>
            <a:off x="377890" y="401595"/>
            <a:ext cx="36277420" cy="28914811"/>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8" name="Rectangle 7"/>
          <p:cNvSpPr/>
          <p:nvPr userDrawn="1"/>
        </p:nvSpPr>
        <p:spPr bwMode="auto">
          <a:xfrm>
            <a:off x="922451" y="4829928"/>
            <a:ext cx="8313576" cy="2416990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9" name="Rectangle 8"/>
          <p:cNvSpPr/>
          <p:nvPr userDrawn="1"/>
        </p:nvSpPr>
        <p:spPr bwMode="auto">
          <a:xfrm>
            <a:off x="9880610" y="4829928"/>
            <a:ext cx="17299141" cy="2416990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11" name="Rectangle 10"/>
          <p:cNvSpPr/>
          <p:nvPr userDrawn="1"/>
        </p:nvSpPr>
        <p:spPr bwMode="auto">
          <a:xfrm>
            <a:off x="27796932" y="4829928"/>
            <a:ext cx="8313576" cy="24169907"/>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sp>
        <p:nvSpPr>
          <p:cNvPr id="12" name="Rectangle 11"/>
          <p:cNvSpPr/>
          <p:nvPr userDrawn="1"/>
        </p:nvSpPr>
        <p:spPr bwMode="auto">
          <a:xfrm>
            <a:off x="381703" y="439457"/>
            <a:ext cx="36230032" cy="3921267"/>
          </a:xfrm>
          <a:prstGeom prst="rect">
            <a:avLst/>
          </a:prstGeom>
          <a:solidFill>
            <a:srgbClr val="0D2357"/>
          </a:solidFill>
          <a:ln w="9525" cap="flat" cmpd="sng" algn="ctr">
            <a:noFill/>
            <a:prstDash val="solid"/>
            <a:round/>
            <a:headEnd type="none" w="med" len="med"/>
            <a:tailEnd type="none" w="med" len="med"/>
          </a:ln>
          <a:effectLst/>
        </p:spPr>
        <p:txBody>
          <a:bodyPr vert="horz" wrap="square" lIns="77614" tIns="38807" rIns="77614" bIns="38807" numCol="1" rtlCol="0" anchor="t" anchorCtr="0" compatLnSpc="1">
            <a:prstTxWarp prst="textNoShape">
              <a:avLst/>
            </a:prstTxWarp>
          </a:bodyPr>
          <a:lstStyle/>
          <a:p>
            <a:pPr marL="0" marR="0" indent="0" algn="l" defTabSz="933797" rtl="0" eaLnBrk="1" fontAlgn="base" latinLnBrk="0" hangingPunct="1">
              <a:lnSpc>
                <a:spcPct val="100000"/>
              </a:lnSpc>
              <a:spcBef>
                <a:spcPct val="0"/>
              </a:spcBef>
              <a:spcAft>
                <a:spcPct val="0"/>
              </a:spcAft>
              <a:buClrTx/>
              <a:buSzTx/>
              <a:buFontTx/>
              <a:buNone/>
              <a:tabLst/>
            </a:pPr>
            <a:endParaRPr kumimoji="0" lang="en-US" sz="2500" b="0" i="0" u="none" strike="noStrike" cap="none" normalizeH="0" baseline="0" dirty="0" smtClean="0">
              <a:ln>
                <a:noFill/>
              </a:ln>
              <a:solidFill>
                <a:schemeClr val="tx1"/>
              </a:solidFill>
              <a:effectLst/>
              <a:latin typeface="Times New Roman" pitchFamily="27" charset="0"/>
            </a:endParaRPr>
          </a:p>
        </p:txBody>
      </p:sp>
      <p:pic>
        <p:nvPicPr>
          <p:cNvPr id="2" name="Picture 2" descr="C:\Users\acw4a\Downloads\header.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377890" y="439457"/>
            <a:ext cx="21802243" cy="3921267"/>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3877887" rtl="0" eaLnBrk="0" fontAlgn="base" hangingPunct="0">
        <a:spcBef>
          <a:spcPct val="0"/>
        </a:spcBef>
        <a:spcAft>
          <a:spcPct val="0"/>
        </a:spcAft>
        <a:defRPr sz="18400">
          <a:solidFill>
            <a:schemeClr val="tx2"/>
          </a:solidFill>
          <a:latin typeface="+mj-lt"/>
          <a:ea typeface="+mj-ea"/>
          <a:cs typeface="+mj-cs"/>
        </a:defRPr>
      </a:lvl1pPr>
      <a:lvl2pPr algn="ctr" defTabSz="3877887" rtl="0" eaLnBrk="0" fontAlgn="base" hangingPunct="0">
        <a:spcBef>
          <a:spcPct val="0"/>
        </a:spcBef>
        <a:spcAft>
          <a:spcPct val="0"/>
        </a:spcAft>
        <a:defRPr sz="18400">
          <a:solidFill>
            <a:schemeClr val="tx2"/>
          </a:solidFill>
          <a:latin typeface="Times New Roman" pitchFamily="27" charset="0"/>
        </a:defRPr>
      </a:lvl2pPr>
      <a:lvl3pPr algn="ctr" defTabSz="3877887" rtl="0" eaLnBrk="0" fontAlgn="base" hangingPunct="0">
        <a:spcBef>
          <a:spcPct val="0"/>
        </a:spcBef>
        <a:spcAft>
          <a:spcPct val="0"/>
        </a:spcAft>
        <a:defRPr sz="18400">
          <a:solidFill>
            <a:schemeClr val="tx2"/>
          </a:solidFill>
          <a:latin typeface="Times New Roman" pitchFamily="27" charset="0"/>
        </a:defRPr>
      </a:lvl3pPr>
      <a:lvl4pPr algn="ctr" defTabSz="3877887" rtl="0" eaLnBrk="0" fontAlgn="base" hangingPunct="0">
        <a:spcBef>
          <a:spcPct val="0"/>
        </a:spcBef>
        <a:spcAft>
          <a:spcPct val="0"/>
        </a:spcAft>
        <a:defRPr sz="18400">
          <a:solidFill>
            <a:schemeClr val="tx2"/>
          </a:solidFill>
          <a:latin typeface="Times New Roman" pitchFamily="27" charset="0"/>
        </a:defRPr>
      </a:lvl4pPr>
      <a:lvl5pPr algn="ctr" defTabSz="3877887" rtl="0" eaLnBrk="0" fontAlgn="base" hangingPunct="0">
        <a:spcBef>
          <a:spcPct val="0"/>
        </a:spcBef>
        <a:spcAft>
          <a:spcPct val="0"/>
        </a:spcAft>
        <a:defRPr sz="18400">
          <a:solidFill>
            <a:schemeClr val="tx2"/>
          </a:solidFill>
          <a:latin typeface="Times New Roman" pitchFamily="27" charset="0"/>
        </a:defRPr>
      </a:lvl5pPr>
      <a:lvl6pPr marL="397307" algn="ctr" defTabSz="3877887" rtl="0" fontAlgn="base">
        <a:spcBef>
          <a:spcPct val="0"/>
        </a:spcBef>
        <a:spcAft>
          <a:spcPct val="0"/>
        </a:spcAft>
        <a:defRPr sz="18400">
          <a:solidFill>
            <a:schemeClr val="tx2"/>
          </a:solidFill>
          <a:latin typeface="Times New Roman" pitchFamily="27" charset="0"/>
        </a:defRPr>
      </a:lvl6pPr>
      <a:lvl7pPr marL="794615" algn="ctr" defTabSz="3877887" rtl="0" fontAlgn="base">
        <a:spcBef>
          <a:spcPct val="0"/>
        </a:spcBef>
        <a:spcAft>
          <a:spcPct val="0"/>
        </a:spcAft>
        <a:defRPr sz="18400">
          <a:solidFill>
            <a:schemeClr val="tx2"/>
          </a:solidFill>
          <a:latin typeface="Times New Roman" pitchFamily="27" charset="0"/>
        </a:defRPr>
      </a:lvl7pPr>
      <a:lvl8pPr marL="1191922" algn="ctr" defTabSz="3877887" rtl="0" fontAlgn="base">
        <a:spcBef>
          <a:spcPct val="0"/>
        </a:spcBef>
        <a:spcAft>
          <a:spcPct val="0"/>
        </a:spcAft>
        <a:defRPr sz="18400">
          <a:solidFill>
            <a:schemeClr val="tx2"/>
          </a:solidFill>
          <a:latin typeface="Times New Roman" pitchFamily="27" charset="0"/>
        </a:defRPr>
      </a:lvl8pPr>
      <a:lvl9pPr marL="1589229" algn="ctr" defTabSz="3877887" rtl="0" fontAlgn="base">
        <a:spcBef>
          <a:spcPct val="0"/>
        </a:spcBef>
        <a:spcAft>
          <a:spcPct val="0"/>
        </a:spcAft>
        <a:defRPr sz="18400">
          <a:solidFill>
            <a:schemeClr val="tx2"/>
          </a:solidFill>
          <a:latin typeface="Times New Roman" pitchFamily="27" charset="0"/>
        </a:defRPr>
      </a:lvl9pPr>
    </p:titleStyle>
    <p:bodyStyle>
      <a:lvl1pPr marL="1452656" indent="-1452656" algn="l" defTabSz="3877887" rtl="0" eaLnBrk="0" fontAlgn="base" hangingPunct="0">
        <a:spcBef>
          <a:spcPct val="20000"/>
        </a:spcBef>
        <a:spcAft>
          <a:spcPct val="0"/>
        </a:spcAft>
        <a:buChar char="•"/>
        <a:defRPr sz="13600">
          <a:solidFill>
            <a:schemeClr val="tx1"/>
          </a:solidFill>
          <a:latin typeface="+mn-lt"/>
          <a:ea typeface="+mn-ea"/>
          <a:cs typeface="+mn-cs"/>
        </a:defRPr>
      </a:lvl1pPr>
      <a:lvl2pPr marL="3148110" indent="-1209857" algn="l" defTabSz="3877887" rtl="0" eaLnBrk="0" fontAlgn="base" hangingPunct="0">
        <a:spcBef>
          <a:spcPct val="20000"/>
        </a:spcBef>
        <a:spcAft>
          <a:spcPct val="0"/>
        </a:spcAft>
        <a:buChar char="–"/>
        <a:defRPr sz="11600">
          <a:solidFill>
            <a:schemeClr val="tx1"/>
          </a:solidFill>
          <a:latin typeface="+mn-lt"/>
        </a:defRPr>
      </a:lvl2pPr>
      <a:lvl3pPr marL="4842185" indent="-964299" algn="l" defTabSz="3877887" rtl="0" eaLnBrk="0" fontAlgn="base" hangingPunct="0">
        <a:spcBef>
          <a:spcPct val="20000"/>
        </a:spcBef>
        <a:spcAft>
          <a:spcPct val="0"/>
        </a:spcAft>
        <a:buChar char="•"/>
        <a:defRPr sz="10200">
          <a:solidFill>
            <a:schemeClr val="tx1"/>
          </a:solidFill>
          <a:latin typeface="+mn-lt"/>
        </a:defRPr>
      </a:lvl3pPr>
      <a:lvl4pPr marL="6781818" indent="-965678" algn="l" defTabSz="3877887" rtl="0" eaLnBrk="0" fontAlgn="base" hangingPunct="0">
        <a:spcBef>
          <a:spcPct val="20000"/>
        </a:spcBef>
        <a:spcAft>
          <a:spcPct val="0"/>
        </a:spcAft>
        <a:buChar char="–"/>
        <a:defRPr sz="8500">
          <a:solidFill>
            <a:schemeClr val="tx1"/>
          </a:solidFill>
          <a:latin typeface="+mn-lt"/>
        </a:defRPr>
      </a:lvl4pPr>
      <a:lvl5pPr marL="8720071" indent="-968437" algn="l" defTabSz="3877887" rtl="0" eaLnBrk="0" fontAlgn="base" hangingPunct="0">
        <a:spcBef>
          <a:spcPct val="20000"/>
        </a:spcBef>
        <a:spcAft>
          <a:spcPct val="0"/>
        </a:spcAft>
        <a:buChar char="»"/>
        <a:defRPr sz="8500">
          <a:solidFill>
            <a:schemeClr val="tx1"/>
          </a:solidFill>
          <a:latin typeface="+mn-lt"/>
        </a:defRPr>
      </a:lvl5pPr>
      <a:lvl6pPr marL="9117379" indent="-968437" algn="l" defTabSz="3877887" rtl="0" fontAlgn="base">
        <a:spcBef>
          <a:spcPct val="20000"/>
        </a:spcBef>
        <a:spcAft>
          <a:spcPct val="0"/>
        </a:spcAft>
        <a:buChar char="»"/>
        <a:defRPr sz="8500">
          <a:solidFill>
            <a:schemeClr val="tx1"/>
          </a:solidFill>
          <a:latin typeface="+mn-lt"/>
        </a:defRPr>
      </a:lvl6pPr>
      <a:lvl7pPr marL="9514686" indent="-968437" algn="l" defTabSz="3877887" rtl="0" fontAlgn="base">
        <a:spcBef>
          <a:spcPct val="20000"/>
        </a:spcBef>
        <a:spcAft>
          <a:spcPct val="0"/>
        </a:spcAft>
        <a:buChar char="»"/>
        <a:defRPr sz="8500">
          <a:solidFill>
            <a:schemeClr val="tx1"/>
          </a:solidFill>
          <a:latin typeface="+mn-lt"/>
        </a:defRPr>
      </a:lvl7pPr>
      <a:lvl8pPr marL="9911994" indent="-968437" algn="l" defTabSz="3877887" rtl="0" fontAlgn="base">
        <a:spcBef>
          <a:spcPct val="20000"/>
        </a:spcBef>
        <a:spcAft>
          <a:spcPct val="0"/>
        </a:spcAft>
        <a:buChar char="»"/>
        <a:defRPr sz="8500">
          <a:solidFill>
            <a:schemeClr val="tx1"/>
          </a:solidFill>
          <a:latin typeface="+mn-lt"/>
        </a:defRPr>
      </a:lvl8pPr>
      <a:lvl9pPr marL="10309302" indent="-968437" algn="l" defTabSz="3877887" rtl="0" fontAlgn="base">
        <a:spcBef>
          <a:spcPct val="20000"/>
        </a:spcBef>
        <a:spcAft>
          <a:spcPct val="0"/>
        </a:spcAft>
        <a:buChar char="»"/>
        <a:defRPr sz="8500">
          <a:solidFill>
            <a:schemeClr val="tx1"/>
          </a:solidFill>
          <a:latin typeface="+mn-lt"/>
        </a:defRPr>
      </a:lvl9pPr>
    </p:bodyStyle>
    <p:otherStyle>
      <a:defPPr>
        <a:defRPr lang="en-US"/>
      </a:defPPr>
      <a:lvl1pPr marL="0" algn="l" defTabSz="794615" rtl="0" eaLnBrk="1" latinLnBrk="0" hangingPunct="1">
        <a:defRPr sz="1500" kern="1200">
          <a:solidFill>
            <a:schemeClr val="tx1"/>
          </a:solidFill>
          <a:latin typeface="+mn-lt"/>
          <a:ea typeface="+mn-ea"/>
          <a:cs typeface="+mn-cs"/>
        </a:defRPr>
      </a:lvl1pPr>
      <a:lvl2pPr marL="397307" algn="l" defTabSz="794615" rtl="0" eaLnBrk="1" latinLnBrk="0" hangingPunct="1">
        <a:defRPr sz="1500" kern="1200">
          <a:solidFill>
            <a:schemeClr val="tx1"/>
          </a:solidFill>
          <a:latin typeface="+mn-lt"/>
          <a:ea typeface="+mn-ea"/>
          <a:cs typeface="+mn-cs"/>
        </a:defRPr>
      </a:lvl2pPr>
      <a:lvl3pPr marL="794615" algn="l" defTabSz="794615" rtl="0" eaLnBrk="1" latinLnBrk="0" hangingPunct="1">
        <a:defRPr sz="1500" kern="1200">
          <a:solidFill>
            <a:schemeClr val="tx1"/>
          </a:solidFill>
          <a:latin typeface="+mn-lt"/>
          <a:ea typeface="+mn-ea"/>
          <a:cs typeface="+mn-cs"/>
        </a:defRPr>
      </a:lvl3pPr>
      <a:lvl4pPr marL="1191922" algn="l" defTabSz="794615" rtl="0" eaLnBrk="1" latinLnBrk="0" hangingPunct="1">
        <a:defRPr sz="1500" kern="1200">
          <a:solidFill>
            <a:schemeClr val="tx1"/>
          </a:solidFill>
          <a:latin typeface="+mn-lt"/>
          <a:ea typeface="+mn-ea"/>
          <a:cs typeface="+mn-cs"/>
        </a:defRPr>
      </a:lvl4pPr>
      <a:lvl5pPr marL="1589229" algn="l" defTabSz="794615" rtl="0" eaLnBrk="1" latinLnBrk="0" hangingPunct="1">
        <a:defRPr sz="1500" kern="1200">
          <a:solidFill>
            <a:schemeClr val="tx1"/>
          </a:solidFill>
          <a:latin typeface="+mn-lt"/>
          <a:ea typeface="+mn-ea"/>
          <a:cs typeface="+mn-cs"/>
        </a:defRPr>
      </a:lvl5pPr>
      <a:lvl6pPr marL="1986537" algn="l" defTabSz="794615" rtl="0" eaLnBrk="1" latinLnBrk="0" hangingPunct="1">
        <a:defRPr sz="1500" kern="1200">
          <a:solidFill>
            <a:schemeClr val="tx1"/>
          </a:solidFill>
          <a:latin typeface="+mn-lt"/>
          <a:ea typeface="+mn-ea"/>
          <a:cs typeface="+mn-cs"/>
        </a:defRPr>
      </a:lvl6pPr>
      <a:lvl7pPr marL="2383845" algn="l" defTabSz="794615" rtl="0" eaLnBrk="1" latinLnBrk="0" hangingPunct="1">
        <a:defRPr sz="1500" kern="1200">
          <a:solidFill>
            <a:schemeClr val="tx1"/>
          </a:solidFill>
          <a:latin typeface="+mn-lt"/>
          <a:ea typeface="+mn-ea"/>
          <a:cs typeface="+mn-cs"/>
        </a:defRPr>
      </a:lvl7pPr>
      <a:lvl8pPr marL="2781153" algn="l" defTabSz="794615" rtl="0" eaLnBrk="1" latinLnBrk="0" hangingPunct="1">
        <a:defRPr sz="1500" kern="1200">
          <a:solidFill>
            <a:schemeClr val="tx1"/>
          </a:solidFill>
          <a:latin typeface="+mn-lt"/>
          <a:ea typeface="+mn-ea"/>
          <a:cs typeface="+mn-cs"/>
        </a:defRPr>
      </a:lvl8pPr>
      <a:lvl9pPr marL="3178460" algn="l" defTabSz="794615"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51025" y="1190625"/>
            <a:ext cx="33331150" cy="495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851025" y="6934200"/>
            <a:ext cx="33331150" cy="196119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851025" y="27544713"/>
            <a:ext cx="8642350" cy="1581150"/>
          </a:xfrm>
          <a:prstGeom prst="rect">
            <a:avLst/>
          </a:prstGeom>
        </p:spPr>
        <p:txBody>
          <a:bodyPr vert="horz" lIns="91440" tIns="45720" rIns="91440" bIns="45720" rtlCol="0" anchor="ctr"/>
          <a:lstStyle>
            <a:lvl1pPr algn="l">
              <a:defRPr sz="1200">
                <a:solidFill>
                  <a:schemeClr val="tx1">
                    <a:tint val="75000"/>
                  </a:schemeClr>
                </a:solidFill>
              </a:defRPr>
            </a:lvl1pPr>
          </a:lstStyle>
          <a:p>
            <a:fld id="{F90E96A4-5512-43FC-8E99-3FF08CD78B47}" type="datetimeFigureOut">
              <a:rPr lang="en-US" smtClean="0"/>
              <a:t>4/4/2013</a:t>
            </a:fld>
            <a:endParaRPr lang="en-US"/>
          </a:p>
        </p:txBody>
      </p:sp>
      <p:sp>
        <p:nvSpPr>
          <p:cNvPr id="5" name="Footer Placeholder 4"/>
          <p:cNvSpPr>
            <a:spLocks noGrp="1"/>
          </p:cNvSpPr>
          <p:nvPr>
            <p:ph type="ftr" sz="quarter" idx="3"/>
          </p:nvPr>
        </p:nvSpPr>
        <p:spPr>
          <a:xfrm>
            <a:off x="12652375" y="27544713"/>
            <a:ext cx="11728450" cy="1581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539825" y="27544713"/>
            <a:ext cx="8642350" cy="1581150"/>
          </a:xfrm>
          <a:prstGeom prst="rect">
            <a:avLst/>
          </a:prstGeom>
        </p:spPr>
        <p:txBody>
          <a:bodyPr vert="horz" lIns="91440" tIns="45720" rIns="91440" bIns="45720" rtlCol="0" anchor="ctr"/>
          <a:lstStyle>
            <a:lvl1pPr algn="r">
              <a:defRPr sz="1200">
                <a:solidFill>
                  <a:schemeClr val="tx1">
                    <a:tint val="75000"/>
                  </a:schemeClr>
                </a:solidFill>
              </a:defRPr>
            </a:lvl1pPr>
          </a:lstStyle>
          <a:p>
            <a:fld id="{80DE4475-C925-4485-A21D-819CCA74F214}" type="slidenum">
              <a:rPr lang="en-US" smtClean="0"/>
              <a:t>‹#›</a:t>
            </a:fld>
            <a:endParaRPr lang="en-US"/>
          </a:p>
        </p:txBody>
      </p:sp>
    </p:spTree>
    <p:extLst>
      <p:ext uri="{BB962C8B-B14F-4D97-AF65-F5344CB8AC3E}">
        <p14:creationId xmlns:p14="http://schemas.microsoft.com/office/powerpoint/2010/main" val="2470840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565320" y="517910"/>
            <a:ext cx="19715547" cy="3457959"/>
          </a:xfrm>
          <a:prstGeom prst="rect">
            <a:avLst/>
          </a:prstGeom>
          <a:noFill/>
        </p:spPr>
        <p:txBody>
          <a:bodyPr wrap="square" lIns="77614" tIns="38807" rIns="77614" bIns="38807" rtlCol="0" anchor="ctr" anchorCtr="0">
            <a:noAutofit/>
          </a:bodyPr>
          <a:lstStyle/>
          <a:p>
            <a:pPr algn="r">
              <a:spcAft>
                <a:spcPts val="424"/>
              </a:spcAft>
            </a:pPr>
            <a:r>
              <a:rPr lang="en-US" sz="6400" b="1" dirty="0" smtClean="0">
                <a:solidFill>
                  <a:schemeClr val="bg1"/>
                </a:solidFill>
                <a:latin typeface="Arial"/>
                <a:cs typeface="Arial"/>
              </a:rPr>
              <a:t>False Discovery Rates for </a:t>
            </a:r>
          </a:p>
          <a:p>
            <a:pPr algn="r">
              <a:spcAft>
                <a:spcPts val="424"/>
              </a:spcAft>
            </a:pPr>
            <a:r>
              <a:rPr lang="en-US" sz="6400" b="1" dirty="0" smtClean="0">
                <a:solidFill>
                  <a:schemeClr val="bg1"/>
                </a:solidFill>
                <a:latin typeface="Arial"/>
                <a:cs typeface="Arial"/>
              </a:rPr>
              <a:t>Iterative Database Searching</a:t>
            </a:r>
          </a:p>
          <a:p>
            <a:pPr algn="r">
              <a:spcAft>
                <a:spcPts val="424"/>
              </a:spcAft>
            </a:pPr>
            <a:endParaRPr lang="en-US" sz="1200" b="1" dirty="0" smtClean="0">
              <a:solidFill>
                <a:schemeClr val="bg1"/>
              </a:solidFill>
              <a:latin typeface="Arial"/>
              <a:cs typeface="Arial"/>
            </a:endParaRPr>
          </a:p>
          <a:p>
            <a:pPr algn="r"/>
            <a:r>
              <a:rPr lang="en-US" sz="4100" b="1" dirty="0" smtClean="0">
                <a:solidFill>
                  <a:schemeClr val="bg1"/>
                </a:solidFill>
                <a:latin typeface="Arial"/>
                <a:cs typeface="Arial"/>
              </a:rPr>
              <a:t>Alex C. Williams, Anthony G. Davis, Hyrum </a:t>
            </a:r>
            <a:r>
              <a:rPr lang="en-US" sz="4100" b="1" dirty="0" smtClean="0">
                <a:solidFill>
                  <a:schemeClr val="bg1"/>
                </a:solidFill>
                <a:latin typeface="Arial"/>
                <a:cs typeface="Arial"/>
              </a:rPr>
              <a:t>D. Carroll</a:t>
            </a:r>
            <a:endParaRPr lang="en-US" sz="1200" b="1" dirty="0" smtClean="0">
              <a:solidFill>
                <a:schemeClr val="bg1"/>
              </a:solidFill>
              <a:latin typeface="Arial"/>
              <a:cs typeface="Arial"/>
            </a:endParaRPr>
          </a:p>
          <a:p>
            <a:pPr algn="r"/>
            <a:r>
              <a:rPr lang="en-US" sz="4100" b="1" dirty="0" smtClean="0">
                <a:solidFill>
                  <a:schemeClr val="bg1"/>
                </a:solidFill>
                <a:latin typeface="Arial"/>
                <a:cs typeface="Arial"/>
              </a:rPr>
              <a:t>Middle Tennessee State University</a:t>
            </a:r>
            <a:endParaRPr lang="en-US" sz="4100" b="1" dirty="0">
              <a:solidFill>
                <a:schemeClr val="bg1"/>
              </a:solidFill>
              <a:latin typeface="Arial"/>
              <a:cs typeface="Arial"/>
            </a:endParaRPr>
          </a:p>
        </p:txBody>
      </p:sp>
      <p:sp>
        <p:nvSpPr>
          <p:cNvPr id="5" name="TextBox 4"/>
          <p:cNvSpPr txBox="1"/>
          <p:nvPr/>
        </p:nvSpPr>
        <p:spPr>
          <a:xfrm>
            <a:off x="930749" y="4833477"/>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Introduction</a:t>
            </a:r>
          </a:p>
        </p:txBody>
      </p:sp>
      <p:sp>
        <p:nvSpPr>
          <p:cNvPr id="6" name="TextBox 5"/>
          <p:cNvSpPr txBox="1"/>
          <p:nvPr/>
        </p:nvSpPr>
        <p:spPr>
          <a:xfrm>
            <a:off x="902608" y="23685738"/>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Objective</a:t>
            </a:r>
            <a:r>
              <a:rPr lang="en-US" sz="4100" b="1" dirty="0">
                <a:latin typeface="Arial"/>
                <a:cs typeface="Arial"/>
              </a:rPr>
              <a:t>s</a:t>
            </a:r>
            <a:endParaRPr lang="en-US" sz="4100" b="1" dirty="0" smtClean="0">
              <a:latin typeface="Arial"/>
              <a:cs typeface="Arial"/>
            </a:endParaRPr>
          </a:p>
        </p:txBody>
      </p:sp>
      <p:sp>
        <p:nvSpPr>
          <p:cNvPr id="7" name="TextBox 6"/>
          <p:cNvSpPr txBox="1"/>
          <p:nvPr/>
        </p:nvSpPr>
        <p:spPr>
          <a:xfrm>
            <a:off x="9881128" y="4833477"/>
            <a:ext cx="17298624"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Methods</a:t>
            </a:r>
          </a:p>
        </p:txBody>
      </p:sp>
      <p:sp>
        <p:nvSpPr>
          <p:cNvPr id="8" name="TextBox 7"/>
          <p:cNvSpPr txBox="1"/>
          <p:nvPr/>
        </p:nvSpPr>
        <p:spPr>
          <a:xfrm>
            <a:off x="9867120" y="20451767"/>
            <a:ext cx="17298624"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Results</a:t>
            </a:r>
          </a:p>
        </p:txBody>
      </p:sp>
      <p:sp>
        <p:nvSpPr>
          <p:cNvPr id="9" name="TextBox 8"/>
          <p:cNvSpPr txBox="1"/>
          <p:nvPr/>
        </p:nvSpPr>
        <p:spPr>
          <a:xfrm>
            <a:off x="27789548" y="4833477"/>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Conclusions</a:t>
            </a:r>
          </a:p>
        </p:txBody>
      </p:sp>
      <p:sp>
        <p:nvSpPr>
          <p:cNvPr id="10" name="TextBox 9"/>
          <p:cNvSpPr txBox="1"/>
          <p:nvPr/>
        </p:nvSpPr>
        <p:spPr>
          <a:xfrm>
            <a:off x="27824538" y="23175371"/>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References</a:t>
            </a:r>
          </a:p>
        </p:txBody>
      </p:sp>
      <p:sp>
        <p:nvSpPr>
          <p:cNvPr id="11" name="Text Box 4"/>
          <p:cNvSpPr txBox="1">
            <a:spLocks noChangeArrowheads="1"/>
          </p:cNvSpPr>
          <p:nvPr/>
        </p:nvSpPr>
        <p:spPr bwMode="auto">
          <a:xfrm>
            <a:off x="930749" y="6202940"/>
            <a:ext cx="8327768" cy="18086655"/>
          </a:xfrm>
          <a:prstGeom prst="rect">
            <a:avLst/>
          </a:prstGeom>
          <a:noFill/>
          <a:ln w="9525">
            <a:noFill/>
            <a:miter lim="800000"/>
            <a:headEnd/>
            <a:tailEnd/>
          </a:ln>
        </p:spPr>
        <p:txBody>
          <a:bodyPr wrap="square" lIns="387599" tIns="390988" rIns="387599" bIns="390988">
            <a:spAutoFit/>
          </a:bodyPr>
          <a:lstStyle/>
          <a:p>
            <a:r>
              <a:rPr lang="en-US" sz="3200" dirty="0"/>
              <a:t>In Bioinformatics, the reliability of a similarity score between a genetic query sequence and a database sequence is represented by an Expectation value, or E-value. Modern homology search algorithms such as BLAST or HMMER, scrutinize the retrieval list with a uniform E-value threshold in order to determine truly significant </a:t>
            </a:r>
            <a:r>
              <a:rPr lang="en-US" sz="3200" dirty="0" smtClean="0"/>
              <a:t>results. In iterative searching situations such as PSI-BLAST in which the results from one iteration are used as input for the next, </a:t>
            </a:r>
            <a:r>
              <a:rPr lang="en-US" sz="3200" dirty="0"/>
              <a:t>this can be especially problematic because the likelihood of a truly </a:t>
            </a:r>
            <a:r>
              <a:rPr lang="en-US" sz="3200" dirty="0" smtClean="0"/>
              <a:t>irrelevant </a:t>
            </a:r>
            <a:r>
              <a:rPr lang="en-US" sz="3200" dirty="0"/>
              <a:t>result being reported as </a:t>
            </a:r>
            <a:r>
              <a:rPr lang="en-US" sz="3200" dirty="0" smtClean="0"/>
              <a:t>relevant </a:t>
            </a:r>
            <a:r>
              <a:rPr lang="en-US" sz="3200" dirty="0"/>
              <a:t>(false positive) increases with the number of performed </a:t>
            </a:r>
            <a:r>
              <a:rPr lang="en-US" sz="3200" dirty="0" smtClean="0"/>
              <a:t>hits.</a:t>
            </a:r>
          </a:p>
          <a:p>
            <a:endParaRPr lang="en-US" sz="3200" dirty="0" smtClean="0"/>
          </a:p>
          <a:p>
            <a:r>
              <a:rPr lang="en-US" sz="3200" dirty="0"/>
              <a:t>While many different aspects of homology search algorithms have been rigorously studied, the </a:t>
            </a:r>
            <a:r>
              <a:rPr lang="en-US" sz="3200" dirty="0" smtClean="0"/>
              <a:t>inclusion </a:t>
            </a:r>
            <a:r>
              <a:rPr lang="en-US" sz="3200" dirty="0"/>
              <a:t>threshold has not received the same attention. In order to improve search sensitivity, we propose the use of the false discovery rate (FDR</a:t>
            </a:r>
            <a:r>
              <a:rPr lang="en-US" sz="3200" dirty="0" smtClean="0"/>
              <a:t>) as a method for controlling the proportion of false positives</a:t>
            </a:r>
            <a:r>
              <a:rPr lang="en-US" sz="3600" dirty="0" smtClean="0"/>
              <a:t>. </a:t>
            </a:r>
            <a:r>
              <a:rPr lang="en-US" sz="3200" dirty="0"/>
              <a:t>We introduce </a:t>
            </a:r>
            <a:r>
              <a:rPr lang="en-US" sz="3200" dirty="0" smtClean="0"/>
              <a:t>PSI-BLAST</a:t>
            </a:r>
            <a:r>
              <a:rPr lang="en-US" sz="3200" baseline="-25000" dirty="0" smtClean="0"/>
              <a:t>FDR</a:t>
            </a:r>
            <a:r>
              <a:rPr lang="en-US" sz="3200" dirty="0"/>
              <a:t>, an extended version of the iterative version of BLAST, PSI-BLAST, that uses a FDR method for the threshold </a:t>
            </a:r>
            <a:r>
              <a:rPr lang="en-US" sz="3200" dirty="0" smtClean="0"/>
              <a:t>criterion. PSI-BLAST</a:t>
            </a:r>
            <a:r>
              <a:rPr lang="en-US" sz="3200" baseline="-25000" dirty="0" smtClean="0"/>
              <a:t>FDR</a:t>
            </a:r>
            <a:r>
              <a:rPr lang="en-US" sz="3200" dirty="0" smtClean="0"/>
              <a:t> </a:t>
            </a:r>
            <a:r>
              <a:rPr lang="en-US" sz="3200" dirty="0"/>
              <a:t>achieves 4.90% better retrieval performance than PSI-BLAST on a large test database and a 20.90% better retrieval score for queries belonging to small superfamilies. Furthermore, </a:t>
            </a:r>
            <a:r>
              <a:rPr lang="en-US" sz="3200" dirty="0" smtClean="0"/>
              <a:t>PSI-BLAST</a:t>
            </a:r>
            <a:r>
              <a:rPr lang="en-US" sz="3200" baseline="-25000" dirty="0" smtClean="0"/>
              <a:t>FDR</a:t>
            </a:r>
            <a:r>
              <a:rPr lang="en-US" sz="3200" dirty="0" smtClean="0"/>
              <a:t> </a:t>
            </a:r>
            <a:r>
              <a:rPr lang="en-US" sz="3200" dirty="0"/>
              <a:t>retrieved only 4.3 irrelevant sequences per query compared to 28.7 for PSI-BLAST.</a:t>
            </a:r>
          </a:p>
        </p:txBody>
      </p:sp>
      <p:sp>
        <p:nvSpPr>
          <p:cNvPr id="12" name="Rectangle 11"/>
          <p:cNvSpPr/>
          <p:nvPr/>
        </p:nvSpPr>
        <p:spPr>
          <a:xfrm>
            <a:off x="930749" y="25093978"/>
            <a:ext cx="8327768" cy="3917331"/>
          </a:xfrm>
          <a:prstGeom prst="rect">
            <a:avLst/>
          </a:prstGeom>
        </p:spPr>
        <p:txBody>
          <a:bodyPr wrap="square" lIns="232843" tIns="232843" rIns="232843" bIns="232843">
            <a:spAutoFit/>
          </a:bodyPr>
          <a:lstStyle/>
          <a:p>
            <a:pPr marL="42766" defTabSz="3223985">
              <a:spcBef>
                <a:spcPct val="50000"/>
              </a:spcBef>
            </a:pPr>
            <a:r>
              <a:rPr lang="en-US" sz="3200" dirty="0" smtClean="0"/>
              <a:t>The </a:t>
            </a:r>
            <a:r>
              <a:rPr lang="en-US" sz="3200" dirty="0"/>
              <a:t>purpose of this study was to </a:t>
            </a:r>
            <a:r>
              <a:rPr lang="en-US" sz="3200" dirty="0" smtClean="0"/>
              <a:t>effectively reduce the number of irrelevant sequences yielded during the iterative search and retrieval process used in modern genetic database retrieval algorithms. Including too many irrelevant sequences has been shown to lead to search </a:t>
            </a:r>
            <a:r>
              <a:rPr lang="en-US" sz="3200" dirty="0" smtClean="0"/>
              <a:t>corruption </a:t>
            </a:r>
            <a:r>
              <a:rPr lang="en-US" sz="3200" dirty="0" smtClean="0"/>
              <a:t>(Gonzalez </a:t>
            </a:r>
            <a:r>
              <a:rPr lang="en-US" sz="3200" i="1" dirty="0" smtClean="0"/>
              <a:t>et al</a:t>
            </a:r>
            <a:r>
              <a:rPr lang="en-US" sz="3200" dirty="0" smtClean="0"/>
              <a:t>, 2010</a:t>
            </a:r>
            <a:r>
              <a:rPr lang="en-US" sz="3200" dirty="0" smtClean="0"/>
              <a:t>).</a:t>
            </a:r>
            <a:endParaRPr lang="en-US" sz="3200" dirty="0"/>
          </a:p>
        </p:txBody>
      </p:sp>
      <p:sp>
        <p:nvSpPr>
          <p:cNvPr id="13" name="Rectangle 12"/>
          <p:cNvSpPr/>
          <p:nvPr/>
        </p:nvSpPr>
        <p:spPr>
          <a:xfrm>
            <a:off x="9900977" y="6202940"/>
            <a:ext cx="9285694" cy="10070298"/>
          </a:xfrm>
          <a:prstGeom prst="rect">
            <a:avLst/>
          </a:prstGeom>
        </p:spPr>
        <p:txBody>
          <a:bodyPr wrap="square" lIns="232843" tIns="232843" rIns="232843" bIns="232843">
            <a:spAutoFit/>
          </a:bodyPr>
          <a:lstStyle/>
          <a:p>
            <a:pPr marL="42766" indent="-42766" defTabSz="3223985">
              <a:spcBef>
                <a:spcPct val="50000"/>
              </a:spcBef>
            </a:pPr>
            <a:r>
              <a:rPr lang="en-US" sz="3500" dirty="0" smtClean="0">
                <a:solidFill>
                  <a:srgbClr val="87212E"/>
                </a:solidFill>
                <a:latin typeface="Arial"/>
                <a:cs typeface="Arial"/>
              </a:rPr>
              <a:t>Development of PSI-BLAST</a:t>
            </a:r>
            <a:r>
              <a:rPr lang="en-US" sz="3500" baseline="-25000" dirty="0" smtClean="0">
                <a:solidFill>
                  <a:srgbClr val="87212E"/>
                </a:solidFill>
                <a:latin typeface="Arial"/>
                <a:cs typeface="Arial"/>
              </a:rPr>
              <a:t>FDR</a:t>
            </a:r>
          </a:p>
          <a:p>
            <a:pPr marL="42766" indent="-42766" defTabSz="3223985">
              <a:spcBef>
                <a:spcPct val="50000"/>
              </a:spcBef>
            </a:pPr>
            <a:r>
              <a:rPr lang="en-US" sz="3200" dirty="0"/>
              <a:t>PSI-BLAST</a:t>
            </a:r>
            <a:r>
              <a:rPr lang="en-US" sz="3200" baseline="-25000" dirty="0"/>
              <a:t>FDR</a:t>
            </a:r>
            <a:r>
              <a:rPr lang="en-US" sz="3200" dirty="0"/>
              <a:t> extends the PSI-BLAST algorithm by replacing the uniform E-value threshold criterion with a false discovery rate controlled threshold.  It is based on version 2.2.27 of NCBI’s PSI-BLAST.  </a:t>
            </a:r>
            <a:endParaRPr lang="en-US" sz="3200" dirty="0" smtClean="0"/>
          </a:p>
          <a:p>
            <a:pPr marL="42766" indent="-42766" defTabSz="3223985">
              <a:spcBef>
                <a:spcPct val="50000"/>
              </a:spcBef>
            </a:pPr>
            <a:r>
              <a:rPr lang="en-US" sz="3500" dirty="0" smtClean="0">
                <a:solidFill>
                  <a:srgbClr val="87212E"/>
                </a:solidFill>
                <a:latin typeface="Arial"/>
                <a:cs typeface="Arial"/>
              </a:rPr>
              <a:t>Controlling the False Discovery Rate</a:t>
            </a:r>
          </a:p>
          <a:p>
            <a:pPr marL="42766" indent="-42766" defTabSz="3223985">
              <a:spcBef>
                <a:spcPts val="1043"/>
              </a:spcBef>
            </a:pPr>
            <a:r>
              <a:rPr lang="en-US" sz="3200" dirty="0"/>
              <a:t>We evaluated four different FDR methods with five values of </a:t>
            </a:r>
            <a:r>
              <a:rPr lang="en-US" sz="3200" dirty="0" smtClean="0"/>
              <a:t>α. An exemplary FDR control method is the Benjamini-Hochberg method. This method calculates the threshold value for each sequence retrieved and considers the first </a:t>
            </a:r>
            <a:r>
              <a:rPr lang="en-US" sz="3200" i="1" dirty="0" smtClean="0"/>
              <a:t>k</a:t>
            </a:r>
            <a:r>
              <a:rPr lang="en-US" sz="3200" dirty="0" smtClean="0"/>
              <a:t> ranked sequences as significant that satisfy the following criterion: </a:t>
            </a:r>
            <a:r>
              <a:rPr lang="en-US" sz="3200" i="1" dirty="0" err="1"/>
              <a:t>P</a:t>
            </a:r>
            <a:r>
              <a:rPr lang="en-US" sz="3200" i="1" baseline="-25000" dirty="0" err="1"/>
              <a:t>k</a:t>
            </a:r>
            <a:r>
              <a:rPr lang="en-US" sz="3200" dirty="0"/>
              <a:t> ≤ </a:t>
            </a:r>
            <a:r>
              <a:rPr lang="en-US" sz="3200" i="1" dirty="0"/>
              <a:t>k</a:t>
            </a:r>
            <a:r>
              <a:rPr lang="el-GR" sz="3200" i="1" dirty="0"/>
              <a:t>α/</a:t>
            </a:r>
            <a:r>
              <a:rPr lang="en-US" sz="3200" i="1" dirty="0" smtClean="0"/>
              <a:t>m</a:t>
            </a:r>
            <a:r>
              <a:rPr lang="en-US" sz="3200" dirty="0" smtClean="0"/>
              <a:t>, where </a:t>
            </a:r>
            <a:r>
              <a:rPr lang="en-US" sz="3200" i="1" dirty="0" err="1"/>
              <a:t>P</a:t>
            </a:r>
            <a:r>
              <a:rPr lang="en-US" sz="3200" i="1" baseline="-25000" dirty="0" err="1"/>
              <a:t>k</a:t>
            </a:r>
            <a:r>
              <a:rPr lang="en-US" sz="3200" dirty="0"/>
              <a:t> </a:t>
            </a:r>
            <a:r>
              <a:rPr lang="en-US" sz="3200" dirty="0" smtClean="0"/>
              <a:t>is the P-value of the </a:t>
            </a:r>
            <a:r>
              <a:rPr lang="en-US" sz="3200" i="1" dirty="0" err="1" smtClean="0"/>
              <a:t>k</a:t>
            </a:r>
            <a:r>
              <a:rPr lang="en-US" sz="3200" i="1" baseline="30000" dirty="0" err="1"/>
              <a:t>th</a:t>
            </a:r>
            <a:r>
              <a:rPr lang="en-US" sz="3200" dirty="0"/>
              <a:t> </a:t>
            </a:r>
            <a:r>
              <a:rPr lang="en-US" sz="3200" dirty="0" smtClean="0"/>
              <a:t>sequence and </a:t>
            </a:r>
            <a:r>
              <a:rPr lang="en-US" sz="3200" i="1" dirty="0" smtClean="0"/>
              <a:t>m </a:t>
            </a:r>
            <a:r>
              <a:rPr lang="en-US" sz="3200" dirty="0" smtClean="0"/>
              <a:t>is the size of the database searched. </a:t>
            </a:r>
            <a:r>
              <a:rPr lang="en-US" sz="3200" dirty="0"/>
              <a:t>Because PSI-BLAST utilizes E-values, and given that E-value = P-value * </a:t>
            </a:r>
            <a:r>
              <a:rPr lang="en-US" sz="3200" i="1" dirty="0"/>
              <a:t>m</a:t>
            </a:r>
            <a:r>
              <a:rPr lang="en-US" sz="3200" dirty="0"/>
              <a:t>, we implemented the </a:t>
            </a:r>
            <a:r>
              <a:rPr lang="en-US" sz="3200" dirty="0" err="1"/>
              <a:t>Benjamini</a:t>
            </a:r>
            <a:r>
              <a:rPr lang="en-US" sz="3200" dirty="0"/>
              <a:t>-Hochberg method as: </a:t>
            </a:r>
            <a:r>
              <a:rPr lang="en-US" sz="3200" i="1" dirty="0" err="1"/>
              <a:t>E</a:t>
            </a:r>
            <a:r>
              <a:rPr lang="en-US" sz="3200" i="1" baseline="-25000" dirty="0" err="1"/>
              <a:t>k</a:t>
            </a:r>
            <a:r>
              <a:rPr lang="en-US" sz="3200" dirty="0"/>
              <a:t> ≤ </a:t>
            </a:r>
            <a:r>
              <a:rPr lang="en-US" sz="3200" i="1" dirty="0"/>
              <a:t>kα</a:t>
            </a:r>
            <a:r>
              <a:rPr lang="en-US" sz="3200" dirty="0"/>
              <a:t> with </a:t>
            </a:r>
            <a:r>
              <a:rPr lang="en-US" sz="3200" i="1" dirty="0" err="1"/>
              <a:t>E</a:t>
            </a:r>
            <a:r>
              <a:rPr lang="en-US" sz="3200" i="1" baseline="-25000" dirty="0" err="1"/>
              <a:t>k</a:t>
            </a:r>
            <a:r>
              <a:rPr lang="en-US" sz="3200" dirty="0"/>
              <a:t> being the E-value of the </a:t>
            </a:r>
            <a:r>
              <a:rPr lang="en-US" sz="3200" i="1" dirty="0" err="1"/>
              <a:t>k</a:t>
            </a:r>
            <a:r>
              <a:rPr lang="en-US" sz="3200" i="1" baseline="30000" dirty="0" err="1"/>
              <a:t>th</a:t>
            </a:r>
            <a:r>
              <a:rPr lang="en-US" sz="3200" dirty="0"/>
              <a:t> sequence</a:t>
            </a:r>
            <a:r>
              <a:rPr lang="en-US" sz="3200" dirty="0" smtClean="0"/>
              <a:t>.</a:t>
            </a:r>
          </a:p>
        </p:txBody>
      </p:sp>
      <p:sp>
        <p:nvSpPr>
          <p:cNvPr id="16" name="Text Box 23"/>
          <p:cNvSpPr txBox="1">
            <a:spLocks noChangeArrowheads="1"/>
          </p:cNvSpPr>
          <p:nvPr/>
        </p:nvSpPr>
        <p:spPr bwMode="auto">
          <a:xfrm>
            <a:off x="9900977" y="21857392"/>
            <a:ext cx="10745318" cy="7191365"/>
          </a:xfrm>
          <a:prstGeom prst="rect">
            <a:avLst/>
          </a:prstGeom>
          <a:noFill/>
          <a:ln w="9525">
            <a:noFill/>
            <a:miter lim="800000"/>
            <a:headEnd/>
            <a:tailEnd/>
          </a:ln>
        </p:spPr>
        <p:txBody>
          <a:bodyPr wrap="square" lIns="387599" tIns="390988" rIns="387599" bIns="390988">
            <a:spAutoFit/>
          </a:bodyPr>
          <a:lstStyle/>
          <a:p>
            <a:pPr marL="42766" indent="-42766" defTabSz="3223985">
              <a:spcBef>
                <a:spcPts val="1043"/>
              </a:spcBef>
            </a:pPr>
            <a:r>
              <a:rPr lang="en-US" sz="3200" dirty="0" smtClean="0"/>
              <a:t>On a subset of 103 random queries from the training database, PSI-BLAST</a:t>
            </a:r>
            <a:r>
              <a:rPr lang="en-US" sz="3200" baseline="-25000" dirty="0" smtClean="0"/>
              <a:t>FDR</a:t>
            </a:r>
            <a:r>
              <a:rPr lang="en-US" sz="3200" dirty="0" smtClean="0"/>
              <a:t> </a:t>
            </a:r>
            <a:r>
              <a:rPr lang="en-US" sz="3200" dirty="0"/>
              <a:t>with the Benjamini-Hochberg method received the best TAP value</a:t>
            </a:r>
            <a:r>
              <a:rPr lang="en-US" sz="3200" dirty="0" smtClean="0"/>
              <a:t>.</a:t>
            </a:r>
            <a:r>
              <a:rPr lang="en-US" sz="3200" dirty="0"/>
              <a:t> On the full training database, we only evaluated α values for the Benjamini-Hochberg FDR method</a:t>
            </a:r>
            <a:r>
              <a:rPr lang="en-US" sz="3200" dirty="0" smtClean="0"/>
              <a:t>.</a:t>
            </a:r>
            <a:r>
              <a:rPr lang="en-US" sz="3200" dirty="0"/>
              <a:t> Of these parameters, PSI-BLAST</a:t>
            </a:r>
            <a:r>
              <a:rPr lang="en-US" sz="3200" baseline="-25000" dirty="0"/>
              <a:t>FDR</a:t>
            </a:r>
            <a:r>
              <a:rPr lang="en-US" sz="3200" dirty="0"/>
              <a:t> with α=0.05 received the best TAP of 0.423 while PSI-BLAST received 0.403</a:t>
            </a:r>
            <a:r>
              <a:rPr lang="en-US" sz="3200" dirty="0" smtClean="0"/>
              <a:t>.</a:t>
            </a:r>
            <a:r>
              <a:rPr lang="en-US" sz="3200" dirty="0"/>
              <a:t> Consequently, we adopted this method and α level as the defaults for PSI-BLAST</a:t>
            </a:r>
            <a:r>
              <a:rPr lang="en-US" sz="3200" baseline="-25000" dirty="0"/>
              <a:t>FDR</a:t>
            </a:r>
            <a:r>
              <a:rPr lang="en-US" sz="3200" dirty="0" smtClean="0"/>
              <a:t>. </a:t>
            </a:r>
            <a:r>
              <a:rPr lang="en-US" sz="3200" dirty="0"/>
              <a:t>On the test datasets, PSI-BLAST</a:t>
            </a:r>
            <a:r>
              <a:rPr lang="en-US" sz="3200" baseline="-25000" dirty="0"/>
              <a:t>FDR</a:t>
            </a:r>
            <a:r>
              <a:rPr lang="en-US" sz="3200" dirty="0"/>
              <a:t> received a TAP value of 0.407 and PSI-BLAST a value of 0.388.  In terms of irrelevant records, PSI-BLAST</a:t>
            </a:r>
            <a:r>
              <a:rPr lang="en-US" sz="3200" baseline="-25000" dirty="0"/>
              <a:t>FDR</a:t>
            </a:r>
            <a:r>
              <a:rPr lang="en-US" sz="3200" dirty="0"/>
              <a:t> retrieves an average of only 4.3 irrelevant records per query whereas PSI-BLAST retrieves 665.8% more with 28.7 per query</a:t>
            </a:r>
            <a:r>
              <a:rPr lang="en-US" sz="3200" dirty="0" smtClean="0"/>
              <a:t>.</a:t>
            </a:r>
            <a:endParaRPr lang="en-US" sz="3200" dirty="0"/>
          </a:p>
        </p:txBody>
      </p:sp>
      <p:sp>
        <p:nvSpPr>
          <p:cNvPr id="17" name="Text Box 10"/>
          <p:cNvSpPr txBox="1">
            <a:spLocks noChangeArrowheads="1"/>
          </p:cNvSpPr>
          <p:nvPr/>
        </p:nvSpPr>
        <p:spPr bwMode="auto">
          <a:xfrm>
            <a:off x="27859528" y="24346297"/>
            <a:ext cx="8292778" cy="4975374"/>
          </a:xfrm>
          <a:prstGeom prst="rect">
            <a:avLst/>
          </a:prstGeom>
          <a:noFill/>
          <a:ln w="9525">
            <a:noFill/>
            <a:miter lim="800000"/>
            <a:headEnd/>
            <a:tailEnd/>
          </a:ln>
        </p:spPr>
        <p:txBody>
          <a:bodyPr wrap="square" lIns="387599" tIns="390988" rIns="387599" bIns="390988">
            <a:spAutoFit/>
          </a:bodyPr>
          <a:lstStyle/>
          <a:p>
            <a:r>
              <a:rPr lang="en-US" sz="1600" b="1" dirty="0" err="1"/>
              <a:t>Altschul</a:t>
            </a:r>
            <a:r>
              <a:rPr lang="en-US" sz="1600" b="1" dirty="0"/>
              <a:t>, S., </a:t>
            </a:r>
            <a:r>
              <a:rPr lang="en-US" sz="1600" b="1" dirty="0" err="1"/>
              <a:t>Gertz</a:t>
            </a:r>
            <a:r>
              <a:rPr lang="en-US" sz="1600" b="1" dirty="0"/>
              <a:t>, E., </a:t>
            </a:r>
            <a:r>
              <a:rPr lang="en-US" sz="1600" b="1" dirty="0" err="1"/>
              <a:t>Agarwala</a:t>
            </a:r>
            <a:r>
              <a:rPr lang="en-US" sz="1600" b="1" dirty="0"/>
              <a:t>, R., </a:t>
            </a:r>
            <a:r>
              <a:rPr lang="en-US" sz="1600" b="1" dirty="0" err="1"/>
              <a:t>Scha</a:t>
            </a:r>
            <a:r>
              <a:rPr lang="en-US" sz="1600" b="1" dirty="0"/>
              <a:t> ̈</a:t>
            </a:r>
            <a:r>
              <a:rPr lang="en-US" sz="1600" b="1" dirty="0" err="1"/>
              <a:t>ffer</a:t>
            </a:r>
            <a:r>
              <a:rPr lang="en-US" sz="1600" b="1" dirty="0"/>
              <a:t>, A., and Yu, Y. (2009). PSI-BLAST </a:t>
            </a:r>
            <a:r>
              <a:rPr lang="en-US" sz="1600" b="1" dirty="0" err="1"/>
              <a:t>pseudocounts</a:t>
            </a:r>
            <a:r>
              <a:rPr lang="en-US" sz="1600" b="1" dirty="0"/>
              <a:t> and the minimum description length principle. </a:t>
            </a:r>
            <a:r>
              <a:rPr lang="en-US" sz="1600" b="1" i="1" dirty="0"/>
              <a:t>Nucleic Acids Research, </a:t>
            </a:r>
            <a:r>
              <a:rPr lang="en-US" sz="1600" b="1" dirty="0"/>
              <a:t>37(3), 815–824.    </a:t>
            </a:r>
            <a:endParaRPr lang="en-US" sz="1600" dirty="0"/>
          </a:p>
          <a:p>
            <a:r>
              <a:rPr lang="en-US" sz="1600" b="1" dirty="0" err="1"/>
              <a:t>Altschul</a:t>
            </a:r>
            <a:r>
              <a:rPr lang="en-US" sz="1600" b="1" dirty="0"/>
              <a:t>, S. F., Madden, T. L., </a:t>
            </a:r>
            <a:r>
              <a:rPr lang="en-US" sz="1600" b="1" dirty="0" err="1"/>
              <a:t>Scha</a:t>
            </a:r>
            <a:r>
              <a:rPr lang="en-US" sz="1600" b="1" dirty="0"/>
              <a:t> ̈</a:t>
            </a:r>
            <a:r>
              <a:rPr lang="en-US" sz="1600" b="1" dirty="0" err="1"/>
              <a:t>ffer</a:t>
            </a:r>
            <a:r>
              <a:rPr lang="en-US" sz="1600" b="1" dirty="0"/>
              <a:t>, A. A., Zhang, J., Zhang, Z., Miller, W., and </a:t>
            </a:r>
            <a:r>
              <a:rPr lang="en-US" sz="1600" b="1" dirty="0" err="1"/>
              <a:t>Lipman</a:t>
            </a:r>
            <a:r>
              <a:rPr lang="en-US" sz="1600" b="1" dirty="0"/>
              <a:t>, D. J. (1997). Gapped BLAST and PSI- BLAST: a new generation of protein database search programs. </a:t>
            </a:r>
            <a:r>
              <a:rPr lang="en-US" sz="1600" b="1" i="1" dirty="0"/>
              <a:t>Nucleic Acids Research, </a:t>
            </a:r>
            <a:r>
              <a:rPr lang="en-US" sz="1600" b="1" dirty="0"/>
              <a:t>25(17), 3389–3402.         </a:t>
            </a:r>
            <a:endParaRPr lang="en-US" sz="1600" dirty="0"/>
          </a:p>
          <a:p>
            <a:r>
              <a:rPr lang="en-US" sz="1600" b="1" dirty="0" err="1"/>
              <a:t>Benjamini</a:t>
            </a:r>
            <a:r>
              <a:rPr lang="en-US" sz="1600" b="1" dirty="0"/>
              <a:t>, Y. and Hochberg, Y. (1995). Controlling the False Discovery Rate: a Practical and Powerful Approach to Multiple Testing. </a:t>
            </a:r>
            <a:r>
              <a:rPr lang="en-US" sz="1600" b="1" i="1" dirty="0"/>
              <a:t>Journal of the Royal Statistical Society, Series B, </a:t>
            </a:r>
            <a:r>
              <a:rPr lang="en-US" sz="1600" b="1" dirty="0"/>
              <a:t>57, 289–300. </a:t>
            </a:r>
            <a:endParaRPr lang="en-US" sz="1600" dirty="0"/>
          </a:p>
          <a:p>
            <a:r>
              <a:rPr lang="en-US" sz="1600" b="1" dirty="0"/>
              <a:t>Carroll, H. D., </a:t>
            </a:r>
            <a:r>
              <a:rPr lang="en-US" sz="1600" b="1" dirty="0" err="1"/>
              <a:t>Kann</a:t>
            </a:r>
            <a:r>
              <a:rPr lang="en-US" sz="1600" b="1" dirty="0"/>
              <a:t>, M. G., </a:t>
            </a:r>
            <a:r>
              <a:rPr lang="en-US" sz="1600" b="1" dirty="0" err="1"/>
              <a:t>Sheetlin</a:t>
            </a:r>
            <a:r>
              <a:rPr lang="en-US" sz="1600" b="1" dirty="0"/>
              <a:t>, S. L., and Spouge, J. L. (2010). Threshold Average Precision (TAP-k): A Measure of Retrieval Efficacy Designed for Bioinformatics. </a:t>
            </a:r>
            <a:r>
              <a:rPr lang="en-US" sz="1600" b="1" i="1" dirty="0"/>
              <a:t>Bioinformatics, </a:t>
            </a:r>
            <a:r>
              <a:rPr lang="en-US" sz="1600" b="1" dirty="0"/>
              <a:t>26(14), 1708–1713.</a:t>
            </a:r>
            <a:endParaRPr lang="en-US" sz="1600" dirty="0"/>
          </a:p>
          <a:p>
            <a:r>
              <a:rPr lang="en-US" sz="1600" b="1" dirty="0" err="1"/>
              <a:t>Chandonia</a:t>
            </a:r>
            <a:r>
              <a:rPr lang="en-US" sz="1600" b="1" dirty="0"/>
              <a:t>, J., Hon, G., Walker, N., Lo Conte, L., </a:t>
            </a:r>
            <a:r>
              <a:rPr lang="en-US" sz="1600" b="1" dirty="0" err="1"/>
              <a:t>Koehl</a:t>
            </a:r>
            <a:r>
              <a:rPr lang="en-US" sz="1600" b="1" dirty="0"/>
              <a:t>, P., Levitt, M., and Brenner, S. (2004). The ASTRAL Compendium in 2004. </a:t>
            </a:r>
            <a:r>
              <a:rPr lang="en-US" sz="1600" b="1" i="1" dirty="0"/>
              <a:t>Nucleic Acids Research, </a:t>
            </a:r>
            <a:r>
              <a:rPr lang="en-US" sz="1600" b="1" dirty="0"/>
              <a:t>32(Database Issue), D189–D192.</a:t>
            </a:r>
            <a:endParaRPr lang="en-US" sz="1600" dirty="0"/>
          </a:p>
          <a:p>
            <a:r>
              <a:rPr lang="en-US" sz="1600" b="1" dirty="0"/>
              <a:t>Gonzalez, M. and Pearson, W. (2010). Homologous over-extension: a challenge for iterative similarity searches. </a:t>
            </a:r>
            <a:r>
              <a:rPr lang="en-US" sz="1600" b="1" i="1" dirty="0"/>
              <a:t>Nucleic acids research, </a:t>
            </a:r>
            <a:r>
              <a:rPr lang="en-US" sz="1600" b="1" dirty="0"/>
              <a:t>38(7), 2177–2189. </a:t>
            </a:r>
            <a:endParaRPr lang="en-US" dirty="0">
              <a:cs typeface="Times New Roman" pitchFamily="27" charset="0"/>
            </a:endParaRPr>
          </a:p>
        </p:txBody>
      </p:sp>
      <p:sp>
        <p:nvSpPr>
          <p:cNvPr id="18" name="TextBox 17"/>
          <p:cNvSpPr txBox="1"/>
          <p:nvPr/>
        </p:nvSpPr>
        <p:spPr>
          <a:xfrm>
            <a:off x="27772053" y="6202940"/>
            <a:ext cx="8362758" cy="14320179"/>
          </a:xfrm>
          <a:prstGeom prst="rect">
            <a:avLst/>
          </a:prstGeom>
          <a:noFill/>
        </p:spPr>
        <p:txBody>
          <a:bodyPr wrap="square" lIns="232843" tIns="232843" rIns="232843" bIns="232843" rtlCol="0">
            <a:spAutoFit/>
          </a:bodyPr>
          <a:lstStyle/>
          <a:p>
            <a:r>
              <a:rPr lang="en-US" sz="3000" dirty="0" smtClean="0"/>
              <a:t>Using accepted evaluation procedures, PSI-BLAST</a:t>
            </a:r>
            <a:r>
              <a:rPr lang="en-US" sz="3000" baseline="-25000" dirty="0" smtClean="0"/>
              <a:t>FDR</a:t>
            </a:r>
            <a:r>
              <a:rPr lang="en-US" sz="3000" dirty="0" smtClean="0"/>
              <a:t> had a TAP value 4.90% higher than PSI-BLAST on the ASTRAL40 test datasets. This difference is significant given the extremely wide use that PSI-BLAST enjoys.  Furthermore, PSI-BLAST</a:t>
            </a:r>
            <a:r>
              <a:rPr lang="en-US" sz="3000" baseline="-25000" dirty="0" smtClean="0"/>
              <a:t>FDR</a:t>
            </a:r>
            <a:r>
              <a:rPr lang="en-US" sz="3000" dirty="0" smtClean="0"/>
              <a:t> is particularly appropriate for queries with small superfamily sizes as evidenced by it obtaining a TAP </a:t>
            </a:r>
            <a:r>
              <a:rPr lang="en-US" sz="3000" smtClean="0"/>
              <a:t>value </a:t>
            </a:r>
            <a:r>
              <a:rPr lang="en-US" sz="3000" smtClean="0"/>
              <a:t>20.90% </a:t>
            </a:r>
            <a:r>
              <a:rPr lang="en-US" sz="3000" dirty="0" smtClean="0"/>
              <a:t>higher than PSI-BLAST.  For queries in larger </a:t>
            </a:r>
            <a:r>
              <a:rPr lang="en-US" sz="3000" dirty="0" err="1" smtClean="0"/>
              <a:t>superfamilies</a:t>
            </a:r>
            <a:r>
              <a:rPr lang="en-US" sz="3000" dirty="0" smtClean="0"/>
              <a:t>, if the goal is to assign function to a query, then adequately identifying the superfamily is sufficient.  For example, retrieving 50% of a large superfamily clearly indicates which superfamily the query belongs.  This objective is not currently captured in retrieval evaluation metrics and may make evaluation values misleading for large </a:t>
            </a:r>
            <a:r>
              <a:rPr lang="en-US" sz="3000" dirty="0" err="1" smtClean="0"/>
              <a:t>superfamilies</a:t>
            </a:r>
            <a:r>
              <a:rPr lang="en-US" sz="3000" dirty="0" smtClean="0"/>
              <a:t>.</a:t>
            </a:r>
          </a:p>
          <a:p>
            <a:endParaRPr lang="en-US" sz="3000" dirty="0" smtClean="0"/>
          </a:p>
          <a:p>
            <a:r>
              <a:rPr lang="en-US" sz="3000" dirty="0" smtClean="0"/>
              <a:t>While we only addressed FDR’s applicability to the BLAST family in this study, additional database search algorithms that use uniform thresholds, such as </a:t>
            </a:r>
            <a:r>
              <a:rPr lang="en-US" sz="3000" dirty="0" err="1" smtClean="0"/>
              <a:t>Jackhmmer</a:t>
            </a:r>
            <a:r>
              <a:rPr lang="en-US" sz="3000" dirty="0" smtClean="0"/>
              <a:t> (hmmer.janelia.org), could also benefit from the implementation of a FDR controlled threshold.  Furthermore, employing more advanced false discovery rate methods, such as the Q-value method (</a:t>
            </a:r>
            <a:r>
              <a:rPr lang="en-US" sz="3000" dirty="0" err="1" smtClean="0"/>
              <a:t>Storey</a:t>
            </a:r>
            <a:r>
              <a:rPr lang="en-US" sz="3000" dirty="0" smtClean="0"/>
              <a:t> </a:t>
            </a:r>
            <a:r>
              <a:rPr lang="en-US" sz="3000" i="1" dirty="0" smtClean="0"/>
              <a:t>et al</a:t>
            </a:r>
            <a:r>
              <a:rPr lang="en-US" sz="3000" dirty="0" smtClean="0"/>
              <a:t>, 2002) could also yield improvements. Implementation of the Q-value, because it requires the entire distribution of statistical scores, is inherently challenging for a heuristic algorithm like PSI-BLAST.</a:t>
            </a:r>
            <a:endParaRPr lang="en-US" sz="3000" dirty="0"/>
          </a:p>
        </p:txBody>
      </p:sp>
      <p:sp>
        <p:nvSpPr>
          <p:cNvPr id="2" name="TextBox 1"/>
          <p:cNvSpPr txBox="1"/>
          <p:nvPr/>
        </p:nvSpPr>
        <p:spPr>
          <a:xfrm>
            <a:off x="9900977" y="16051707"/>
            <a:ext cx="17284616" cy="4544834"/>
          </a:xfrm>
          <a:prstGeom prst="rect">
            <a:avLst/>
          </a:prstGeom>
          <a:noFill/>
        </p:spPr>
        <p:txBody>
          <a:bodyPr wrap="square" rtlCol="0">
            <a:spAutoFit/>
          </a:bodyPr>
          <a:lstStyle/>
          <a:p>
            <a:pPr marL="42766" indent="-42766" defTabSz="3223985">
              <a:spcBef>
                <a:spcPct val="50000"/>
              </a:spcBef>
            </a:pPr>
            <a:r>
              <a:rPr lang="en-US" sz="3200" dirty="0" smtClean="0">
                <a:solidFill>
                  <a:srgbClr val="87212E"/>
                </a:solidFill>
                <a:latin typeface="Arial"/>
                <a:cs typeface="Arial"/>
              </a:rPr>
              <a:t>Retrieval Efficacy and Test Datasets</a:t>
            </a:r>
            <a:endParaRPr lang="en-US" sz="3200" dirty="0">
              <a:solidFill>
                <a:srgbClr val="87212E"/>
              </a:solidFill>
              <a:latin typeface="Arial"/>
              <a:cs typeface="Arial"/>
            </a:endParaRPr>
          </a:p>
          <a:p>
            <a:pPr marL="42766" indent="-42766" defTabSz="3223985">
              <a:spcBef>
                <a:spcPts val="1043"/>
              </a:spcBef>
            </a:pPr>
            <a:r>
              <a:rPr lang="en-US" sz="3200" dirty="0"/>
              <a:t>In this study, we utilize the TAP </a:t>
            </a:r>
            <a:r>
              <a:rPr lang="en-US" sz="3200" dirty="0" smtClean="0"/>
              <a:t>method (Carroll </a:t>
            </a:r>
            <a:r>
              <a:rPr lang="en-US" sz="3200" i="1" dirty="0" smtClean="0"/>
              <a:t>et al</a:t>
            </a:r>
            <a:r>
              <a:rPr lang="en-US" sz="3200" dirty="0" smtClean="0"/>
              <a:t>, 2010) </a:t>
            </a:r>
            <a:r>
              <a:rPr lang="en-US" sz="3200" dirty="0"/>
              <a:t>as the evaluation criterion for retrieval efficacy. The TAP method calculates the median Average Precision-Recall with a moderate adjustment for irrelevant sequences just before the threshold.  TAP values range from 0.0 for a retrieval with no relevant sequences to 1.0 for a search that retrieves all of the relevant sequences and only relevant sequences. </a:t>
            </a:r>
            <a:r>
              <a:rPr lang="en-US" sz="3200" dirty="0" smtClean="0"/>
              <a:t>For testing, we </a:t>
            </a:r>
            <a:r>
              <a:rPr lang="en-US" sz="3200" dirty="0"/>
              <a:t>leveraged the query sequences in the ASTRAL40 </a:t>
            </a:r>
            <a:r>
              <a:rPr lang="en-US" sz="3200" dirty="0" smtClean="0"/>
              <a:t>database (</a:t>
            </a:r>
            <a:r>
              <a:rPr lang="en-US" sz="3200" dirty="0" err="1" smtClean="0"/>
              <a:t>Chandonia</a:t>
            </a:r>
            <a:r>
              <a:rPr lang="en-US" sz="3200" dirty="0" smtClean="0"/>
              <a:t> </a:t>
            </a:r>
            <a:r>
              <a:rPr lang="en-US" sz="3200" i="1" dirty="0" smtClean="0"/>
              <a:t>et al</a:t>
            </a:r>
            <a:r>
              <a:rPr lang="en-US" sz="3200" dirty="0" smtClean="0"/>
              <a:t>, 2004), a </a:t>
            </a:r>
            <a:r>
              <a:rPr lang="en-US" sz="3200" dirty="0"/>
              <a:t>subset of the Structural Classification of Proteins (SCOP) 1.75A </a:t>
            </a:r>
            <a:r>
              <a:rPr lang="en-US" sz="3200" dirty="0" smtClean="0"/>
              <a:t>database (</a:t>
            </a:r>
            <a:r>
              <a:rPr lang="en-US" sz="3200" dirty="0" err="1" smtClean="0"/>
              <a:t>Murzin</a:t>
            </a:r>
            <a:r>
              <a:rPr lang="en-US" sz="3200" dirty="0" smtClean="0"/>
              <a:t> </a:t>
            </a:r>
            <a:r>
              <a:rPr lang="en-US" sz="3200" i="1" dirty="0" smtClean="0"/>
              <a:t>et al</a:t>
            </a:r>
            <a:r>
              <a:rPr lang="en-US" sz="3200" dirty="0" smtClean="0"/>
              <a:t>, 1995) with </a:t>
            </a:r>
            <a:r>
              <a:rPr lang="en-US" sz="3200" dirty="0"/>
              <a:t>sequences having less than 40% sequence identity to each </a:t>
            </a:r>
            <a:r>
              <a:rPr lang="en-US" sz="3200" dirty="0" smtClean="0"/>
              <a:t>other. </a:t>
            </a:r>
            <a:r>
              <a:rPr lang="en-US" sz="2800" dirty="0"/>
              <a:t/>
            </a:r>
            <a:br>
              <a:rPr lang="en-US" sz="2800" dirty="0"/>
            </a:br>
            <a:endParaRPr lang="en-US" dirty="0"/>
          </a:p>
        </p:txBody>
      </p:sp>
      <p:pic>
        <p:nvPicPr>
          <p:cNvPr id="1026" name="Picture 2" descr="https://lh3.googleusercontent.com/cKb0sJq6flHrkVM1l-aakPOR4AqC3l3HmzHyvMoEw5pWsCNbVH34DdaEIM_LzXKCiQVY6dSW-hGj0fZ3RdOruPdscf9Z4Z35XNly_3oGafCpbGz8j4S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6143" y="22753661"/>
            <a:ext cx="6010153" cy="450172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20646295" y="27255385"/>
            <a:ext cx="6010152" cy="738664"/>
          </a:xfrm>
          <a:prstGeom prst="rect">
            <a:avLst/>
          </a:prstGeom>
          <a:noFill/>
        </p:spPr>
        <p:txBody>
          <a:bodyPr wrap="square" rtlCol="0">
            <a:spAutoFit/>
          </a:bodyPr>
          <a:lstStyle/>
          <a:p>
            <a:pPr marL="42766" indent="-42766" algn="ctr" defTabSz="3223985">
              <a:spcBef>
                <a:spcPct val="50000"/>
              </a:spcBef>
            </a:pPr>
            <a:r>
              <a:rPr lang="en-US" sz="1400" b="1" dirty="0" smtClean="0"/>
              <a:t>Fig </a:t>
            </a:r>
            <a:r>
              <a:rPr lang="en-US" sz="1400" b="1" dirty="0"/>
              <a:t>3</a:t>
            </a:r>
            <a:r>
              <a:rPr lang="en-US" sz="1400" dirty="0" smtClean="0"/>
              <a:t>. </a:t>
            </a:r>
            <a:r>
              <a:rPr lang="en-US" sz="1400" b="1" dirty="0"/>
              <a:t>Cumulative PSI-BLAST</a:t>
            </a:r>
            <a:r>
              <a:rPr lang="en-US" sz="1400" b="1" baseline="-25000" dirty="0"/>
              <a:t>FDR</a:t>
            </a:r>
            <a:r>
              <a:rPr lang="en-US" sz="1400" b="1" dirty="0"/>
              <a:t> TAP and PSI-BLAST TAP versus aggregate superfamily size for the test datasets in </a:t>
            </a:r>
            <a:r>
              <a:rPr lang="en-US" sz="1400" dirty="0"/>
              <a:t>ASTRAL40</a:t>
            </a:r>
            <a:r>
              <a:rPr lang="en-US" sz="1400" b="1" dirty="0"/>
              <a:t>.</a:t>
            </a:r>
            <a:r>
              <a:rPr lang="en-US" sz="1400" dirty="0"/>
              <a:t/>
            </a:r>
            <a:br>
              <a:rPr lang="en-US" sz="1400" dirty="0"/>
            </a:br>
            <a:endParaRPr lang="en-US" sz="1400" dirty="0"/>
          </a:p>
        </p:txBody>
      </p:sp>
      <p:pic>
        <p:nvPicPr>
          <p:cNvPr id="28" name="Picture 2" descr="C:\Users\acw4a\Downloads\mtsuResearchTal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6143" y="6650037"/>
            <a:ext cx="5357595" cy="401796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cw4a\Downloads\mtsuResearchTalk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6143" y="11486524"/>
            <a:ext cx="5357595" cy="4017963"/>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22178627" y="10648950"/>
            <a:ext cx="2332626" cy="307777"/>
          </a:xfrm>
          <a:prstGeom prst="rect">
            <a:avLst/>
          </a:prstGeom>
          <a:noFill/>
        </p:spPr>
        <p:txBody>
          <a:bodyPr wrap="none" rtlCol="0">
            <a:spAutoFit/>
          </a:bodyPr>
          <a:lstStyle/>
          <a:p>
            <a:r>
              <a:rPr lang="en-US" sz="1400" b="1" dirty="0" smtClean="0"/>
              <a:t>Fig. 1 </a:t>
            </a:r>
            <a:r>
              <a:rPr lang="en-US" sz="1400" dirty="0" smtClean="0"/>
              <a:t>The BLAST algorithm.</a:t>
            </a:r>
            <a:endParaRPr lang="en-US" sz="1400" dirty="0"/>
          </a:p>
        </p:txBody>
      </p:sp>
      <p:sp>
        <p:nvSpPr>
          <p:cNvPr id="32" name="TextBox 31"/>
          <p:cNvSpPr txBox="1"/>
          <p:nvPr/>
        </p:nvSpPr>
        <p:spPr>
          <a:xfrm>
            <a:off x="22178627" y="15507464"/>
            <a:ext cx="2650021" cy="307777"/>
          </a:xfrm>
          <a:prstGeom prst="rect">
            <a:avLst/>
          </a:prstGeom>
          <a:noFill/>
        </p:spPr>
        <p:txBody>
          <a:bodyPr wrap="none" rtlCol="0">
            <a:spAutoFit/>
          </a:bodyPr>
          <a:lstStyle/>
          <a:p>
            <a:r>
              <a:rPr lang="en-US" sz="1400" b="1" dirty="0" smtClean="0"/>
              <a:t>Fig. 2 </a:t>
            </a:r>
            <a:r>
              <a:rPr lang="en-US" sz="1400" dirty="0" smtClean="0"/>
              <a:t>The PSI-BLAST algorithm.</a:t>
            </a:r>
            <a:endParaRPr lang="en-US" sz="1400" dirty="0"/>
          </a:p>
        </p:txBody>
      </p:sp>
      <p:sp>
        <p:nvSpPr>
          <p:cNvPr id="23" name="TextBox 22"/>
          <p:cNvSpPr txBox="1"/>
          <p:nvPr/>
        </p:nvSpPr>
        <p:spPr>
          <a:xfrm>
            <a:off x="27807043" y="20523119"/>
            <a:ext cx="8327768" cy="1495363"/>
          </a:xfrm>
          <a:prstGeom prst="rect">
            <a:avLst/>
          </a:prstGeom>
          <a:solidFill>
            <a:srgbClr val="002060"/>
          </a:solidFill>
          <a:ln>
            <a:noFill/>
          </a:ln>
        </p:spPr>
        <p:style>
          <a:lnRef idx="1">
            <a:schemeClr val="accent4"/>
          </a:lnRef>
          <a:fillRef idx="3">
            <a:schemeClr val="accent4"/>
          </a:fillRef>
          <a:effectRef idx="2">
            <a:schemeClr val="accent4"/>
          </a:effectRef>
          <a:fontRef idx="minor">
            <a:schemeClr val="lt1"/>
          </a:fontRef>
        </p:style>
        <p:txBody>
          <a:bodyPr wrap="square" lIns="232843" tIns="232843" rIns="232843" bIns="232843" rtlCol="0" anchor="ctr" anchorCtr="0">
            <a:normAutofit/>
          </a:bodyPr>
          <a:lstStyle/>
          <a:p>
            <a:pPr algn="ctr">
              <a:spcAft>
                <a:spcPts val="0"/>
              </a:spcAft>
            </a:pPr>
            <a:r>
              <a:rPr lang="en-US" sz="4100" b="1" dirty="0" smtClean="0">
                <a:latin typeface="Arial"/>
                <a:cs typeface="Arial"/>
              </a:rPr>
              <a:t>Acknowledgments</a:t>
            </a:r>
          </a:p>
        </p:txBody>
      </p:sp>
      <p:sp>
        <p:nvSpPr>
          <p:cNvPr id="25" name="Text Box 10"/>
          <p:cNvSpPr txBox="1">
            <a:spLocks noChangeArrowheads="1"/>
          </p:cNvSpPr>
          <p:nvPr/>
        </p:nvSpPr>
        <p:spPr bwMode="auto">
          <a:xfrm>
            <a:off x="27859528" y="21768177"/>
            <a:ext cx="8292778" cy="1559054"/>
          </a:xfrm>
          <a:prstGeom prst="rect">
            <a:avLst/>
          </a:prstGeom>
          <a:noFill/>
          <a:ln w="9525">
            <a:noFill/>
            <a:miter lim="800000"/>
            <a:headEnd/>
            <a:tailEnd/>
          </a:ln>
        </p:spPr>
        <p:txBody>
          <a:bodyPr wrap="square" lIns="387599" tIns="390988" rIns="387599" bIns="390988">
            <a:spAutoFit/>
          </a:bodyPr>
          <a:lstStyle/>
          <a:p>
            <a:r>
              <a:rPr lang="en-US" dirty="0" smtClean="0">
                <a:cs typeface="Times New Roman" pitchFamily="27" charset="0"/>
              </a:rPr>
              <a:t>The authors appreciate John L. Spouge for suggesting the idea of this project.</a:t>
            </a:r>
            <a:endParaRPr lang="en-US" dirty="0">
              <a:cs typeface="Times New Roman" pitchFamily="27"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001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2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1001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Times New Roman" pitchFamily="27" charset="0"/>
          </a:defRPr>
        </a:defPPr>
      </a:lstStyle>
    </a:lnDef>
  </a:objectDefaults>
  <a:extraClrSchemeLst>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4272</TotalTime>
  <Words>566</Words>
  <Application>Microsoft Office PowerPoint</Application>
  <PresentationFormat>Custom</PresentationFormat>
  <Paragraphs>38</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Blank</vt:lpstr>
      <vt:lpstr>Custom Design</vt:lpstr>
      <vt:lpstr>PowerPoint Presentation</vt:lpstr>
    </vt:vector>
  </TitlesOfParts>
  <Company>Calvin College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32x40 science fair posters</dc:title>
  <dc:creator>Ellen Alderink</dc:creator>
  <cp:lastModifiedBy>student</cp:lastModifiedBy>
  <cp:revision>82</cp:revision>
  <cp:lastPrinted>2002-12-02T18:20:07Z</cp:lastPrinted>
  <dcterms:created xsi:type="dcterms:W3CDTF">2011-04-04T18:01:39Z</dcterms:created>
  <dcterms:modified xsi:type="dcterms:W3CDTF">2013-04-04T15:55:01Z</dcterms:modified>
</cp:coreProperties>
</file>