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58" r:id="rId6"/>
    <p:sldId id="259" r:id="rId7"/>
    <p:sldId id="260" r:id="rId8"/>
    <p:sldId id="276" r:id="rId9"/>
    <p:sldId id="263" r:id="rId10"/>
    <p:sldId id="264" r:id="rId11"/>
    <p:sldId id="265" r:id="rId12"/>
    <p:sldId id="266" r:id="rId13"/>
    <p:sldId id="277" r:id="rId14"/>
    <p:sldId id="279" r:id="rId15"/>
    <p:sldId id="268" r:id="rId16"/>
    <p:sldId id="274" r:id="rId17"/>
    <p:sldId id="281" r:id="rId18"/>
    <p:sldId id="273" r:id="rId19"/>
    <p:sldId id="269" r:id="rId20"/>
    <p:sldId id="270" r:id="rId21"/>
    <p:sldId id="275" r:id="rId22"/>
    <p:sldId id="271" r:id="rId23"/>
    <p:sldId id="280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C63AC-96C6-4668-B48B-7EE1CE90A309}" v="2" dt="2020-02-11T14:03:54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Xavier" userId="186248be518e0206" providerId="LiveId" clId="{58AC63AC-96C6-4668-B48B-7EE1CE90A309}"/>
    <pc:docChg chg="custSel addSld delSld modSld">
      <pc:chgData name="Andre Xavier" userId="186248be518e0206" providerId="LiveId" clId="{58AC63AC-96C6-4668-B48B-7EE1CE90A309}" dt="2020-02-11T14:03:56.631" v="10" actId="1076"/>
      <pc:docMkLst>
        <pc:docMk/>
      </pc:docMkLst>
      <pc:sldChg chg="del">
        <pc:chgData name="Andre Xavier" userId="186248be518e0206" providerId="LiveId" clId="{58AC63AC-96C6-4668-B48B-7EE1CE90A309}" dt="2020-02-11T14:03:36.244" v="0" actId="47"/>
        <pc:sldMkLst>
          <pc:docMk/>
          <pc:sldMk cId="4042004141" sldId="267"/>
        </pc:sldMkLst>
      </pc:sldChg>
      <pc:sldChg chg="addSp delSp modSp add mod">
        <pc:chgData name="Andre Xavier" userId="186248be518e0206" providerId="LiveId" clId="{58AC63AC-96C6-4668-B48B-7EE1CE90A309}" dt="2020-02-11T14:03:56.631" v="10" actId="1076"/>
        <pc:sldMkLst>
          <pc:docMk/>
          <pc:sldMk cId="3914669987" sldId="281"/>
        </pc:sldMkLst>
        <pc:spChg chg="mod">
          <ac:chgData name="Andre Xavier" userId="186248be518e0206" providerId="LiveId" clId="{58AC63AC-96C6-4668-B48B-7EE1CE90A309}" dt="2020-02-11T14:03:49.135" v="7" actId="20577"/>
          <ac:spMkLst>
            <pc:docMk/>
            <pc:sldMk cId="3914669987" sldId="281"/>
            <ac:spMk id="2" creationId="{B1CEE9F9-7DA5-46BE-8FD3-98FC7600B400}"/>
          </ac:spMkLst>
        </pc:spChg>
        <pc:spChg chg="del">
          <ac:chgData name="Andre Xavier" userId="186248be518e0206" providerId="LiveId" clId="{58AC63AC-96C6-4668-B48B-7EE1CE90A309}" dt="2020-02-11T14:03:52.307" v="8" actId="478"/>
          <ac:spMkLst>
            <pc:docMk/>
            <pc:sldMk cId="3914669987" sldId="281"/>
            <ac:spMk id="3" creationId="{87541EC9-263C-4672-B5CC-D58181D9EC46}"/>
          </ac:spMkLst>
        </pc:spChg>
        <pc:spChg chg="add del mod">
          <ac:chgData name="Andre Xavier" userId="186248be518e0206" providerId="LiveId" clId="{58AC63AC-96C6-4668-B48B-7EE1CE90A309}" dt="2020-02-11T14:03:54.893" v="9"/>
          <ac:spMkLst>
            <pc:docMk/>
            <pc:sldMk cId="3914669987" sldId="281"/>
            <ac:spMk id="5" creationId="{78039B61-E165-47BA-B5CD-2B1440E8857D}"/>
          </ac:spMkLst>
        </pc:spChg>
        <pc:picChg chg="add mod">
          <ac:chgData name="Andre Xavier" userId="186248be518e0206" providerId="LiveId" clId="{58AC63AC-96C6-4668-B48B-7EE1CE90A309}" dt="2020-02-11T14:03:56.631" v="10" actId="1076"/>
          <ac:picMkLst>
            <pc:docMk/>
            <pc:sldMk cId="3914669987" sldId="281"/>
            <ac:picMk id="6" creationId="{00061D63-9E19-4F69-8D3A-B0FBC873524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3-4008-9E4F-41D1F2FDA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3-4008-9E4F-41D1F2FDA4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3-4008-9E4F-41D1F2FDA4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3-4008-9E4F-41D1F2FD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2-4BFE-BB34-BDA8F22C1D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2-4BFE-BB34-BDA8F22C1D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2-4BFE-BB34-BDA8F22C1D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2-4BFE-BB34-BDA8F22C1D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2-4BFE-BB34-BDA8F22C1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  <p:pic>
        <p:nvPicPr>
          <p:cNvPr id="27" name="Picture 18">
            <a:extLst>
              <a:ext uri="{FF2B5EF4-FFF2-40B4-BE49-F238E27FC236}">
                <a16:creationId xmlns:a16="http://schemas.microsoft.com/office/drawing/2014/main" id="{72DE794D-A3C3-49DA-89DB-04FDB6B1F76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90" y="6190940"/>
            <a:ext cx="615498" cy="615498"/>
          </a:xfrm>
          <a:prstGeom prst="rect">
            <a:avLst/>
          </a:prstGeom>
        </p:spPr>
      </p:pic>
      <p:pic>
        <p:nvPicPr>
          <p:cNvPr id="30" name="Picture 19">
            <a:extLst>
              <a:ext uri="{FF2B5EF4-FFF2-40B4-BE49-F238E27FC236}">
                <a16:creationId xmlns:a16="http://schemas.microsoft.com/office/drawing/2014/main" id="{FA23E1DC-99D6-4218-8C9A-F5B282C30C2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86" y="6190940"/>
            <a:ext cx="2476414" cy="577830"/>
          </a:xfrm>
          <a:prstGeom prst="rect">
            <a:avLst/>
          </a:prstGeom>
        </p:spPr>
      </p:pic>
      <p:pic>
        <p:nvPicPr>
          <p:cNvPr id="31" name="Imagem 30" descr="Uma imagem contendo lego, desenho&#10;&#10;Descrição gerada automaticamente">
            <a:extLst>
              <a:ext uri="{FF2B5EF4-FFF2-40B4-BE49-F238E27FC236}">
                <a16:creationId xmlns:a16="http://schemas.microsoft.com/office/drawing/2014/main" id="{69AA1326-39DE-482F-8047-1564268E0A0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98" y="6195434"/>
            <a:ext cx="836323" cy="615499"/>
          </a:xfrm>
          <a:prstGeom prst="rect">
            <a:avLst/>
          </a:prstGeom>
        </p:spPr>
      </p:pic>
      <p:pic>
        <p:nvPicPr>
          <p:cNvPr id="32" name="Imagem 31" descr="Uma imagem contendo desenho&#10;&#10;Descrição gerada automaticamente">
            <a:extLst>
              <a:ext uri="{FF2B5EF4-FFF2-40B4-BE49-F238E27FC236}">
                <a16:creationId xmlns:a16="http://schemas.microsoft.com/office/drawing/2014/main" id="{A4FB6241-D86D-4CB7-8E51-778972DB0EF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72" y="6190940"/>
            <a:ext cx="615499" cy="6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F56A-2DF4-4793-98E7-DE3BB78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876-576E-4A88-BC70-64460FD7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2-10 contain notes for the presenter and are hidden.</a:t>
            </a:r>
          </a:p>
          <a:p>
            <a:r>
              <a:rPr lang="en-US" dirty="0"/>
              <a:t>You may include your picture and company logo on the intro slide only</a:t>
            </a:r>
          </a:p>
          <a:p>
            <a:r>
              <a:rPr lang="en-US" dirty="0"/>
              <a:t>It is appropriate to provide a brief background (1 minute or less) on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81DF7-6301-4C0D-A21D-E2AD95B159D5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3AE187-70B8-4E98-B93B-1E5C1A20E0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90" y="6190940"/>
            <a:ext cx="615498" cy="615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70BC6B-E097-4393-B76A-8636BD606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86" y="6190940"/>
            <a:ext cx="2476414" cy="5778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ntendo lego, desenho&#10;&#10;Descrição gerada automaticamente">
            <a:extLst>
              <a:ext uri="{FF2B5EF4-FFF2-40B4-BE49-F238E27FC236}">
                <a16:creationId xmlns:a16="http://schemas.microsoft.com/office/drawing/2014/main" id="{BE7883E0-76DA-4DA4-A3B7-C278A51B4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98" y="6195434"/>
            <a:ext cx="836323" cy="615499"/>
          </a:xfrm>
          <a:prstGeom prst="rect">
            <a:avLst/>
          </a:prstGeom>
        </p:spPr>
      </p:pic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FD4E2542-3C41-4695-80D4-2ECA580A5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72" y="6190940"/>
            <a:ext cx="615499" cy="6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4FC1EB-6480-4DEA-9584-5027C582F9DD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812585" y="-25400"/>
            <a:ext cx="5379415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445AD1-60A9-47D1-8895-904B4405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DD78-EDDE-4039-B50F-483E7A911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0005" y="3403600"/>
            <a:ext cx="5378795" cy="2840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Introduce yourself, include any of the following information: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Company</a:t>
            </a:r>
          </a:p>
          <a:p>
            <a:pPr lvl="1"/>
            <a:r>
              <a:rPr lang="en-US" dirty="0"/>
              <a:t>Any User Group volunteer positions (ex. Board Member, User Group Leader)</a:t>
            </a:r>
          </a:p>
          <a:p>
            <a:pPr lvl="1"/>
            <a:r>
              <a:rPr lang="en-US" dirty="0"/>
              <a:t>Add a headshot to the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&lt;Breakout Session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&lt;List your session objectives&gt;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0061D63-9E19-4F69-8D3A-B0FBC8735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83" y="1342089"/>
            <a:ext cx="86408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6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session objectives, insert an Agenda here to give your audience a frame of reference of the flow of your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841-87D4-44CC-8625-00861277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1521-B06A-4FF2-AE9F-6133D328B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This slide layout uses Consolas, a monotype font which is ideal for showing software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876-1ACA-426E-9361-1654A52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at the beginning of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EB5-0ABD-4B80-BB7B-7E8F1290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459-45EA-4FBD-AAA3-19FF89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speak 1,000 words; include a screenshot or picture on each slide to add visual interest. </a:t>
            </a:r>
          </a:p>
          <a:p>
            <a:r>
              <a:rPr lang="en-US" dirty="0"/>
              <a:t>A good goal is to aim for 7 words per slide.</a:t>
            </a:r>
          </a:p>
          <a:p>
            <a:r>
              <a:rPr lang="en-US" dirty="0"/>
              <a:t>Increase attention and interaction by using a variety of communication mediums, such as polls and videos.</a:t>
            </a:r>
          </a:p>
          <a:p>
            <a:r>
              <a:rPr lang="en-US" dirty="0"/>
              <a:t>Plan and follow a rough agenda including a breakdown by minute to help stay on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030-F2D3-4CD4-B42D-DD163CA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258-4654-4455-9ACC-27D7D8F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 1: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2: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3: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E87431-4707-40AC-9583-060582FA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68" y="3285246"/>
            <a:ext cx="1712020" cy="2018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3E7E8-A722-49CB-B1E7-A21F33D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2A6-5C5B-4B29-8D4C-C44F8941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38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PowerPoint palette for this template has been built for you and is shown below. Avoid using too many colors in your presentation. 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300E4-E428-4EB8-93D1-1F4A109DA730}"/>
              </a:ext>
            </a:extLst>
          </p:cNvPr>
          <p:cNvSpPr/>
          <p:nvPr/>
        </p:nvSpPr>
        <p:spPr bwMode="auto">
          <a:xfrm>
            <a:off x="4085581" y="3757683"/>
            <a:ext cx="6987641" cy="1410300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5AA4D-63DA-4FD4-BE1B-CA7368362777}"/>
              </a:ext>
            </a:extLst>
          </p:cNvPr>
          <p:cNvSpPr/>
          <p:nvPr/>
        </p:nvSpPr>
        <p:spPr bwMode="auto">
          <a:xfrm>
            <a:off x="6762565" y="3893699"/>
            <a:ext cx="1182809" cy="1182334"/>
          </a:xfrm>
          <a:prstGeom prst="rect">
            <a:avLst/>
          </a:prstGeom>
          <a:solidFill>
            <a:srgbClr val="CE88C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9FC0C-936A-42E5-B128-015712475624}"/>
              </a:ext>
            </a:extLst>
          </p:cNvPr>
          <p:cNvSpPr/>
          <p:nvPr/>
        </p:nvSpPr>
        <p:spPr bwMode="auto">
          <a:xfrm>
            <a:off x="4203919" y="3893699"/>
            <a:ext cx="1182809" cy="1182334"/>
          </a:xfrm>
          <a:prstGeom prst="rect">
            <a:avLst/>
          </a:prstGeom>
          <a:solidFill>
            <a:srgbClr val="73277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311DA-8DDE-47EB-83FA-6A63FAC1208C}"/>
              </a:ext>
            </a:extLst>
          </p:cNvPr>
          <p:cNvSpPr/>
          <p:nvPr/>
        </p:nvSpPr>
        <p:spPr bwMode="auto">
          <a:xfrm>
            <a:off x="5483242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AE9D3-D1DF-4010-96C9-C50714921006}"/>
              </a:ext>
            </a:extLst>
          </p:cNvPr>
          <p:cNvSpPr/>
          <p:nvPr/>
        </p:nvSpPr>
        <p:spPr bwMode="auto">
          <a:xfrm>
            <a:off x="10071582" y="4026381"/>
            <a:ext cx="917338" cy="916970"/>
          </a:xfrm>
          <a:prstGeom prst="rect">
            <a:avLst/>
          </a:prstGeom>
          <a:solidFill>
            <a:srgbClr val="E7BFE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7CE41-FA09-41C7-B077-1AB3D7C16E57}"/>
              </a:ext>
            </a:extLst>
          </p:cNvPr>
          <p:cNvSpPr/>
          <p:nvPr/>
        </p:nvSpPr>
        <p:spPr bwMode="auto">
          <a:xfrm>
            <a:off x="9060301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F2C8-7395-4842-B2C5-7E48A4651742}"/>
              </a:ext>
            </a:extLst>
          </p:cNvPr>
          <p:cNvSpPr/>
          <p:nvPr/>
        </p:nvSpPr>
        <p:spPr bwMode="auto">
          <a:xfrm>
            <a:off x="8041890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B8F3-D436-4A23-942D-1AAD5023AA6E}"/>
              </a:ext>
            </a:extLst>
          </p:cNvPr>
          <p:cNvSpPr/>
          <p:nvPr/>
        </p:nvSpPr>
        <p:spPr bwMode="auto">
          <a:xfrm>
            <a:off x="2803212" y="3893699"/>
            <a:ext cx="1182809" cy="118233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0E-1A08-4C0D-AFA0-A7B51FB52F72}"/>
              </a:ext>
            </a:extLst>
          </p:cNvPr>
          <p:cNvSpPr txBox="1"/>
          <p:nvPr/>
        </p:nvSpPr>
        <p:spPr>
          <a:xfrm>
            <a:off x="1676442" y="2664153"/>
            <a:ext cx="8489747" cy="488797"/>
          </a:xfrm>
          <a:prstGeom prst="rect">
            <a:avLst/>
          </a:prstGeom>
          <a:noFill/>
        </p:spPr>
        <p:txBody>
          <a:bodyPr wrap="square" lIns="179285" tIns="0" rIns="179285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ADEC-E7CC-466E-8E7A-2016B306ABD9}"/>
              </a:ext>
            </a:extLst>
          </p:cNvPr>
          <p:cNvSpPr txBox="1"/>
          <p:nvPr/>
        </p:nvSpPr>
        <p:spPr>
          <a:xfrm>
            <a:off x="4210191" y="3250648"/>
            <a:ext cx="6921750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4C870-8201-4046-B505-980077D53E48}"/>
              </a:ext>
            </a:extLst>
          </p:cNvPr>
          <p:cNvGrpSpPr/>
          <p:nvPr/>
        </p:nvGrpSpPr>
        <p:grpSpPr>
          <a:xfrm>
            <a:off x="4203917" y="3331754"/>
            <a:ext cx="6785003" cy="446906"/>
            <a:chOff x="5099206" y="3872901"/>
            <a:chExt cx="6165897" cy="3630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0C98AB-88C3-417E-9E86-6B694B56F376}"/>
                </a:ext>
              </a:extLst>
            </p:cNvPr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37463E-26B1-4E36-867A-75A4D1187254}"/>
                </a:ext>
              </a:extLst>
            </p:cNvPr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8FC1CB-F3D9-4EA5-8967-F3AE12666CC4}"/>
                </a:ext>
              </a:extLst>
            </p:cNvPr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7FC79F-41A7-4DDA-9139-8D2CF2ABC8F9}"/>
              </a:ext>
            </a:extLst>
          </p:cNvPr>
          <p:cNvSpPr txBox="1">
            <a:spLocks/>
          </p:cNvSpPr>
          <p:nvPr/>
        </p:nvSpPr>
        <p:spPr>
          <a:xfrm>
            <a:off x="3907760" y="5228617"/>
            <a:ext cx="4401548" cy="387798"/>
          </a:xfrm>
          <a:prstGeom prst="rect">
            <a:avLst/>
          </a:prstGeom>
        </p:spPr>
        <p:txBody>
          <a:bodyPr vert="horz" wrap="square" lIns="179285" tIns="0" rIns="179285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</a:t>
            </a:r>
            <a:b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363D7-8DA4-4DAF-A521-F15AEE20B227}"/>
              </a:ext>
            </a:extLst>
          </p:cNvPr>
          <p:cNvSpPr/>
          <p:nvPr/>
        </p:nvSpPr>
        <p:spPr bwMode="auto">
          <a:xfrm>
            <a:off x="1702320" y="3523530"/>
            <a:ext cx="1017331" cy="18059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795BF-655F-4B09-B38D-8012A200D252}"/>
              </a:ext>
            </a:extLst>
          </p:cNvPr>
          <p:cNvGrpSpPr/>
          <p:nvPr/>
        </p:nvGrpSpPr>
        <p:grpSpPr>
          <a:xfrm>
            <a:off x="1659189" y="3158623"/>
            <a:ext cx="1746582" cy="933851"/>
            <a:chOff x="1132686" y="2188508"/>
            <a:chExt cx="1746128" cy="19423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6C9E-09B7-4DBC-BCFA-29F23F771787}"/>
                </a:ext>
              </a:extLst>
            </p:cNvPr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1E2492C-6051-4383-B9F1-8D0E363580C3}"/>
                </a:ext>
              </a:extLst>
            </p:cNvPr>
            <p:cNvSpPr/>
            <p:nvPr/>
          </p:nvSpPr>
          <p:spPr bwMode="auto">
            <a:xfrm>
              <a:off x="1132686" y="2188508"/>
              <a:ext cx="1746128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65"/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CEA352-FAF3-4AEB-92FA-1C17EE02AF10}"/>
              </a:ext>
            </a:extLst>
          </p:cNvPr>
          <p:cNvSpPr txBox="1">
            <a:spLocks/>
          </p:cNvSpPr>
          <p:nvPr/>
        </p:nvSpPr>
        <p:spPr>
          <a:xfrm>
            <a:off x="8196167" y="5216357"/>
            <a:ext cx="294703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3739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79-A827-4390-A643-CB0F1F4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BD433-BD74-4629-A04C-5517FB242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19F-C1DD-44FA-A705-84C46413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data? Minimalize and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C77-2B93-4DCE-8D28-3840FEFC0B06}"/>
              </a:ext>
            </a:extLst>
          </p:cNvPr>
          <p:cNvGrpSpPr/>
          <p:nvPr/>
        </p:nvGrpSpPr>
        <p:grpSpPr>
          <a:xfrm>
            <a:off x="422623" y="2304647"/>
            <a:ext cx="8523361" cy="3411284"/>
            <a:chOff x="277244" y="2402586"/>
            <a:chExt cx="5189521" cy="3377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C0D9D9-711C-46DB-99CF-A37A91B4D9D4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125M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AD574-DDBD-4B46-9753-3F85EC023A72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140M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55D5F-CCDB-44A6-8FBC-0B3AFB5C603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130M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C26F2E-9989-4FC4-BDDD-FF7D4B1EC564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3B54E-69A3-4406-979D-FE1154F3741C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B109D-FECC-427E-8EBC-F6985D619849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D99D91-9375-4F27-98E0-56A90675BEA4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B4F603-AEEF-4440-9CAE-4923255D6CB5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71270-7B1A-4385-AA6E-49E8CE34FCAA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13EE5-945F-43A7-9815-5BAD3D412018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5C0FA7-06CA-4280-AECE-C890B5490FDE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B05E8-B63A-41BC-BA8F-E0735406C8A5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59B93C-F76E-4996-811D-4A4198F7FACE}"/>
              </a:ext>
            </a:extLst>
          </p:cNvPr>
          <p:cNvSpPr txBox="1"/>
          <p:nvPr/>
        </p:nvSpPr>
        <p:spPr>
          <a:xfrm>
            <a:off x="422623" y="1409779"/>
            <a:ext cx="269181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Gray is used to de-emphasize data that is less important. Use cool gray 3 or cool gray 7. See slide 7 for color formulas.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87F53-509A-42C7-883A-F2F8E86BD8C2}"/>
              </a:ext>
            </a:extLst>
          </p:cNvPr>
          <p:cNvSpPr txBox="1"/>
          <p:nvPr/>
        </p:nvSpPr>
        <p:spPr>
          <a:xfrm>
            <a:off x="3423928" y="1409779"/>
            <a:ext cx="147826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All elements have the same interior margins as text blocks.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604D-D054-4001-AC8F-EB60CA67503B}"/>
              </a:ext>
            </a:extLst>
          </p:cNvPr>
          <p:cNvSpPr txBox="1"/>
          <p:nvPr/>
        </p:nvSpPr>
        <p:spPr>
          <a:xfrm>
            <a:off x="9387434" y="2304646"/>
            <a:ext cx="2691811" cy="179284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When a chart or graphic, has more elements than can easily be aligned to the grid, align the outer edges of the group, top, bottom, left and right edges to the grid.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It is preferable to keep the group aligned to the left border.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FB827BC-3299-4B11-998C-7AE12E6123FF}"/>
              </a:ext>
            </a:extLst>
          </p:cNvPr>
          <p:cNvSpPr/>
          <p:nvPr/>
        </p:nvSpPr>
        <p:spPr bwMode="auto">
          <a:xfrm>
            <a:off x="6605966" y="2298311"/>
            <a:ext cx="2778040" cy="2599632"/>
          </a:xfrm>
          <a:custGeom>
            <a:avLst/>
            <a:gdLst>
              <a:gd name="connsiteX0" fmla="*/ 2548890 w 2548890"/>
              <a:gd name="connsiteY0" fmla="*/ 2023110 h 2023110"/>
              <a:gd name="connsiteX1" fmla="*/ 2548890 w 2548890"/>
              <a:gd name="connsiteY1" fmla="*/ 0 h 2023110"/>
              <a:gd name="connsiteX2" fmla="*/ 0 w 2548890"/>
              <a:gd name="connsiteY2" fmla="*/ 0 h 202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890" h="2023110">
                <a:moveTo>
                  <a:pt x="2548890" y="2023110"/>
                </a:moveTo>
                <a:lnTo>
                  <a:pt x="254889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E390A-7F44-4F1B-B8A9-95B0BD150453}"/>
              </a:ext>
            </a:extLst>
          </p:cNvPr>
          <p:cNvCxnSpPr>
            <a:cxnSpLocks/>
          </p:cNvCxnSpPr>
          <p:nvPr/>
        </p:nvCxnSpPr>
        <p:spPr>
          <a:xfrm>
            <a:off x="712888" y="2107011"/>
            <a:ext cx="0" cy="243236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A3C11-43ED-4BA6-8B76-D924B4170F32}"/>
              </a:ext>
            </a:extLst>
          </p:cNvPr>
          <p:cNvCxnSpPr/>
          <p:nvPr/>
        </p:nvCxnSpPr>
        <p:spPr>
          <a:xfrm>
            <a:off x="3720524" y="2298311"/>
            <a:ext cx="0" cy="44821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30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4432-8140-4CD3-94A2-9AEB99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DDEE-AD1F-46FE-8453-E03D39749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6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E883-3CDC-4797-88B0-D192D9F2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BC86-44CB-49CB-AB90-62BF215D6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2D849-0C4D-4F24-B386-C82607A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6093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BD89D9-7255-4D5A-82E5-E966CAEE43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603</Words>
  <Application>Microsoft Office PowerPoint</Application>
  <PresentationFormat>Widescreen</PresentationFormat>
  <Paragraphs>76</Paragraphs>
  <Slides>21</Slides>
  <Notes>0</Notes>
  <HiddenSlides>9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Notes to the Presenter</vt:lpstr>
      <vt:lpstr>Presentation Best Practices</vt:lpstr>
      <vt:lpstr>Presentation Best Practices</vt:lpstr>
      <vt:lpstr>Example of Text Layout</vt:lpstr>
      <vt:lpstr>Slide Palette Info</vt:lpstr>
      <vt:lpstr>Chart Example</vt:lpstr>
      <vt:lpstr>Lots of data? Minimalize and Plan</vt:lpstr>
      <vt:lpstr>Chart Example</vt:lpstr>
      <vt:lpstr>Notes (hidden)</vt:lpstr>
      <vt:lpstr>GLOBAL POWER PLATFORM BOOTCAMP</vt:lpstr>
      <vt:lpstr>Apresentação do PowerPoint</vt:lpstr>
      <vt:lpstr>Apresentação do PowerPoint</vt:lpstr>
      <vt:lpstr>&lt;Breakout Session Title&gt;</vt:lpstr>
      <vt:lpstr>Agenda</vt:lpstr>
      <vt:lpstr>Session Agenda</vt:lpstr>
      <vt:lpstr>Apresentação do PowerPoint</vt:lpstr>
      <vt:lpstr>Apresentação do PowerPoint</vt:lpstr>
      <vt:lpstr>Software code slide</vt:lpstr>
      <vt:lpstr>Any Questions?</vt:lpstr>
      <vt:lpstr>Please fill out the survey!  &amp; Win Swags!!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André Xavier</cp:lastModifiedBy>
  <cp:revision>4</cp:revision>
  <dcterms:created xsi:type="dcterms:W3CDTF">2020-02-08T21:32:28Z</dcterms:created>
  <dcterms:modified xsi:type="dcterms:W3CDTF">2020-02-11T14:03:57Z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396a5e-896f-4fb0-a49d-79c32d27bd4e_Enabled">
    <vt:lpwstr>True</vt:lpwstr>
  </property>
  <property fmtid="{D5CDD505-2E9C-101B-9397-08002B2CF9AE}" pid="3" name="MSIP_Label_41396a5e-896f-4fb0-a49d-79c32d27bd4e_SiteId">
    <vt:lpwstr>92247c24-8a8c-47f3-a7f1-85df939ad4b6</vt:lpwstr>
  </property>
  <property fmtid="{D5CDD505-2E9C-101B-9397-08002B2CF9AE}" pid="4" name="MSIP_Label_41396a5e-896f-4fb0-a49d-79c32d27bd4e_Owner">
    <vt:lpwstr>Andre.Xavier@bhs.com.br</vt:lpwstr>
  </property>
  <property fmtid="{D5CDD505-2E9C-101B-9397-08002B2CF9AE}" pid="5" name="MSIP_Label_41396a5e-896f-4fb0-a49d-79c32d27bd4e_SetDate">
    <vt:lpwstr>2020-02-11T13:57:26.2620950Z</vt:lpwstr>
  </property>
  <property fmtid="{D5CDD505-2E9C-101B-9397-08002B2CF9AE}" pid="6" name="MSIP_Label_41396a5e-896f-4fb0-a49d-79c32d27bd4e_Name">
    <vt:lpwstr>Pública</vt:lpwstr>
  </property>
  <property fmtid="{D5CDD505-2E9C-101B-9397-08002B2CF9AE}" pid="7" name="MSIP_Label_41396a5e-896f-4fb0-a49d-79c32d27bd4e_Application">
    <vt:lpwstr>Microsoft Azure Information Protection</vt:lpwstr>
  </property>
  <property fmtid="{D5CDD505-2E9C-101B-9397-08002B2CF9AE}" pid="8" name="MSIP_Label_41396a5e-896f-4fb0-a49d-79c32d27bd4e_ActionId">
    <vt:lpwstr>30065710-617d-4706-bc7e-a90e82273a1e</vt:lpwstr>
  </property>
  <property fmtid="{D5CDD505-2E9C-101B-9397-08002B2CF9AE}" pid="9" name="MSIP_Label_41396a5e-896f-4fb0-a49d-79c32d27bd4e_Extended_MSFT_Method">
    <vt:lpwstr>Automatic</vt:lpwstr>
  </property>
  <property fmtid="{D5CDD505-2E9C-101B-9397-08002B2CF9AE}" pid="10" name="Sensitivity">
    <vt:lpwstr>Pública</vt:lpwstr>
  </property>
</Properties>
</file>