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4" r:id="rId6"/>
    <p:sldId id="287" r:id="rId7"/>
    <p:sldId id="289" r:id="rId8"/>
    <p:sldId id="290" r:id="rId9"/>
    <p:sldId id="291" r:id="rId10"/>
    <p:sldId id="278" r:id="rId11"/>
    <p:sldId id="288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>
        <p:scale>
          <a:sx n="50" d="100"/>
          <a:sy n="50" d="100"/>
        </p:scale>
        <p:origin x="1416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9F5B-BC00-401A-9652-BA658C19F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7194A-AE3A-4E03-93D5-7C4AA4DB9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6EAC-5632-4B2B-9EA7-335098D1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1DB72-1CD6-4B62-B4C7-5001FE29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083AC-BB60-4A35-B49B-805F5AF7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2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B88-0886-4BBB-881D-B06522E9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BB7D4-2150-42E3-BDFF-EBF45431A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D209D-F4D5-4FAC-9519-7DADED03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A8EB-F6A8-4AC7-B58A-3B903D83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EF1D2-D19C-4791-8326-1742F493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23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646F2-9E3D-4FCB-B1B9-C8513DE9E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2B778-7F14-40C6-8EBE-3EF5D7780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EDDBC-7D4A-4286-A201-9A2A5C1E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099BD-1700-408C-A8A5-150C61E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1A9E4-57E0-42A4-8CE2-E13E2746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66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EB7E-095F-4B30-A15D-B9E9A438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2A6D-B4CC-4531-8760-EAAFE3D8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8B52D-EB56-473E-ADAC-8ABE5C56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BBEC-61AE-435D-B9C1-5C87300C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B578-FC2C-4FF3-B1AE-AC215D5C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10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BDED-747B-4F67-B23F-0B67C5C4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EB62A-69C0-4BC7-B809-84891E985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3EC0-6774-4A61-8969-DFE9CE45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3E77-5964-4E92-B7B7-2B7FEE08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1552-069A-4F1B-B8F8-AB972AB2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05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340F-232C-4ABA-935E-532F7779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CE9A3-1B2B-46E7-8CE8-A69F5E7C5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61F41-1221-4C3F-A370-80262E42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0F304-DA3B-458D-A10B-79F581F6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A1409-758D-4867-AE88-929C91D0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B0E64-137C-437B-B5C2-27E8468C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17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42BA-2BBB-4B5D-9685-2A23332A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A866-7C9A-4ADC-8B84-016119F84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BB8D2-28D0-46A7-944D-5B045C4C8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16C43-79E3-4019-8A09-A4D7784B8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6B833-E310-4A85-BB4F-7B7C41070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C5495-DE9B-4559-A719-6B76BF6D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DC9CB-8BF5-42A4-A4CC-63B0E53F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87801-CA21-427C-93B8-933E1071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194E-BDDF-4205-A607-6B2FA7DD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CABD6-6D70-4D97-AB6F-234F29BE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EE394-252D-421E-A406-8B8519A9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99B62-7C2B-424D-B2F0-6BD5FFD6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9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03F65-CD2F-4988-AC11-9EC4CFF0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F467A-6E6C-4BB0-87A5-4F40C7EF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856B2-C8B1-4DAB-B300-EE550560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2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213C-64B5-4202-9CFF-4BB9232A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1C7E-D11C-478E-9908-DDD9C856C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A67E3-0128-4F28-8615-CFB67FE8B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F1223-117E-4E29-870E-A2E8FCCF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66DF0-C9DD-4F48-A0ED-7FE5570F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D92DC-2682-47F5-8A97-F2DA918C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41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9392-A4D4-4D17-883B-79CA185B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73F00-ACC2-4289-87E7-7912A8AC9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36B45-C479-4EBC-8E55-E27EEF2A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5C7A9-D928-4F05-8158-DB69CA89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E22EC-F5E5-45C2-BAAE-0F7DB45F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3250A-8621-471B-8802-528C6779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09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91CDB-7226-475F-9649-7FAB5539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C5329-CEE9-462A-A89F-A2037D89A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81D6-134E-48A3-8644-F7F93472F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A1630-D6BA-43E0-8E45-4E094A6624F7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AC042-BB05-49EF-8EAA-741CEB64A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FE8D-F074-4431-B03B-9FE833C47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46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4510-12B2-4253-A3E7-3837A2F26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ER Diagram Resources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9F0A5-88CA-4A54-832E-1F9FF7B99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51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4908-DB09-4DAD-A1DD-ED4A7733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Attributes, Entity Set, Relationship 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C1CF-8D84-4981-8E46-663920D13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Attributes (</a:t>
            </a:r>
            <a:r>
              <a:rPr lang="en-SG" sz="2400" i="1" dirty="0"/>
              <a:t>with attribute line</a:t>
            </a:r>
            <a:r>
              <a:rPr lang="en-SG" sz="2400" dirty="0"/>
              <a:t>)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endParaRPr lang="en-SG" sz="2400" dirty="0"/>
          </a:p>
          <a:p>
            <a:r>
              <a:rPr lang="en-GB" sz="2400" dirty="0"/>
              <a:t>Entity Sets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Relationship Sets (</a:t>
            </a:r>
            <a:r>
              <a:rPr lang="en-GB" sz="2400" i="1" dirty="0"/>
              <a:t>note, you can edit the name separately from the shape</a:t>
            </a:r>
            <a:r>
              <a:rPr lang="en-GB" sz="2400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70F215-391C-4A47-AB4B-B7539A95FE1C}"/>
              </a:ext>
            </a:extLst>
          </p:cNvPr>
          <p:cNvSpPr/>
          <p:nvPr/>
        </p:nvSpPr>
        <p:spPr>
          <a:xfrm>
            <a:off x="838200" y="2298498"/>
            <a:ext cx="14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Identity Attribute</a:t>
            </a:r>
            <a:endParaRPr lang="en-GB" sz="1600" u="sn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EFC119-18F6-45A3-8E56-0776B9BC59CC}"/>
              </a:ext>
            </a:extLst>
          </p:cNvPr>
          <p:cNvSpPr/>
          <p:nvPr/>
        </p:nvSpPr>
        <p:spPr>
          <a:xfrm>
            <a:off x="2568190" y="2303708"/>
            <a:ext cx="14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Attribute Name</a:t>
            </a:r>
            <a:endParaRPr lang="en-GB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C4262-2906-4E93-BD47-E4E6CC306175}"/>
              </a:ext>
            </a:extLst>
          </p:cNvPr>
          <p:cNvSpPr/>
          <p:nvPr/>
        </p:nvSpPr>
        <p:spPr>
          <a:xfrm>
            <a:off x="928200" y="3641294"/>
            <a:ext cx="126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Entity Set Name</a:t>
            </a:r>
            <a:endParaRPr lang="en-GB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D08CAB-F771-428A-BA40-536FC525BF9A}"/>
              </a:ext>
            </a:extLst>
          </p:cNvPr>
          <p:cNvGrpSpPr/>
          <p:nvPr/>
        </p:nvGrpSpPr>
        <p:grpSpPr>
          <a:xfrm>
            <a:off x="928200" y="5164090"/>
            <a:ext cx="2845153" cy="720000"/>
            <a:chOff x="897492" y="3981814"/>
            <a:chExt cx="2845153" cy="720000"/>
          </a:xfrm>
        </p:grpSpPr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D0B84110-47D0-449A-806E-4B9866E8124F}"/>
                </a:ext>
              </a:extLst>
            </p:cNvPr>
            <p:cNvSpPr/>
            <p:nvPr/>
          </p:nvSpPr>
          <p:spPr>
            <a:xfrm>
              <a:off x="897492" y="3981814"/>
              <a:ext cx="2845153" cy="7200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3C5E1D-E25E-4FC9-B7D8-313306AEE839}"/>
                </a:ext>
              </a:extLst>
            </p:cNvPr>
            <p:cNvSpPr txBox="1"/>
            <p:nvPr/>
          </p:nvSpPr>
          <p:spPr>
            <a:xfrm>
              <a:off x="1658669" y="4055483"/>
              <a:ext cx="1342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Relationship</a:t>
              </a:r>
            </a:p>
            <a:p>
              <a:pPr algn="ctr"/>
              <a:r>
                <a:rPr lang="en-SG" dirty="0"/>
                <a:t>Set Name</a:t>
              </a:r>
              <a:endParaRPr lang="en-GB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733C389-17C0-4590-A538-9F28051C2974}"/>
              </a:ext>
            </a:extLst>
          </p:cNvPr>
          <p:cNvSpPr/>
          <p:nvPr/>
        </p:nvSpPr>
        <p:spPr>
          <a:xfrm>
            <a:off x="2658190" y="3558258"/>
            <a:ext cx="1260000" cy="886072"/>
          </a:xfrm>
          <a:prstGeom prst="rect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Weak Entity Set Name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1CF5B1-22EF-483F-9EF7-2B9E8EB55E20}"/>
              </a:ext>
            </a:extLst>
          </p:cNvPr>
          <p:cNvCxnSpPr>
            <a:cxnSpLocks/>
          </p:cNvCxnSpPr>
          <p:nvPr/>
        </p:nvCxnSpPr>
        <p:spPr>
          <a:xfrm flipH="1">
            <a:off x="4568138" y="2568498"/>
            <a:ext cx="836937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A6062-0956-48C7-AF94-B2032EB136C3}"/>
              </a:ext>
            </a:extLst>
          </p:cNvPr>
          <p:cNvSpPr/>
          <p:nvPr/>
        </p:nvSpPr>
        <p:spPr>
          <a:xfrm>
            <a:off x="8024786" y="2118498"/>
            <a:ext cx="126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Entity Set Name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400198-2DD0-4E72-A424-82B504AFFD3F}"/>
              </a:ext>
            </a:extLst>
          </p:cNvPr>
          <p:cNvSpPr/>
          <p:nvPr/>
        </p:nvSpPr>
        <p:spPr>
          <a:xfrm>
            <a:off x="9443810" y="2208498"/>
            <a:ext cx="14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Attribute Name</a:t>
            </a:r>
            <a:endParaRPr lang="en-GB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483340-6D5D-4B58-8F80-0C4D4C05CD78}"/>
              </a:ext>
            </a:extLst>
          </p:cNvPr>
          <p:cNvSpPr/>
          <p:nvPr/>
        </p:nvSpPr>
        <p:spPr>
          <a:xfrm>
            <a:off x="6425762" y="2208498"/>
            <a:ext cx="14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Identity Attribute</a:t>
            </a:r>
            <a:endParaRPr lang="en-GB" sz="1600" u="sng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655AB3-5761-42BD-8177-CDA1E3DD509C}"/>
              </a:ext>
            </a:extLst>
          </p:cNvPr>
          <p:cNvCxnSpPr>
            <a:cxnSpLocks/>
            <a:stCxn id="18" idx="2"/>
            <a:endCxn id="17" idx="3"/>
          </p:cNvCxnSpPr>
          <p:nvPr/>
        </p:nvCxnSpPr>
        <p:spPr>
          <a:xfrm flipH="1">
            <a:off x="9284786" y="2478498"/>
            <a:ext cx="159024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8E52C4-50BD-4C31-93CA-0D7A973F5587}"/>
              </a:ext>
            </a:extLst>
          </p:cNvPr>
          <p:cNvCxnSpPr>
            <a:cxnSpLocks/>
            <a:stCxn id="17" idx="1"/>
            <a:endCxn id="19" idx="6"/>
          </p:cNvCxnSpPr>
          <p:nvPr/>
        </p:nvCxnSpPr>
        <p:spPr>
          <a:xfrm flipH="1">
            <a:off x="7865762" y="2478498"/>
            <a:ext cx="159024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A7CC0E2-0020-49E3-88C1-CA95B2E2E3EF}"/>
              </a:ext>
            </a:extLst>
          </p:cNvPr>
          <p:cNvSpPr/>
          <p:nvPr/>
        </p:nvSpPr>
        <p:spPr>
          <a:xfrm>
            <a:off x="8024786" y="3091025"/>
            <a:ext cx="1260000" cy="886072"/>
          </a:xfrm>
          <a:prstGeom prst="rect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Weak Entity Set Name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9B9678-6BC4-405F-B36D-EAF3FBAA1430}"/>
              </a:ext>
            </a:extLst>
          </p:cNvPr>
          <p:cNvSpPr/>
          <p:nvPr/>
        </p:nvSpPr>
        <p:spPr>
          <a:xfrm>
            <a:off x="9443810" y="3257546"/>
            <a:ext cx="14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Attribute Name</a:t>
            </a:r>
            <a:endParaRPr lang="en-GB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6F5EECF-D91C-474D-BAAA-57CD33C72C68}"/>
              </a:ext>
            </a:extLst>
          </p:cNvPr>
          <p:cNvSpPr/>
          <p:nvPr/>
        </p:nvSpPr>
        <p:spPr>
          <a:xfrm>
            <a:off x="6425762" y="3257546"/>
            <a:ext cx="14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Identity Attribute</a:t>
            </a:r>
            <a:endParaRPr lang="en-GB" sz="1600" u="sng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FF7283-01C4-41DA-857C-C4EAC3A52728}"/>
              </a:ext>
            </a:extLst>
          </p:cNvPr>
          <p:cNvCxnSpPr>
            <a:cxnSpLocks/>
            <a:stCxn id="23" idx="2"/>
            <a:endCxn id="22" idx="3"/>
          </p:cNvCxnSpPr>
          <p:nvPr/>
        </p:nvCxnSpPr>
        <p:spPr>
          <a:xfrm flipH="1">
            <a:off x="9284786" y="3527546"/>
            <a:ext cx="159024" cy="651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414B0F-4213-4AA1-9BD3-F24FC7FCAE65}"/>
              </a:ext>
            </a:extLst>
          </p:cNvPr>
          <p:cNvCxnSpPr>
            <a:cxnSpLocks/>
            <a:stCxn id="22" idx="1"/>
            <a:endCxn id="24" idx="6"/>
          </p:cNvCxnSpPr>
          <p:nvPr/>
        </p:nvCxnSpPr>
        <p:spPr>
          <a:xfrm flipH="1" flipV="1">
            <a:off x="7865762" y="3527546"/>
            <a:ext cx="159024" cy="651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B8B0977-B161-47EB-8D29-FA524448750F}"/>
              </a:ext>
            </a:extLst>
          </p:cNvPr>
          <p:cNvSpPr/>
          <p:nvPr/>
        </p:nvSpPr>
        <p:spPr>
          <a:xfrm>
            <a:off x="5941961" y="1550020"/>
            <a:ext cx="5411839" cy="2520138"/>
          </a:xfrm>
          <a:prstGeom prst="roundRect">
            <a:avLst>
              <a:gd name="adj" fmla="val 826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SG" dirty="0"/>
              <a:t>Examples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39B4FA-6EAD-4048-ACE9-71B7CB409719}"/>
              </a:ext>
            </a:extLst>
          </p:cNvPr>
          <p:cNvGrpSpPr/>
          <p:nvPr/>
        </p:nvGrpSpPr>
        <p:grpSpPr>
          <a:xfrm>
            <a:off x="4369749" y="5164089"/>
            <a:ext cx="2845153" cy="720001"/>
            <a:chOff x="897492" y="3981813"/>
            <a:chExt cx="2845153" cy="720001"/>
          </a:xfrm>
        </p:grpSpPr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D472D1C-9F40-4C6E-A048-E7BDD3A786BD}"/>
                </a:ext>
              </a:extLst>
            </p:cNvPr>
            <p:cNvSpPr/>
            <p:nvPr/>
          </p:nvSpPr>
          <p:spPr>
            <a:xfrm>
              <a:off x="897492" y="3981814"/>
              <a:ext cx="2845153" cy="720000"/>
            </a:xfrm>
            <a:prstGeom prst="diamond">
              <a:avLst/>
            </a:prstGeom>
            <a:ln w="762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C5A74F-A548-48DC-A789-AA3E495BC738}"/>
                </a:ext>
              </a:extLst>
            </p:cNvPr>
            <p:cNvSpPr txBox="1"/>
            <p:nvPr/>
          </p:nvSpPr>
          <p:spPr>
            <a:xfrm>
              <a:off x="1658672" y="3981813"/>
              <a:ext cx="1342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</a:t>
              </a:r>
            </a:p>
            <a:p>
              <a:pPr algn="ctr"/>
              <a:r>
                <a:rPr lang="en-US" dirty="0"/>
                <a:t>Relationship</a:t>
              </a:r>
              <a:endParaRPr lang="en-GB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2D5D74F-C4BD-4C8D-B550-464DB224B7F6}"/>
              </a:ext>
            </a:extLst>
          </p:cNvPr>
          <p:cNvGrpSpPr/>
          <p:nvPr/>
        </p:nvGrpSpPr>
        <p:grpSpPr>
          <a:xfrm>
            <a:off x="7806577" y="5159734"/>
            <a:ext cx="2845153" cy="724356"/>
            <a:chOff x="897492" y="3977458"/>
            <a:chExt cx="2845153" cy="724356"/>
          </a:xfrm>
        </p:grpSpPr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002F9EA0-D692-4ADF-9C9A-0C1BF5A4B770}"/>
                </a:ext>
              </a:extLst>
            </p:cNvPr>
            <p:cNvSpPr/>
            <p:nvPr/>
          </p:nvSpPr>
          <p:spPr>
            <a:xfrm>
              <a:off x="897492" y="3981814"/>
              <a:ext cx="2845153" cy="7200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8090B4-E8A6-4ECC-8E09-7248B7089224}"/>
                </a:ext>
              </a:extLst>
            </p:cNvPr>
            <p:cNvSpPr txBox="1"/>
            <p:nvPr/>
          </p:nvSpPr>
          <p:spPr>
            <a:xfrm>
              <a:off x="1658670" y="3977458"/>
              <a:ext cx="1342291" cy="587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EX</a:t>
              </a:r>
              <a:br>
                <a:rPr lang="en-SG" dirty="0"/>
              </a:br>
              <a:r>
                <a:rPr lang="en-SG" dirty="0"/>
                <a:t>Relationship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4258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2CCA-2C9D-4283-9478-2EB0BB2C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Relationship Constraints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BE52-1E01-4311-A477-B2F05AA3F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Use only the arrows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A63FB-EC07-425E-A3A2-819BA33DD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/>
              <a:t>Use for roles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CAEC0F0B-A500-445B-9E1B-92964B0E6986}"/>
                  </a:ext>
                </a:extLst>
              </p:cNvPr>
              <p:cNvSpPr/>
              <p:nvPr/>
            </p:nvSpPr>
            <p:spPr>
              <a:xfrm>
                <a:off x="3479393" y="2709000"/>
                <a:ext cx="1619998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CAEC0F0B-A500-445B-9E1B-92964B0E6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93" y="2709000"/>
                <a:ext cx="1619998" cy="720000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40DE681-0A1E-44B8-B74C-5127F40D6437}"/>
                  </a:ext>
                </a:extLst>
              </p:cNvPr>
              <p:cNvSpPr/>
              <p:nvPr/>
            </p:nvSpPr>
            <p:spPr>
              <a:xfrm>
                <a:off x="838200" y="2709000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40DE681-0A1E-44B8-B74C-5127F40D6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09000"/>
                <a:ext cx="1260000" cy="72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F20035-4641-4FF6-9BBB-2932CE2D0F95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2098200" y="3069000"/>
            <a:ext cx="1381193" cy="0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4136A6CB-D20C-4617-8380-C1BB03703482}"/>
                  </a:ext>
                </a:extLst>
              </p:cNvPr>
              <p:cNvSpPr/>
              <p:nvPr/>
            </p:nvSpPr>
            <p:spPr>
              <a:xfrm>
                <a:off x="3479393" y="3674563"/>
                <a:ext cx="1619998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4136A6CB-D20C-4617-8380-C1BB03703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93" y="3674563"/>
                <a:ext cx="1619998" cy="720000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3ECFC2-2262-47D0-8E46-2956C28F6DDA}"/>
                  </a:ext>
                </a:extLst>
              </p:cNvPr>
              <p:cNvSpPr/>
              <p:nvPr/>
            </p:nvSpPr>
            <p:spPr>
              <a:xfrm>
                <a:off x="838200" y="3674563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3ECFC2-2262-47D0-8E46-2956C28F6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74563"/>
                <a:ext cx="1260000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5C8AFC-57C7-4459-84E4-E58C1903BF1A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2098200" y="4034563"/>
            <a:ext cx="1381193" cy="0"/>
          </a:xfrm>
          <a:prstGeom prst="line">
            <a:avLst/>
          </a:prstGeom>
          <a:ln w="76200" cmpd="dbl">
            <a:head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9496BE20-A360-4A71-A18D-9CCBEBF8F624}"/>
                  </a:ext>
                </a:extLst>
              </p:cNvPr>
              <p:cNvSpPr/>
              <p:nvPr/>
            </p:nvSpPr>
            <p:spPr>
              <a:xfrm>
                <a:off x="3479393" y="4640125"/>
                <a:ext cx="1619998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9496BE20-A360-4A71-A18D-9CCBEBF8F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93" y="4640125"/>
                <a:ext cx="1619998" cy="720000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88FE9C-EF50-4342-9FC6-70D8D9804552}"/>
                  </a:ext>
                </a:extLst>
              </p:cNvPr>
              <p:cNvSpPr/>
              <p:nvPr/>
            </p:nvSpPr>
            <p:spPr>
              <a:xfrm>
                <a:off x="838200" y="4640125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88FE9C-EF50-4342-9FC6-70D8D9804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40125"/>
                <a:ext cx="1260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792A29-A9D4-4D0C-AC92-6A1E880B6B02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2098200" y="5000125"/>
            <a:ext cx="1381193" cy="0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amond 15">
                <a:extLst>
                  <a:ext uri="{FF2B5EF4-FFF2-40B4-BE49-F238E27FC236}">
                    <a16:creationId xmlns:a16="http://schemas.microsoft.com/office/drawing/2014/main" id="{656A503F-66B8-49D1-92E8-6D1B26BB6208}"/>
                  </a:ext>
                </a:extLst>
              </p:cNvPr>
              <p:cNvSpPr/>
              <p:nvPr/>
            </p:nvSpPr>
            <p:spPr>
              <a:xfrm>
                <a:off x="3479393" y="5605686"/>
                <a:ext cx="1619998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Diamond 15">
                <a:extLst>
                  <a:ext uri="{FF2B5EF4-FFF2-40B4-BE49-F238E27FC236}">
                    <a16:creationId xmlns:a16="http://schemas.microsoft.com/office/drawing/2014/main" id="{656A503F-66B8-49D1-92E8-6D1B26BB6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93" y="5605686"/>
                <a:ext cx="1619998" cy="720000"/>
              </a:xfrm>
              <a:prstGeom prst="diamond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0082FDD-1F07-403A-8CCA-234A6C92A68E}"/>
                  </a:ext>
                </a:extLst>
              </p:cNvPr>
              <p:cNvSpPr/>
              <p:nvPr/>
            </p:nvSpPr>
            <p:spPr>
              <a:xfrm>
                <a:off x="838200" y="5605686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0082FDD-1F07-403A-8CCA-234A6C92A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05686"/>
                <a:ext cx="1260000" cy="72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B94C07-B13C-4DCB-862B-CB97D6C8109D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>
            <a:off x="2098200" y="5965686"/>
            <a:ext cx="1381193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iamond 18">
                <a:extLst>
                  <a:ext uri="{FF2B5EF4-FFF2-40B4-BE49-F238E27FC236}">
                    <a16:creationId xmlns:a16="http://schemas.microsoft.com/office/drawing/2014/main" id="{03B11F29-549A-4D97-AE9A-FAC468F38772}"/>
                  </a:ext>
                </a:extLst>
              </p:cNvPr>
              <p:cNvSpPr/>
              <p:nvPr/>
            </p:nvSpPr>
            <p:spPr>
              <a:xfrm>
                <a:off x="8085974" y="3606717"/>
                <a:ext cx="1619998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Diamond 18">
                <a:extLst>
                  <a:ext uri="{FF2B5EF4-FFF2-40B4-BE49-F238E27FC236}">
                    <a16:creationId xmlns:a16="http://schemas.microsoft.com/office/drawing/2014/main" id="{03B11F29-549A-4D97-AE9A-FAC468F38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974" y="3606717"/>
                <a:ext cx="1619998" cy="720000"/>
              </a:xfrm>
              <a:prstGeom prst="diamond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7EB10D-1368-4C04-A295-7A7C2AFE1755}"/>
                  </a:ext>
                </a:extLst>
              </p:cNvPr>
              <p:cNvSpPr/>
              <p:nvPr/>
            </p:nvSpPr>
            <p:spPr>
              <a:xfrm>
                <a:off x="6172200" y="3606717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7EB10D-1368-4C04-A295-7A7C2AFE1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606717"/>
                <a:ext cx="1260000" cy="72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38">
            <a:extLst>
              <a:ext uri="{FF2B5EF4-FFF2-40B4-BE49-F238E27FC236}">
                <a16:creationId xmlns:a16="http://schemas.microsoft.com/office/drawing/2014/main" id="{6B0008AA-2B85-4C51-9F86-09B45B3106D5}"/>
              </a:ext>
            </a:extLst>
          </p:cNvPr>
          <p:cNvCxnSpPr>
            <a:stCxn id="19" idx="0"/>
            <a:endCxn id="20" idx="0"/>
          </p:cNvCxnSpPr>
          <p:nvPr/>
        </p:nvCxnSpPr>
        <p:spPr>
          <a:xfrm rot="16200000" flipV="1">
            <a:off x="7849087" y="2559830"/>
            <a:ext cx="12700" cy="2093773"/>
          </a:xfrm>
          <a:prstGeom prst="bentConnector3">
            <a:avLst>
              <a:gd name="adj1" fmla="val 1800000"/>
            </a:avLst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38">
            <a:extLst>
              <a:ext uri="{FF2B5EF4-FFF2-40B4-BE49-F238E27FC236}">
                <a16:creationId xmlns:a16="http://schemas.microsoft.com/office/drawing/2014/main" id="{8C4CA799-A0BE-46D7-8AE8-9C870A272513}"/>
              </a:ext>
            </a:extLst>
          </p:cNvPr>
          <p:cNvCxnSpPr>
            <a:stCxn id="19" idx="2"/>
            <a:endCxn id="20" idx="2"/>
          </p:cNvCxnSpPr>
          <p:nvPr/>
        </p:nvCxnSpPr>
        <p:spPr>
          <a:xfrm rot="5400000">
            <a:off x="7849087" y="3279831"/>
            <a:ext cx="12700" cy="2093773"/>
          </a:xfrm>
          <a:prstGeom prst="bentConnector3">
            <a:avLst>
              <a:gd name="adj1" fmla="val 1800000"/>
            </a:avLst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EFA579-DC71-411D-AF57-919F923071F7}"/>
              </a:ext>
            </a:extLst>
          </p:cNvPr>
          <p:cNvSpPr txBox="1"/>
          <p:nvPr/>
        </p:nvSpPr>
        <p:spPr>
          <a:xfrm>
            <a:off x="7482589" y="3376251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Role1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662A3D-2A7B-4C27-9E00-9D7973847481}"/>
              </a:ext>
            </a:extLst>
          </p:cNvPr>
          <p:cNvSpPr txBox="1"/>
          <p:nvPr/>
        </p:nvSpPr>
        <p:spPr>
          <a:xfrm>
            <a:off x="7482589" y="4233724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Role2</a:t>
            </a:r>
            <a:endParaRPr lang="en-GB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E368-9CE6-401C-A9CE-ABCEBDD9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IS-A Hierarchy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5438-7F74-4899-ABF6-252B8F36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Our standard usage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8E8E29-8F39-411F-B736-82434B4437D5}"/>
              </a:ext>
            </a:extLst>
          </p:cNvPr>
          <p:cNvSpPr/>
          <p:nvPr/>
        </p:nvSpPr>
        <p:spPr>
          <a:xfrm>
            <a:off x="3103950" y="2512056"/>
            <a:ext cx="162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Generalised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B31774E-066F-4C67-96B6-FEFC3352021A}"/>
              </a:ext>
            </a:extLst>
          </p:cNvPr>
          <p:cNvSpPr/>
          <p:nvPr/>
        </p:nvSpPr>
        <p:spPr>
          <a:xfrm>
            <a:off x="3103950" y="3424394"/>
            <a:ext cx="1620000" cy="540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9E4CCF-386E-40C2-A6EF-003B92025C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13950" y="3052056"/>
            <a:ext cx="0" cy="37233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68806A-6891-4CDF-80E8-B284C80A9C44}"/>
                  </a:ext>
                </a:extLst>
              </p:cNvPr>
              <p:cNvSpPr/>
              <p:nvPr/>
            </p:nvSpPr>
            <p:spPr>
              <a:xfrm>
                <a:off x="3103950" y="4527232"/>
                <a:ext cx="1620000" cy="54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68806A-6891-4CDF-80E8-B284C80A9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50" y="4527232"/>
                <a:ext cx="1620000" cy="54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DF1FD1-A95D-4EC3-991F-066DE409142A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3913950" y="3964394"/>
            <a:ext cx="0" cy="56283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63FBD5F-6136-41A3-982E-BFA384D64B28}"/>
                  </a:ext>
                </a:extLst>
              </p:cNvPr>
              <p:cNvSpPr/>
              <p:nvPr/>
            </p:nvSpPr>
            <p:spPr>
              <a:xfrm>
                <a:off x="838200" y="4527232"/>
                <a:ext cx="1980000" cy="54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smtClean="0">
                        <a:latin typeface="Consolas" panose="020B0609020204030204" pitchFamily="49" charset="0"/>
                      </a:rPr>
                      <m:t>Specialise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onsolas" panose="020B0609020204030204" pitchFamily="49" charset="0"/>
                          </a:rPr>
                          <m:t>d</m:t>
                        </m:r>
                      </m:e>
                      <m:sub>
                        <m:r>
                          <a:rPr lang="en-SG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63FBD5F-6136-41A3-982E-BFA384D64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27232"/>
                <a:ext cx="198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D3D3A78-2F13-48D6-9C76-03123854F9BB}"/>
                  </a:ext>
                </a:extLst>
              </p:cNvPr>
              <p:cNvSpPr/>
              <p:nvPr/>
            </p:nvSpPr>
            <p:spPr>
              <a:xfrm>
                <a:off x="5009700" y="4527232"/>
                <a:ext cx="1980000" cy="54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b="0" i="0" smtClean="0">
                        <a:latin typeface="Consolas" panose="020B0609020204030204" pitchFamily="49" charset="0"/>
                      </a:rPr>
                      <m:t>Specialise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onsolas" panose="020B0609020204030204" pitchFamily="49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D3D3A78-2F13-48D6-9C76-03123854F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00" y="4527232"/>
                <a:ext cx="1980000" cy="54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3468B8-9AE6-4B44-99E0-B2020BBA0A4D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913950" y="3964394"/>
            <a:ext cx="2085750" cy="56283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B2CA9A-A1D6-44A0-B616-9CA6D9C3C8F7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 flipH="1">
            <a:off x="1828200" y="3964394"/>
            <a:ext cx="2085750" cy="56283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442E755-E5E5-409E-BD17-2805C18651A9}"/>
              </a:ext>
            </a:extLst>
          </p:cNvPr>
          <p:cNvSpPr/>
          <p:nvPr/>
        </p:nvSpPr>
        <p:spPr>
          <a:xfrm>
            <a:off x="8498747" y="2129379"/>
            <a:ext cx="198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PCS Administrator </a:t>
            </a:r>
          </a:p>
        </p:txBody>
      </p:sp>
    </p:spTree>
    <p:extLst>
      <p:ext uri="{BB962C8B-B14F-4D97-AF65-F5344CB8AC3E}">
        <p14:creationId xmlns:p14="http://schemas.microsoft.com/office/powerpoint/2010/main" val="88593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E368-9CE6-401C-A9CE-ABCEBDD9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IS-A Hierarchy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5438-7F74-4899-ABF6-252B8F36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Non-standard usage, can use for project, but we will not ask this</a:t>
            </a:r>
            <a:endParaRPr lang="en-GB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51ED751-1C20-422C-B86B-FDB4BE612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72961"/>
              </p:ext>
            </p:extLst>
          </p:nvPr>
        </p:nvGraphicFramePr>
        <p:xfrm>
          <a:off x="838200" y="2430966"/>
          <a:ext cx="10515600" cy="4092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7366719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513339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95301097"/>
                    </a:ext>
                  </a:extLst>
                </a:gridCol>
              </a:tblGrid>
              <a:tr h="469837">
                <a:tc rowSpan="2"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Overlap</a:t>
                      </a:r>
                    </a:p>
                    <a:p>
                      <a:pPr algn="ctr"/>
                      <a:r>
                        <a:rPr lang="en-SG" sz="2800" dirty="0"/>
                        <a:t>Constraint</a:t>
                      </a:r>
                      <a:endParaRPr lang="en-GB" sz="2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Covering Constraint</a:t>
                      </a:r>
                      <a:endParaRPr lang="en-GB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5723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onsolas" panose="020B0609020204030204" pitchFamily="49" charset="0"/>
                        </a:rPr>
                        <a:t>false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onsolas" panose="020B0609020204030204" pitchFamily="49" charset="0"/>
                        </a:rPr>
                        <a:t>true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755529"/>
                  </a:ext>
                </a:extLst>
              </a:tr>
              <a:tr h="154481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onsolas" panose="020B0609020204030204" pitchFamily="49" charset="0"/>
                        </a:rPr>
                        <a:t>false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155019"/>
                  </a:ext>
                </a:extLst>
              </a:tr>
              <a:tr h="157232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onsolas" panose="020B0609020204030204" pitchFamily="49" charset="0"/>
                        </a:rPr>
                        <a:t>true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01558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C5C7E22-7980-4568-BC0C-BC6EC28653E4}"/>
              </a:ext>
            </a:extLst>
          </p:cNvPr>
          <p:cNvSpPr/>
          <p:nvPr/>
        </p:nvSpPr>
        <p:spPr>
          <a:xfrm>
            <a:off x="5286000" y="3429000"/>
            <a:ext cx="162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Generalised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962C602-E5EB-47F2-A2AC-7F0E4668025D}"/>
              </a:ext>
            </a:extLst>
          </p:cNvPr>
          <p:cNvSpPr/>
          <p:nvPr/>
        </p:nvSpPr>
        <p:spPr>
          <a:xfrm>
            <a:off x="5286000" y="4341338"/>
            <a:ext cx="1620000" cy="540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C7FA2-70B0-401A-8FB9-12026A157163}"/>
              </a:ext>
            </a:extLst>
          </p:cNvPr>
          <p:cNvSpPr/>
          <p:nvPr/>
        </p:nvSpPr>
        <p:spPr>
          <a:xfrm>
            <a:off x="8724899" y="3429000"/>
            <a:ext cx="162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Generalised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C8B7036-DB26-41B0-820F-EEC3D76AD75D}"/>
              </a:ext>
            </a:extLst>
          </p:cNvPr>
          <p:cNvSpPr/>
          <p:nvPr/>
        </p:nvSpPr>
        <p:spPr>
          <a:xfrm>
            <a:off x="8724899" y="4341338"/>
            <a:ext cx="1620000" cy="540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B6623A-AB61-4F12-8DF8-BC9515E18675}"/>
              </a:ext>
            </a:extLst>
          </p:cNvPr>
          <p:cNvSpPr/>
          <p:nvPr/>
        </p:nvSpPr>
        <p:spPr>
          <a:xfrm>
            <a:off x="5286000" y="5007755"/>
            <a:ext cx="162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Generalised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9C5C359-D28B-4432-9E13-BB49B50C9937}"/>
              </a:ext>
            </a:extLst>
          </p:cNvPr>
          <p:cNvSpPr/>
          <p:nvPr/>
        </p:nvSpPr>
        <p:spPr>
          <a:xfrm>
            <a:off x="5286000" y="5920093"/>
            <a:ext cx="1620000" cy="540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1E7174-D234-4B17-AD8A-1F921146EFE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6096000" y="5547755"/>
            <a:ext cx="0" cy="37233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6F49A40-AE5F-44CF-9E06-8FEB3CC91134}"/>
              </a:ext>
            </a:extLst>
          </p:cNvPr>
          <p:cNvSpPr/>
          <p:nvPr/>
        </p:nvSpPr>
        <p:spPr>
          <a:xfrm>
            <a:off x="8724899" y="5007755"/>
            <a:ext cx="162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Generalised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21D554F-C13B-44F0-BFFF-67E8F144EEE3}"/>
              </a:ext>
            </a:extLst>
          </p:cNvPr>
          <p:cNvSpPr/>
          <p:nvPr/>
        </p:nvSpPr>
        <p:spPr>
          <a:xfrm>
            <a:off x="8724899" y="5920093"/>
            <a:ext cx="1620000" cy="540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954BA7-DE69-495F-A8BF-E780E212C895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6096000" y="3969000"/>
            <a:ext cx="0" cy="372338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A89C55-B1D9-4DF7-9211-80CA6079A5D5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9534899" y="5547755"/>
            <a:ext cx="0" cy="372338"/>
          </a:xfrm>
          <a:prstGeom prst="line">
            <a:avLst/>
          </a:prstGeom>
          <a:ln w="76200" cmpd="dbl">
            <a:head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497913-D3C5-4E2A-BB86-78610F397287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9534899" y="3969000"/>
            <a:ext cx="0" cy="372338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7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D970-846A-4C31-871F-6C3AB86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Aggregation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29C0-96CF-414D-A37D-1B63C372E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Aggregation is the box surrounding REL_A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02DE4-8EB1-484B-947A-12ED3EE66D47}"/>
              </a:ext>
            </a:extLst>
          </p:cNvPr>
          <p:cNvSpPr/>
          <p:nvPr/>
        </p:nvSpPr>
        <p:spPr>
          <a:xfrm>
            <a:off x="2640544" y="2407127"/>
            <a:ext cx="18000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8FB05ED9-8BB1-4C62-BD5D-EFC8A34E0EEA}"/>
                  </a:ext>
                </a:extLst>
              </p:cNvPr>
              <p:cNvSpPr/>
              <p:nvPr/>
            </p:nvSpPr>
            <p:spPr>
              <a:xfrm>
                <a:off x="2730545" y="2497127"/>
                <a:ext cx="1619998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8FB05ED9-8BB1-4C62-BD5D-EFC8A34E0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45" y="2497127"/>
                <a:ext cx="1619998" cy="720000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C0B504-8171-4C50-B480-0A38ADDC3A3F}"/>
                  </a:ext>
                </a:extLst>
              </p:cNvPr>
              <p:cNvSpPr/>
              <p:nvPr/>
            </p:nvSpPr>
            <p:spPr>
              <a:xfrm>
                <a:off x="838200" y="2497127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C0B504-8171-4C50-B480-0A38ADDC3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97127"/>
                <a:ext cx="1260000" cy="72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178ABD-D73D-4A6A-BF5D-3ACC3F878530}"/>
                  </a:ext>
                </a:extLst>
              </p:cNvPr>
              <p:cNvSpPr/>
              <p:nvPr/>
            </p:nvSpPr>
            <p:spPr>
              <a:xfrm>
                <a:off x="4982888" y="2497127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178ABD-D73D-4A6A-BF5D-3ACC3F878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888" y="2497127"/>
                <a:ext cx="1260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F38D16-EA90-46F7-B343-A92C64AEEFF2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2098200" y="2857127"/>
            <a:ext cx="632345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7D2E32-729B-4A20-914F-775A7AB9BEC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350543" y="2857127"/>
            <a:ext cx="632345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2A5A84-B6BA-497B-94AE-971BF92A1509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4350543" y="3940584"/>
            <a:ext cx="632345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1FB601B-1DBD-4180-9F29-B46E4D4DE7F7}"/>
                  </a:ext>
                </a:extLst>
              </p:cNvPr>
              <p:cNvSpPr/>
              <p:nvPr/>
            </p:nvSpPr>
            <p:spPr>
              <a:xfrm>
                <a:off x="4982888" y="3580584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1FB601B-1DBD-4180-9F29-B46E4D4DE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888" y="3580584"/>
                <a:ext cx="1260000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944495CF-8001-4DA6-83F0-0D76B349D8DC}"/>
                  </a:ext>
                </a:extLst>
              </p:cNvPr>
              <p:cNvSpPr/>
              <p:nvPr/>
            </p:nvSpPr>
            <p:spPr>
              <a:xfrm>
                <a:off x="2730545" y="3580584"/>
                <a:ext cx="1619998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944495CF-8001-4DA6-83F0-0D76B349D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45" y="3580584"/>
                <a:ext cx="1619998" cy="720000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7E74DC-F06C-469A-94FE-77B1A4367DAF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3540544" y="3307127"/>
            <a:ext cx="0" cy="273457"/>
          </a:xfrm>
          <a:prstGeom prst="line">
            <a:avLst/>
          </a:prstGeom>
          <a:ln w="15875">
            <a:headEnd type="none"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6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of Ternary Relationship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Diamond 2"/>
              <p:cNvSpPr/>
              <p:nvPr/>
            </p:nvSpPr>
            <p:spPr>
              <a:xfrm>
                <a:off x="2967973" y="2656251"/>
                <a:ext cx="1332000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Diamond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973" y="2656251"/>
                <a:ext cx="1332000" cy="720000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71946" y="2656251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46" y="2656251"/>
                <a:ext cx="1332000" cy="72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64000" y="2656251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00" y="2656251"/>
                <a:ext cx="1332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67973" y="1690688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973" y="1690688"/>
                <a:ext cx="1332000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>
            <a:stCxn id="4" idx="3"/>
            <a:endCxn id="3" idx="1"/>
          </p:cNvCxnSpPr>
          <p:nvPr/>
        </p:nvCxnSpPr>
        <p:spPr>
          <a:xfrm>
            <a:off x="2503946" y="3016251"/>
            <a:ext cx="464027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1"/>
            <a:endCxn id="3" idx="3"/>
          </p:cNvCxnSpPr>
          <p:nvPr/>
        </p:nvCxnSpPr>
        <p:spPr>
          <a:xfrm flipH="1">
            <a:off x="4299973" y="3016251"/>
            <a:ext cx="464027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3" idx="0"/>
          </p:cNvCxnSpPr>
          <p:nvPr/>
        </p:nvCxnSpPr>
        <p:spPr>
          <a:xfrm>
            <a:off x="3633973" y="2410688"/>
            <a:ext cx="0" cy="245563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Diamond 27"/>
              <p:cNvSpPr/>
              <p:nvPr/>
            </p:nvSpPr>
            <p:spPr>
              <a:xfrm>
                <a:off x="2967973" y="4947377"/>
                <a:ext cx="1332000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8" name="Diamond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973" y="4947377"/>
                <a:ext cx="1332000" cy="720000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171946" y="4947377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46" y="4947377"/>
                <a:ext cx="1332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764000" y="4947377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00" y="4947377"/>
                <a:ext cx="1332000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967973" y="3981814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973" y="3981814"/>
                <a:ext cx="1332000" cy="72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>
            <a:stCxn id="30" idx="1"/>
            <a:endCxn id="28" idx="3"/>
          </p:cNvCxnSpPr>
          <p:nvPr/>
        </p:nvCxnSpPr>
        <p:spPr>
          <a:xfrm flipH="1">
            <a:off x="4299973" y="5307377"/>
            <a:ext cx="464027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2"/>
            <a:endCxn id="28" idx="0"/>
          </p:cNvCxnSpPr>
          <p:nvPr/>
        </p:nvCxnSpPr>
        <p:spPr>
          <a:xfrm>
            <a:off x="3633973" y="4701814"/>
            <a:ext cx="0" cy="245563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1"/>
            <a:endCxn id="29" idx="3"/>
          </p:cNvCxnSpPr>
          <p:nvPr/>
        </p:nvCxnSpPr>
        <p:spPr>
          <a:xfrm flipH="1">
            <a:off x="2503946" y="5307377"/>
            <a:ext cx="464027" cy="0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Diamond 37"/>
              <p:cNvSpPr/>
              <p:nvPr/>
            </p:nvSpPr>
            <p:spPr>
              <a:xfrm>
                <a:off x="8225773" y="2656251"/>
                <a:ext cx="1332000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Diamond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73" y="2656251"/>
                <a:ext cx="1332000" cy="720000"/>
              </a:xfrm>
              <a:prstGeom prst="diamond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429746" y="2656251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746" y="2656251"/>
                <a:ext cx="1332000" cy="72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0021800" y="2656251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800" y="2656251"/>
                <a:ext cx="1332000" cy="72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225773" y="1690688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73" y="1690688"/>
                <a:ext cx="1332000" cy="72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0" idx="1"/>
            <a:endCxn id="38" idx="3"/>
          </p:cNvCxnSpPr>
          <p:nvPr/>
        </p:nvCxnSpPr>
        <p:spPr>
          <a:xfrm flipH="1">
            <a:off x="9557773" y="3016251"/>
            <a:ext cx="464027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Diamond 44"/>
              <p:cNvSpPr/>
              <p:nvPr/>
            </p:nvSpPr>
            <p:spPr>
              <a:xfrm>
                <a:off x="8225773" y="4947377"/>
                <a:ext cx="1332000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" name="Diamond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73" y="4947377"/>
                <a:ext cx="1332000" cy="720000"/>
              </a:xfrm>
              <a:prstGeom prst="diamond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429746" y="4947377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746" y="4947377"/>
                <a:ext cx="1332000" cy="72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0021800" y="4947377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800" y="4947377"/>
                <a:ext cx="1332000" cy="72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225773" y="3981814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73" y="3981814"/>
                <a:ext cx="1332000" cy="72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>
            <a:stCxn id="45" idx="1"/>
            <a:endCxn id="46" idx="3"/>
          </p:cNvCxnSpPr>
          <p:nvPr/>
        </p:nvCxnSpPr>
        <p:spPr>
          <a:xfrm flipH="1">
            <a:off x="7761746" y="5307377"/>
            <a:ext cx="464027" cy="0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1"/>
            <a:endCxn id="39" idx="3"/>
          </p:cNvCxnSpPr>
          <p:nvPr/>
        </p:nvCxnSpPr>
        <p:spPr>
          <a:xfrm flipH="1">
            <a:off x="7761746" y="3016251"/>
            <a:ext cx="464027" cy="0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8" idx="0"/>
            <a:endCxn id="41" idx="2"/>
          </p:cNvCxnSpPr>
          <p:nvPr/>
        </p:nvCxnSpPr>
        <p:spPr>
          <a:xfrm flipV="1">
            <a:off x="8891773" y="2410688"/>
            <a:ext cx="0" cy="245563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5" idx="3"/>
            <a:endCxn id="47" idx="1"/>
          </p:cNvCxnSpPr>
          <p:nvPr/>
        </p:nvCxnSpPr>
        <p:spPr>
          <a:xfrm>
            <a:off x="9557773" y="5307377"/>
            <a:ext cx="464027" cy="0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5" idx="0"/>
            <a:endCxn id="48" idx="2"/>
          </p:cNvCxnSpPr>
          <p:nvPr/>
        </p:nvCxnSpPr>
        <p:spPr>
          <a:xfrm flipV="1">
            <a:off x="8891773" y="4701814"/>
            <a:ext cx="0" cy="245563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06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D07D-49C7-46E8-B557-54ABF948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of Weak Entity 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6997-7004-4E22-BA6D-1C2F67542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Existential Dependency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Identity Dependency (this is also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amond 3">
                <a:extLst>
                  <a:ext uri="{FF2B5EF4-FFF2-40B4-BE49-F238E27FC236}">
                    <a16:creationId xmlns:a16="http://schemas.microsoft.com/office/drawing/2014/main" id="{0BDEC3EB-CC3B-4F90-A6FD-6A06B3A0C659}"/>
                  </a:ext>
                </a:extLst>
              </p:cNvPr>
              <p:cNvSpPr/>
              <p:nvPr/>
            </p:nvSpPr>
            <p:spPr>
              <a:xfrm>
                <a:off x="2732353" y="4496712"/>
                <a:ext cx="1260000" cy="720000"/>
              </a:xfrm>
              <a:prstGeom prst="diamond">
                <a:avLst/>
              </a:prstGeom>
              <a:ln w="762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Diamond 3">
                <a:extLst>
                  <a:ext uri="{FF2B5EF4-FFF2-40B4-BE49-F238E27FC236}">
                    <a16:creationId xmlns:a16="http://schemas.microsoft.com/office/drawing/2014/main" id="{0BDEC3EB-CC3B-4F90-A6FD-6A06B3A0C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353" y="4496712"/>
                <a:ext cx="1260000" cy="720000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  <a:ln w="76200" cmpd="dbl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036D12-1E74-4F94-BA73-D5BAF8263AD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992353" y="4852457"/>
            <a:ext cx="562153" cy="4255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1EAB87-9C35-4D32-AB82-0F4FE0BB149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2170200" y="4852457"/>
            <a:ext cx="562153" cy="425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C4BAD6-4B95-459A-B909-48CB4984184C}"/>
                  </a:ext>
                </a:extLst>
              </p:cNvPr>
              <p:cNvSpPr/>
              <p:nvPr/>
            </p:nvSpPr>
            <p:spPr>
              <a:xfrm>
                <a:off x="838200" y="4492457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𝐸𝑁𝑇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C4BAD6-4B95-459A-B909-48CB49841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2457"/>
                <a:ext cx="1332000" cy="72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F8EA57-A903-4FFC-8365-A41931EB8F34}"/>
                  </a:ext>
                </a:extLst>
              </p:cNvPr>
              <p:cNvSpPr/>
              <p:nvPr/>
            </p:nvSpPr>
            <p:spPr>
              <a:xfrm>
                <a:off x="4554506" y="4492457"/>
                <a:ext cx="1332000" cy="720000"/>
              </a:xfrm>
              <a:prstGeom prst="rect">
                <a:avLst/>
              </a:prstGeom>
              <a:ln w="762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F8EA57-A903-4FFC-8365-A41931EB8F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06" y="4492457"/>
                <a:ext cx="1332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 cmpd="dbl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B55F7E2F-BB79-44FA-BFF5-3B9485FA45C5}"/>
                  </a:ext>
                </a:extLst>
              </p:cNvPr>
              <p:cNvSpPr/>
              <p:nvPr/>
            </p:nvSpPr>
            <p:spPr>
              <a:xfrm>
                <a:off x="2732353" y="2460716"/>
                <a:ext cx="1260000" cy="720000"/>
              </a:xfrm>
              <a:prstGeom prst="diamond">
                <a:avLst/>
              </a:prstGeom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B55F7E2F-BB79-44FA-BFF5-3B9485FA4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353" y="2460716"/>
                <a:ext cx="1260000" cy="720000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 w="12700" cmpd="sng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6170E5-72CE-4DA3-97DF-6C51CC1E429C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992353" y="2816461"/>
            <a:ext cx="562153" cy="4255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447129-03C8-4261-B39D-EE94B9518750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2170200" y="2816461"/>
            <a:ext cx="562153" cy="425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1C6507-11B8-4937-A422-DC55DABA0213}"/>
                  </a:ext>
                </a:extLst>
              </p:cNvPr>
              <p:cNvSpPr/>
              <p:nvPr/>
            </p:nvSpPr>
            <p:spPr>
              <a:xfrm>
                <a:off x="838200" y="2456461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𝐸𝑁𝑇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1C6507-11B8-4937-A422-DC55DABA0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56461"/>
                <a:ext cx="1332000" cy="72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9F617D-CD8E-4E1F-957D-71DF4AB07700}"/>
                  </a:ext>
                </a:extLst>
              </p:cNvPr>
              <p:cNvSpPr/>
              <p:nvPr/>
            </p:nvSpPr>
            <p:spPr>
              <a:xfrm>
                <a:off x="4554506" y="2456461"/>
                <a:ext cx="1332000" cy="720000"/>
              </a:xfrm>
              <a:prstGeom prst="rect">
                <a:avLst/>
              </a:prstGeom>
              <a:ln w="762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9F617D-CD8E-4E1F-957D-71DF4AB07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06" y="2456461"/>
                <a:ext cx="1332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 cmpd="dbl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84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9D7A0A-1279-4828-9693-C0CB8F146367}"/>
              </a:ext>
            </a:extLst>
          </p:cNvPr>
          <p:cNvSpPr/>
          <p:nvPr/>
        </p:nvSpPr>
        <p:spPr>
          <a:xfrm>
            <a:off x="4556361" y="1406307"/>
            <a:ext cx="1059999" cy="629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User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B17658-E3AC-48A0-9E14-8AF2046A93CA}"/>
              </a:ext>
            </a:extLst>
          </p:cNvPr>
          <p:cNvCxnSpPr>
            <a:cxnSpLocks/>
            <a:stCxn id="24" idx="3"/>
            <a:endCxn id="173" idx="1"/>
          </p:cNvCxnSpPr>
          <p:nvPr/>
        </p:nvCxnSpPr>
        <p:spPr>
          <a:xfrm>
            <a:off x="2434108" y="6333416"/>
            <a:ext cx="1990543" cy="574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4C6C913-E7D3-43C7-A6AF-B1B4422CB9CE}"/>
              </a:ext>
            </a:extLst>
          </p:cNvPr>
          <p:cNvSpPr/>
          <p:nvPr/>
        </p:nvSpPr>
        <p:spPr>
          <a:xfrm>
            <a:off x="2802890" y="-32930"/>
            <a:ext cx="1462843" cy="656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username</a:t>
            </a:r>
            <a:endParaRPr lang="en-GB" sz="1600" u="sn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200CE-8BDA-4889-A7DC-AB6A272F695C}"/>
              </a:ext>
            </a:extLst>
          </p:cNvPr>
          <p:cNvCxnSpPr>
            <a:cxnSpLocks/>
            <a:stCxn id="5" idx="0"/>
            <a:endCxn id="9" idx="4"/>
          </p:cNvCxnSpPr>
          <p:nvPr/>
        </p:nvCxnSpPr>
        <p:spPr>
          <a:xfrm flipH="1" flipV="1">
            <a:off x="3534312" y="623949"/>
            <a:ext cx="1552049" cy="78235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A307A35-02BC-4F8F-9F14-7DC8A2CA1127}"/>
              </a:ext>
            </a:extLst>
          </p:cNvPr>
          <p:cNvSpPr/>
          <p:nvPr/>
        </p:nvSpPr>
        <p:spPr>
          <a:xfrm>
            <a:off x="4276360" y="2306003"/>
            <a:ext cx="1620000" cy="540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C2FF81-687F-43E0-8299-3B890FE010EC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5086360" y="2036003"/>
            <a:ext cx="1" cy="27000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88060E-6BDC-458B-AA74-B5C895424004}"/>
              </a:ext>
            </a:extLst>
          </p:cNvPr>
          <p:cNvSpPr/>
          <p:nvPr/>
        </p:nvSpPr>
        <p:spPr>
          <a:xfrm>
            <a:off x="4417314" y="3522880"/>
            <a:ext cx="1322071" cy="581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Pet Owner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DCA2343-EA18-4F58-851C-58C3771D4E90}"/>
                  </a:ext>
                </a:extLst>
              </p:cNvPr>
              <p:cNvSpPr/>
              <p:nvPr/>
            </p:nvSpPr>
            <p:spPr>
              <a:xfrm>
                <a:off x="6449223" y="3522880"/>
                <a:ext cx="1468869" cy="5976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b="0" i="0" smtClean="0">
                        <a:latin typeface="Consolas" panose="020B0609020204030204" pitchFamily="49" charset="0"/>
                      </a:rPr>
                      <m:t>C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are Taker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DCA2343-EA18-4F58-851C-58C3771D4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223" y="3522880"/>
                <a:ext cx="1468869" cy="597677"/>
              </a:xfrm>
              <a:prstGeom prst="rect">
                <a:avLst/>
              </a:prstGeom>
              <a:blipFill>
                <a:blip r:embed="rId2"/>
                <a:stretch>
                  <a:fillRect r="-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8057A8-484E-4165-8BE2-8B9CDBB8357E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5086360" y="2846003"/>
            <a:ext cx="2097298" cy="67687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EB1461-5EDD-4659-AF56-9432E62F793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5078350" y="2846003"/>
            <a:ext cx="8010" cy="67687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1C7C2EEB-83CC-4110-AAA1-AB9CF4B04F4C}"/>
              </a:ext>
            </a:extLst>
          </p:cNvPr>
          <p:cNvSpPr/>
          <p:nvPr/>
        </p:nvSpPr>
        <p:spPr>
          <a:xfrm>
            <a:off x="-29879" y="5979161"/>
            <a:ext cx="2463987" cy="708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Requires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F35126-45F8-4AF1-8332-585B8553B0E6}"/>
              </a:ext>
            </a:extLst>
          </p:cNvPr>
          <p:cNvSpPr/>
          <p:nvPr/>
        </p:nvSpPr>
        <p:spPr>
          <a:xfrm>
            <a:off x="536115" y="7093450"/>
            <a:ext cx="1332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Special Care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1E11CD-20E4-4DC7-817A-29D118A559A5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1202115" y="6687670"/>
            <a:ext cx="0" cy="40578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CA2A16-FE25-4DA2-BED3-419820EBCFCA}"/>
              </a:ext>
            </a:extLst>
          </p:cNvPr>
          <p:cNvCxnSpPr>
            <a:cxnSpLocks/>
            <a:stCxn id="28" idx="0"/>
            <a:endCxn id="20" idx="2"/>
          </p:cNvCxnSpPr>
          <p:nvPr/>
        </p:nvCxnSpPr>
        <p:spPr>
          <a:xfrm flipH="1" flipV="1">
            <a:off x="7183658" y="4120557"/>
            <a:ext cx="725253" cy="828621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55C46B60-45C9-4F00-B944-A7E521C69311}"/>
              </a:ext>
            </a:extLst>
          </p:cNvPr>
          <p:cNvSpPr/>
          <p:nvPr/>
        </p:nvSpPr>
        <p:spPr>
          <a:xfrm>
            <a:off x="6832202" y="4949178"/>
            <a:ext cx="2153417" cy="6847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Has 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A410D5-56F8-432C-B70B-D6AE79927D60}"/>
              </a:ext>
            </a:extLst>
          </p:cNvPr>
          <p:cNvCxnSpPr>
            <a:cxnSpLocks/>
            <a:stCxn id="154" idx="0"/>
            <a:endCxn id="19" idx="2"/>
          </p:cNvCxnSpPr>
          <p:nvPr/>
        </p:nvCxnSpPr>
        <p:spPr>
          <a:xfrm flipH="1" flipV="1">
            <a:off x="5078350" y="4104687"/>
            <a:ext cx="8010" cy="52297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D330364-76B7-4E1E-BFDF-E310F17AEB38}"/>
              </a:ext>
            </a:extLst>
          </p:cNvPr>
          <p:cNvSpPr/>
          <p:nvPr/>
        </p:nvSpPr>
        <p:spPr>
          <a:xfrm>
            <a:off x="4261996" y="7737154"/>
            <a:ext cx="1321836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category</a:t>
            </a:r>
            <a:endParaRPr lang="en-GB" sz="16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19BBDB7-064A-4EA1-80C3-20BE4208A83C}"/>
              </a:ext>
            </a:extLst>
          </p:cNvPr>
          <p:cNvCxnSpPr>
            <a:cxnSpLocks/>
            <a:stCxn id="65" idx="0"/>
            <a:endCxn id="173" idx="2"/>
          </p:cNvCxnSpPr>
          <p:nvPr/>
        </p:nvCxnSpPr>
        <p:spPr>
          <a:xfrm flipV="1">
            <a:off x="4922914" y="6699161"/>
            <a:ext cx="167737" cy="103799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72D455D-9384-4476-9ED4-D662187A313B}"/>
              </a:ext>
            </a:extLst>
          </p:cNvPr>
          <p:cNvSpPr/>
          <p:nvPr/>
        </p:nvSpPr>
        <p:spPr>
          <a:xfrm>
            <a:off x="2572594" y="7582750"/>
            <a:ext cx="126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owner</a:t>
            </a:r>
            <a:endParaRPr lang="en-GB" sz="1600" u="sn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1DCB84-3A9C-42B4-A67F-BAAF3540C951}"/>
              </a:ext>
            </a:extLst>
          </p:cNvPr>
          <p:cNvCxnSpPr>
            <a:cxnSpLocks/>
            <a:stCxn id="67" idx="7"/>
            <a:endCxn id="173" idx="2"/>
          </p:cNvCxnSpPr>
          <p:nvPr/>
        </p:nvCxnSpPr>
        <p:spPr>
          <a:xfrm flipV="1">
            <a:off x="3648071" y="6699161"/>
            <a:ext cx="1442580" cy="96267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E5F151FD-E610-4173-A0FB-F12B5550EC31}"/>
              </a:ext>
            </a:extLst>
          </p:cNvPr>
          <p:cNvSpPr/>
          <p:nvPr/>
        </p:nvSpPr>
        <p:spPr>
          <a:xfrm>
            <a:off x="6648702" y="2416120"/>
            <a:ext cx="1104924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Rating</a:t>
            </a:r>
            <a:endParaRPr lang="en-GB" sz="1600" dirty="0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582614C-0C22-4193-88EC-008144E66342}"/>
              </a:ext>
            </a:extLst>
          </p:cNvPr>
          <p:cNvCxnSpPr>
            <a:cxnSpLocks/>
            <a:stCxn id="20" idx="0"/>
            <a:endCxn id="182" idx="4"/>
          </p:cNvCxnSpPr>
          <p:nvPr/>
        </p:nvCxnSpPr>
        <p:spPr>
          <a:xfrm flipV="1">
            <a:off x="7183658" y="2956120"/>
            <a:ext cx="17506" cy="56676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700673AE-2639-4F4B-AF5F-DB12F7B37CBB}"/>
              </a:ext>
            </a:extLst>
          </p:cNvPr>
          <p:cNvSpPr/>
          <p:nvPr/>
        </p:nvSpPr>
        <p:spPr>
          <a:xfrm>
            <a:off x="4278616" y="-369603"/>
            <a:ext cx="1197027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area</a:t>
            </a:r>
            <a:endParaRPr lang="en-GB" sz="1600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820A1F3-CCC8-40BD-A39B-146CAE751041}"/>
              </a:ext>
            </a:extLst>
          </p:cNvPr>
          <p:cNvCxnSpPr>
            <a:cxnSpLocks/>
            <a:stCxn id="5" idx="0"/>
            <a:endCxn id="159" idx="4"/>
          </p:cNvCxnSpPr>
          <p:nvPr/>
        </p:nvCxnSpPr>
        <p:spPr>
          <a:xfrm flipH="1" flipV="1">
            <a:off x="4877130" y="170397"/>
            <a:ext cx="209231" cy="123591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07295DA-BB18-4817-80EC-90F6A1AFC23D}"/>
              </a:ext>
            </a:extLst>
          </p:cNvPr>
          <p:cNvCxnSpPr>
            <a:cxnSpLocks/>
            <a:stCxn id="154" idx="2"/>
            <a:endCxn id="173" idx="0"/>
          </p:cNvCxnSpPr>
          <p:nvPr/>
        </p:nvCxnSpPr>
        <p:spPr>
          <a:xfrm>
            <a:off x="5086360" y="5347664"/>
            <a:ext cx="4291" cy="631497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4255961-8571-4303-AD11-F000E69C3A4A}"/>
              </a:ext>
            </a:extLst>
          </p:cNvPr>
          <p:cNvSpPr/>
          <p:nvPr/>
        </p:nvSpPr>
        <p:spPr>
          <a:xfrm>
            <a:off x="4424651" y="5979161"/>
            <a:ext cx="1332000" cy="720000"/>
          </a:xfrm>
          <a:prstGeom prst="rect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Pet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7304381-8A07-4154-BC7E-18676A1F6744}"/>
              </a:ext>
            </a:extLst>
          </p:cNvPr>
          <p:cNvSpPr/>
          <p:nvPr/>
        </p:nvSpPr>
        <p:spPr>
          <a:xfrm>
            <a:off x="2489151" y="944099"/>
            <a:ext cx="1406173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password</a:t>
            </a:r>
            <a:endParaRPr lang="en-GB" sz="1600" dirty="0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17FC55F-1EE0-4E98-8342-A95A7DD19065}"/>
              </a:ext>
            </a:extLst>
          </p:cNvPr>
          <p:cNvCxnSpPr>
            <a:cxnSpLocks/>
            <a:stCxn id="5" idx="0"/>
            <a:endCxn id="147" idx="6"/>
          </p:cNvCxnSpPr>
          <p:nvPr/>
        </p:nvCxnSpPr>
        <p:spPr>
          <a:xfrm flipH="1" flipV="1">
            <a:off x="3895324" y="1214099"/>
            <a:ext cx="1191037" cy="19220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9406A0-E6DE-45F5-8E3B-0D6CFB8AE4A6}"/>
              </a:ext>
            </a:extLst>
          </p:cNvPr>
          <p:cNvSpPr/>
          <p:nvPr/>
        </p:nvSpPr>
        <p:spPr>
          <a:xfrm>
            <a:off x="6203678" y="624869"/>
            <a:ext cx="1197027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email</a:t>
            </a:r>
            <a:endParaRPr lang="en-GB" sz="1600" dirty="0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D635D74-4719-450D-B2C1-2B27DB8237B9}"/>
              </a:ext>
            </a:extLst>
          </p:cNvPr>
          <p:cNvCxnSpPr>
            <a:cxnSpLocks/>
            <a:stCxn id="5" idx="0"/>
            <a:endCxn id="48" idx="2"/>
          </p:cNvCxnSpPr>
          <p:nvPr/>
        </p:nvCxnSpPr>
        <p:spPr>
          <a:xfrm flipV="1">
            <a:off x="5086361" y="894869"/>
            <a:ext cx="1117317" cy="51143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60196183-6076-4E2E-B84F-E3809834BA15}"/>
              </a:ext>
            </a:extLst>
          </p:cNvPr>
          <p:cNvSpPr/>
          <p:nvPr/>
        </p:nvSpPr>
        <p:spPr>
          <a:xfrm>
            <a:off x="2699250" y="6888128"/>
            <a:ext cx="126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029ED01-D8B9-4AF6-B4C7-25ADED073200}"/>
              </a:ext>
            </a:extLst>
          </p:cNvPr>
          <p:cNvCxnSpPr>
            <a:cxnSpLocks/>
            <a:stCxn id="188" idx="6"/>
            <a:endCxn id="173" idx="2"/>
          </p:cNvCxnSpPr>
          <p:nvPr/>
        </p:nvCxnSpPr>
        <p:spPr>
          <a:xfrm flipV="1">
            <a:off x="3959250" y="6699161"/>
            <a:ext cx="1131401" cy="45896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C504B6DF-D284-4F45-8481-3727685CE77D}"/>
              </a:ext>
            </a:extLst>
          </p:cNvPr>
          <p:cNvSpPr/>
          <p:nvPr/>
        </p:nvSpPr>
        <p:spPr>
          <a:xfrm>
            <a:off x="597750" y="8219230"/>
            <a:ext cx="126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care</a:t>
            </a:r>
            <a:endParaRPr lang="en-GB" sz="1600" u="sng" dirty="0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4D046A2-0BF5-43EF-9903-B0375E0F1D95}"/>
              </a:ext>
            </a:extLst>
          </p:cNvPr>
          <p:cNvCxnSpPr>
            <a:cxnSpLocks/>
            <a:stCxn id="192" idx="0"/>
            <a:endCxn id="25" idx="2"/>
          </p:cNvCxnSpPr>
          <p:nvPr/>
        </p:nvCxnSpPr>
        <p:spPr>
          <a:xfrm flipH="1" flipV="1">
            <a:off x="1202115" y="7813450"/>
            <a:ext cx="25635" cy="40578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537F1FC-4D4F-45C7-B922-960F39754488}"/>
              </a:ext>
            </a:extLst>
          </p:cNvPr>
          <p:cNvSpPr/>
          <p:nvPr/>
        </p:nvSpPr>
        <p:spPr>
          <a:xfrm>
            <a:off x="3176598" y="8240857"/>
            <a:ext cx="1321835" cy="5183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 err="1"/>
              <a:t>petname</a:t>
            </a:r>
            <a:endParaRPr lang="en-GB" sz="1600" u="sn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494EB6-7552-4BCB-BCA2-B9E6CE497690}"/>
              </a:ext>
            </a:extLst>
          </p:cNvPr>
          <p:cNvSpPr/>
          <p:nvPr/>
        </p:nvSpPr>
        <p:spPr>
          <a:xfrm>
            <a:off x="5583832" y="-151839"/>
            <a:ext cx="1197027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gender</a:t>
            </a:r>
            <a:endParaRPr lang="en-GB" sz="16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53AF4B3-1FD0-440D-8036-91EF4D83DD7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086361" y="348989"/>
            <a:ext cx="778565" cy="105731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6167558-C34D-4C28-902E-0D6001C97401}"/>
              </a:ext>
            </a:extLst>
          </p:cNvPr>
          <p:cNvCxnSpPr>
            <a:cxnSpLocks/>
            <a:stCxn id="173" idx="2"/>
            <a:endCxn id="2" idx="0"/>
          </p:cNvCxnSpPr>
          <p:nvPr/>
        </p:nvCxnSpPr>
        <p:spPr>
          <a:xfrm flipH="1">
            <a:off x="3837516" y="6699161"/>
            <a:ext cx="1253135" cy="1541696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0EBB772-ABAC-462B-A24D-8455915427CE}"/>
              </a:ext>
            </a:extLst>
          </p:cNvPr>
          <p:cNvSpPr/>
          <p:nvPr/>
        </p:nvSpPr>
        <p:spPr>
          <a:xfrm>
            <a:off x="2496244" y="3522880"/>
            <a:ext cx="1322071" cy="562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PCS Admin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F1D51A7-C1B0-4A19-95EA-57ECE9B0E9F8}"/>
              </a:ext>
            </a:extLst>
          </p:cNvPr>
          <p:cNvCxnSpPr>
            <a:cxnSpLocks/>
            <a:stCxn id="17" idx="3"/>
            <a:endCxn id="131" idx="0"/>
          </p:cNvCxnSpPr>
          <p:nvPr/>
        </p:nvCxnSpPr>
        <p:spPr>
          <a:xfrm flipH="1">
            <a:off x="3157280" y="2846003"/>
            <a:ext cx="1929080" cy="67687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Diamond 153">
            <a:extLst>
              <a:ext uri="{FF2B5EF4-FFF2-40B4-BE49-F238E27FC236}">
                <a16:creationId xmlns:a16="http://schemas.microsoft.com/office/drawing/2014/main" id="{F63ABF18-EBAE-4A31-8777-F7FBC5686DC5}"/>
              </a:ext>
            </a:extLst>
          </p:cNvPr>
          <p:cNvSpPr/>
          <p:nvPr/>
        </p:nvSpPr>
        <p:spPr>
          <a:xfrm>
            <a:off x="4121820" y="4627664"/>
            <a:ext cx="1929080" cy="720000"/>
          </a:xfrm>
          <a:prstGeom prst="diamond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Owned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2F5976D-F6BF-427B-A987-232C5015FB34}"/>
              </a:ext>
            </a:extLst>
          </p:cNvPr>
          <p:cNvCxnSpPr>
            <a:cxnSpLocks/>
            <a:stCxn id="165" idx="2"/>
            <a:endCxn id="52" idx="0"/>
          </p:cNvCxnSpPr>
          <p:nvPr/>
        </p:nvCxnSpPr>
        <p:spPr>
          <a:xfrm>
            <a:off x="10928739" y="6750045"/>
            <a:ext cx="539360" cy="1068481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A5DAFA06-D367-4B0E-8BAE-B7F124C5177A}"/>
              </a:ext>
            </a:extLst>
          </p:cNvPr>
          <p:cNvSpPr/>
          <p:nvPr/>
        </p:nvSpPr>
        <p:spPr>
          <a:xfrm>
            <a:off x="11418295" y="7218551"/>
            <a:ext cx="1596979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username</a:t>
            </a:r>
            <a:endParaRPr lang="en-GB" sz="1600" u="sng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EC07C03-72A3-4B9A-811E-A80835AE0458}"/>
              </a:ext>
            </a:extLst>
          </p:cNvPr>
          <p:cNvCxnSpPr>
            <a:cxnSpLocks/>
            <a:stCxn id="157" idx="0"/>
            <a:endCxn id="165" idx="2"/>
          </p:cNvCxnSpPr>
          <p:nvPr/>
        </p:nvCxnSpPr>
        <p:spPr>
          <a:xfrm flipH="1" flipV="1">
            <a:off x="10928739" y="6750045"/>
            <a:ext cx="1288046" cy="468506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17D743D-AD59-4555-BE29-F3CFCDBD7AE6}"/>
              </a:ext>
            </a:extLst>
          </p:cNvPr>
          <p:cNvCxnSpPr>
            <a:cxnSpLocks/>
            <a:stCxn id="57" idx="0"/>
            <a:endCxn id="165" idx="2"/>
          </p:cNvCxnSpPr>
          <p:nvPr/>
        </p:nvCxnSpPr>
        <p:spPr>
          <a:xfrm flipV="1">
            <a:off x="10557967" y="6750045"/>
            <a:ext cx="370772" cy="604001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2BD825B-762E-4D2E-9707-AF26FE8651E9}"/>
              </a:ext>
            </a:extLst>
          </p:cNvPr>
          <p:cNvCxnSpPr>
            <a:cxnSpLocks/>
            <a:stCxn id="28" idx="3"/>
            <a:endCxn id="165" idx="0"/>
          </p:cNvCxnSpPr>
          <p:nvPr/>
        </p:nvCxnSpPr>
        <p:spPr>
          <a:xfrm>
            <a:off x="8985619" y="5291547"/>
            <a:ext cx="1943120" cy="738498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9719294-F466-4B5D-89C1-BFC3174B58BC}"/>
              </a:ext>
            </a:extLst>
          </p:cNvPr>
          <p:cNvSpPr/>
          <p:nvPr/>
        </p:nvSpPr>
        <p:spPr>
          <a:xfrm>
            <a:off x="9996892" y="6030045"/>
            <a:ext cx="1863693" cy="720000"/>
          </a:xfrm>
          <a:prstGeom prst="rect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Availability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851E1C7-3C61-4555-8308-C1717EECDEE8}"/>
              </a:ext>
            </a:extLst>
          </p:cNvPr>
          <p:cNvSpPr/>
          <p:nvPr/>
        </p:nvSpPr>
        <p:spPr>
          <a:xfrm>
            <a:off x="10807181" y="7818526"/>
            <a:ext cx="1321835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u="sng" dirty="0"/>
              <a:t>date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BD55283-6E4A-4B6E-B390-BB5BCA2B7B9C}"/>
              </a:ext>
            </a:extLst>
          </p:cNvPr>
          <p:cNvSpPr/>
          <p:nvPr/>
        </p:nvSpPr>
        <p:spPr>
          <a:xfrm>
            <a:off x="9897049" y="7354046"/>
            <a:ext cx="1321836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leave</a:t>
            </a:r>
            <a:endParaRPr lang="en-GB" sz="1600" dirty="0"/>
          </a:p>
        </p:txBody>
      </p:sp>
      <p:sp>
        <p:nvSpPr>
          <p:cNvPr id="258" name="Diamond 257">
            <a:extLst>
              <a:ext uri="{FF2B5EF4-FFF2-40B4-BE49-F238E27FC236}">
                <a16:creationId xmlns:a16="http://schemas.microsoft.com/office/drawing/2014/main" id="{E4B2E936-3822-4691-B81D-0C3F12194548}"/>
              </a:ext>
            </a:extLst>
          </p:cNvPr>
          <p:cNvSpPr/>
          <p:nvPr/>
        </p:nvSpPr>
        <p:spPr>
          <a:xfrm>
            <a:off x="6521632" y="9243836"/>
            <a:ext cx="2463987" cy="708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Bids 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33587E3-1C93-468E-BF72-D98A5D636FA4}"/>
              </a:ext>
            </a:extLst>
          </p:cNvPr>
          <p:cNvCxnSpPr>
            <a:cxnSpLocks/>
            <a:stCxn id="258" idx="3"/>
            <a:endCxn id="165" idx="1"/>
          </p:cNvCxnSpPr>
          <p:nvPr/>
        </p:nvCxnSpPr>
        <p:spPr>
          <a:xfrm flipV="1">
            <a:off x="8985619" y="6390045"/>
            <a:ext cx="1011273" cy="3208046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D9861214-B26E-439F-B1DE-22A31EFCE527}"/>
              </a:ext>
            </a:extLst>
          </p:cNvPr>
          <p:cNvCxnSpPr>
            <a:cxnSpLocks/>
            <a:stCxn id="173" idx="3"/>
            <a:endCxn id="258" idx="1"/>
          </p:cNvCxnSpPr>
          <p:nvPr/>
        </p:nvCxnSpPr>
        <p:spPr>
          <a:xfrm>
            <a:off x="5756651" y="6339161"/>
            <a:ext cx="764981" cy="325893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AE80488-8223-4072-815F-A307ADA40DE7}"/>
              </a:ext>
            </a:extLst>
          </p:cNvPr>
          <p:cNvSpPr/>
          <p:nvPr/>
        </p:nvSpPr>
        <p:spPr>
          <a:xfrm>
            <a:off x="2388464" y="11588013"/>
            <a:ext cx="1586853" cy="503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pet_name</a:t>
            </a:r>
            <a:endParaRPr lang="en-GB" sz="16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A79A27A-9100-4463-BBFD-46A2818E36AC}"/>
              </a:ext>
            </a:extLst>
          </p:cNvPr>
          <p:cNvSpPr/>
          <p:nvPr/>
        </p:nvSpPr>
        <p:spPr>
          <a:xfrm>
            <a:off x="5290247" y="12275113"/>
            <a:ext cx="2041385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CTusername</a:t>
            </a:r>
            <a:endParaRPr lang="en-GB" sz="16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6EE7EBD-4964-468D-8A06-6261B7FEC76F}"/>
              </a:ext>
            </a:extLst>
          </p:cNvPr>
          <p:cNvSpPr/>
          <p:nvPr/>
        </p:nvSpPr>
        <p:spPr>
          <a:xfrm>
            <a:off x="2346817" y="10144784"/>
            <a:ext cx="126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bid_id</a:t>
            </a:r>
            <a:endParaRPr lang="en-US" sz="16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52B3DFF-6ACF-411B-86AF-8676824DD838}"/>
              </a:ext>
            </a:extLst>
          </p:cNvPr>
          <p:cNvSpPr/>
          <p:nvPr/>
        </p:nvSpPr>
        <p:spPr>
          <a:xfrm>
            <a:off x="2312310" y="9455343"/>
            <a:ext cx="1197027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owner</a:t>
            </a:r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ED8F054-4A76-44C6-8BF0-28082E8B14C9}"/>
              </a:ext>
            </a:extLst>
          </p:cNvPr>
          <p:cNvCxnSpPr>
            <a:cxnSpLocks/>
            <a:stCxn id="165" idx="3"/>
            <a:endCxn id="298" idx="1"/>
          </p:cNvCxnSpPr>
          <p:nvPr/>
        </p:nvCxnSpPr>
        <p:spPr>
          <a:xfrm>
            <a:off x="11860585" y="6390045"/>
            <a:ext cx="1348267" cy="68882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6" name="Oval 295">
            <a:extLst>
              <a:ext uri="{FF2B5EF4-FFF2-40B4-BE49-F238E27FC236}">
                <a16:creationId xmlns:a16="http://schemas.microsoft.com/office/drawing/2014/main" id="{B2A22E5A-EA91-4F3D-8CED-651C6D895718}"/>
              </a:ext>
            </a:extLst>
          </p:cNvPr>
          <p:cNvSpPr/>
          <p:nvPr/>
        </p:nvSpPr>
        <p:spPr>
          <a:xfrm>
            <a:off x="12503874" y="6108992"/>
            <a:ext cx="1636824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pet_count</a:t>
            </a:r>
            <a:endParaRPr lang="en-GB" sz="1600" dirty="0"/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447DD34A-2D1A-4004-9B21-739E7325A963}"/>
              </a:ext>
            </a:extLst>
          </p:cNvPr>
          <p:cNvCxnSpPr>
            <a:cxnSpLocks/>
            <a:stCxn id="296" idx="2"/>
            <a:endCxn id="165" idx="3"/>
          </p:cNvCxnSpPr>
          <p:nvPr/>
        </p:nvCxnSpPr>
        <p:spPr>
          <a:xfrm flipH="1">
            <a:off x="11860585" y="6378992"/>
            <a:ext cx="643289" cy="1105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6F802CEB-08EF-4DF4-9420-3C1FBDC63AE0}"/>
              </a:ext>
            </a:extLst>
          </p:cNvPr>
          <p:cNvSpPr/>
          <p:nvPr/>
        </p:nvSpPr>
        <p:spPr>
          <a:xfrm>
            <a:off x="13015274" y="6999791"/>
            <a:ext cx="1321835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available</a:t>
            </a: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D7577CC6-40E7-4307-814D-534A9D017D4B}"/>
              </a:ext>
            </a:extLst>
          </p:cNvPr>
          <p:cNvSpPr/>
          <p:nvPr/>
        </p:nvSpPr>
        <p:spPr>
          <a:xfrm>
            <a:off x="2102827" y="10885242"/>
            <a:ext cx="1586853" cy="503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review</a:t>
            </a:r>
            <a:endParaRPr lang="en-GB" sz="1600" dirty="0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32D75DF4-678C-46B2-A928-A3E2E2F92D9F}"/>
              </a:ext>
            </a:extLst>
          </p:cNvPr>
          <p:cNvSpPr/>
          <p:nvPr/>
        </p:nvSpPr>
        <p:spPr>
          <a:xfrm>
            <a:off x="10756166" y="12195390"/>
            <a:ext cx="1586853" cy="503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rating</a:t>
            </a:r>
            <a:endParaRPr lang="en-GB" sz="1600" dirty="0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F3245FF4-C623-4A62-A69D-3E92C745EB82}"/>
              </a:ext>
            </a:extLst>
          </p:cNvPr>
          <p:cNvSpPr/>
          <p:nvPr/>
        </p:nvSpPr>
        <p:spPr>
          <a:xfrm>
            <a:off x="8055369" y="12250698"/>
            <a:ext cx="2566831" cy="503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mode_of_payment</a:t>
            </a:r>
            <a:endParaRPr lang="en-GB" sz="16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3F2AABF-ACDA-4585-8552-CF159642DFB4}"/>
              </a:ext>
            </a:extLst>
          </p:cNvPr>
          <p:cNvSpPr/>
          <p:nvPr/>
        </p:nvSpPr>
        <p:spPr>
          <a:xfrm>
            <a:off x="6503872" y="12877543"/>
            <a:ext cx="2566832" cy="4767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mode_of_transport</a:t>
            </a:r>
            <a:endParaRPr lang="en-GB" sz="16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80F03AE-A121-43E5-835E-E0DB52D044FD}"/>
              </a:ext>
            </a:extLst>
          </p:cNvPr>
          <p:cNvSpPr/>
          <p:nvPr/>
        </p:nvSpPr>
        <p:spPr>
          <a:xfrm>
            <a:off x="11426137" y="10107076"/>
            <a:ext cx="1854015" cy="4608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credit_card</a:t>
            </a:r>
            <a:endParaRPr lang="en-GB" sz="16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AF4B4D-1D36-4463-AF72-806522CDB8DD}"/>
              </a:ext>
            </a:extLst>
          </p:cNvPr>
          <p:cNvSpPr/>
          <p:nvPr/>
        </p:nvSpPr>
        <p:spPr>
          <a:xfrm>
            <a:off x="11427209" y="10746004"/>
            <a:ext cx="1586853" cy="503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start_date</a:t>
            </a:r>
            <a:endParaRPr lang="en-GB" sz="16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7D8E4A1-A593-4B64-B7A4-8AEA415D4F2A}"/>
              </a:ext>
            </a:extLst>
          </p:cNvPr>
          <p:cNvSpPr/>
          <p:nvPr/>
        </p:nvSpPr>
        <p:spPr>
          <a:xfrm>
            <a:off x="3516477" y="12140261"/>
            <a:ext cx="1586853" cy="503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completed</a:t>
            </a:r>
            <a:endParaRPr lang="en-GB" sz="16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26DA33-AA46-4C00-8B23-2933AC26C759}"/>
              </a:ext>
            </a:extLst>
          </p:cNvPr>
          <p:cNvSpPr/>
          <p:nvPr/>
        </p:nvSpPr>
        <p:spPr>
          <a:xfrm>
            <a:off x="10783050" y="11470697"/>
            <a:ext cx="1586853" cy="503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end_date</a:t>
            </a:r>
            <a:endParaRPr lang="en-GB" sz="16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E556E69-90CF-4D87-8E8B-0036B5A585FB}"/>
              </a:ext>
            </a:extLst>
          </p:cNvPr>
          <p:cNvSpPr/>
          <p:nvPr/>
        </p:nvSpPr>
        <p:spPr>
          <a:xfrm>
            <a:off x="10141874" y="9202255"/>
            <a:ext cx="2008277" cy="7266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price_per_day</a:t>
            </a:r>
            <a:endParaRPr lang="en-GB" sz="1600" dirty="0"/>
          </a:p>
        </p:txBody>
      </p: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E0D9646B-ECE5-44CB-AA66-4494DA669B8A}"/>
              </a:ext>
            </a:extLst>
          </p:cNvPr>
          <p:cNvCxnSpPr>
            <a:cxnSpLocks/>
            <a:stCxn id="81" idx="6"/>
            <a:endCxn id="258" idx="1"/>
          </p:cNvCxnSpPr>
          <p:nvPr/>
        </p:nvCxnSpPr>
        <p:spPr>
          <a:xfrm flipV="1">
            <a:off x="3509337" y="9598091"/>
            <a:ext cx="3012295" cy="127252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0FB9D3E9-1F54-44F3-9873-A020EA9A6E9C}"/>
              </a:ext>
            </a:extLst>
          </p:cNvPr>
          <p:cNvCxnSpPr>
            <a:cxnSpLocks/>
            <a:stCxn id="80" idx="6"/>
            <a:endCxn id="258" idx="1"/>
          </p:cNvCxnSpPr>
          <p:nvPr/>
        </p:nvCxnSpPr>
        <p:spPr>
          <a:xfrm flipV="1">
            <a:off x="3606817" y="9598091"/>
            <a:ext cx="2914815" cy="81669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4EFA0FAA-7A42-459F-99A5-A0EBF525739A}"/>
              </a:ext>
            </a:extLst>
          </p:cNvPr>
          <p:cNvCxnSpPr>
            <a:cxnSpLocks/>
            <a:stCxn id="307" idx="6"/>
            <a:endCxn id="258" idx="1"/>
          </p:cNvCxnSpPr>
          <p:nvPr/>
        </p:nvCxnSpPr>
        <p:spPr>
          <a:xfrm flipV="1">
            <a:off x="3689680" y="9598091"/>
            <a:ext cx="2831952" cy="153900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656ECFE-B820-4765-AA28-AEA15CC59245}"/>
              </a:ext>
            </a:extLst>
          </p:cNvPr>
          <p:cNvCxnSpPr>
            <a:cxnSpLocks/>
            <a:stCxn id="78" idx="7"/>
            <a:endCxn id="258" idx="1"/>
          </p:cNvCxnSpPr>
          <p:nvPr/>
        </p:nvCxnSpPr>
        <p:spPr>
          <a:xfrm flipV="1">
            <a:off x="3742928" y="9598091"/>
            <a:ext cx="2778704" cy="206368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895E0825-04BF-4A52-9A3B-CD62DF8E0AA4}"/>
              </a:ext>
            </a:extLst>
          </p:cNvPr>
          <p:cNvCxnSpPr>
            <a:cxnSpLocks/>
            <a:stCxn id="99" idx="7"/>
            <a:endCxn id="258" idx="2"/>
          </p:cNvCxnSpPr>
          <p:nvPr/>
        </p:nvCxnSpPr>
        <p:spPr>
          <a:xfrm flipV="1">
            <a:off x="4870941" y="9952345"/>
            <a:ext cx="2882685" cy="2261682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5FECF03E-1BC1-4C7E-9E59-8FEA328C0349}"/>
              </a:ext>
            </a:extLst>
          </p:cNvPr>
          <p:cNvCxnSpPr>
            <a:cxnSpLocks/>
            <a:stCxn id="79" idx="0"/>
            <a:endCxn id="258" idx="2"/>
          </p:cNvCxnSpPr>
          <p:nvPr/>
        </p:nvCxnSpPr>
        <p:spPr>
          <a:xfrm flipV="1">
            <a:off x="6310940" y="9952345"/>
            <a:ext cx="1442686" cy="232276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C170AA35-125C-4373-8093-B4D503C74B8A}"/>
              </a:ext>
            </a:extLst>
          </p:cNvPr>
          <p:cNvCxnSpPr>
            <a:cxnSpLocks/>
            <a:stCxn id="96" idx="0"/>
            <a:endCxn id="258" idx="2"/>
          </p:cNvCxnSpPr>
          <p:nvPr/>
        </p:nvCxnSpPr>
        <p:spPr>
          <a:xfrm flipH="1" flipV="1">
            <a:off x="7753626" y="9952345"/>
            <a:ext cx="33662" cy="292519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0434A037-BC01-4EF0-8EE6-6D767DC36A8A}"/>
              </a:ext>
            </a:extLst>
          </p:cNvPr>
          <p:cNvCxnSpPr>
            <a:cxnSpLocks/>
            <a:stCxn id="258" idx="2"/>
            <a:endCxn id="314" idx="0"/>
          </p:cNvCxnSpPr>
          <p:nvPr/>
        </p:nvCxnSpPr>
        <p:spPr>
          <a:xfrm>
            <a:off x="7753626" y="9952345"/>
            <a:ext cx="1585159" cy="229835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461A0A46-43ED-4E08-B023-035177FE0DE6}"/>
              </a:ext>
            </a:extLst>
          </p:cNvPr>
          <p:cNvCxnSpPr>
            <a:cxnSpLocks/>
            <a:stCxn id="258" idx="2"/>
            <a:endCxn id="309" idx="1"/>
          </p:cNvCxnSpPr>
          <p:nvPr/>
        </p:nvCxnSpPr>
        <p:spPr>
          <a:xfrm>
            <a:off x="7753626" y="9952345"/>
            <a:ext cx="3234929" cy="2316811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C9FB44A-148E-44C1-9456-E2CD33D3B059}"/>
              </a:ext>
            </a:extLst>
          </p:cNvPr>
          <p:cNvCxnSpPr>
            <a:cxnSpLocks/>
            <a:stCxn id="258" idx="3"/>
            <a:endCxn id="100" idx="1"/>
          </p:cNvCxnSpPr>
          <p:nvPr/>
        </p:nvCxnSpPr>
        <p:spPr>
          <a:xfrm>
            <a:off x="8985619" y="9598091"/>
            <a:ext cx="2029820" cy="1946372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FDDE687E-267A-4737-8E29-EED168F9A7B8}"/>
              </a:ext>
            </a:extLst>
          </p:cNvPr>
          <p:cNvCxnSpPr>
            <a:cxnSpLocks/>
            <a:stCxn id="258" idx="3"/>
            <a:endCxn id="98" idx="2"/>
          </p:cNvCxnSpPr>
          <p:nvPr/>
        </p:nvCxnSpPr>
        <p:spPr>
          <a:xfrm>
            <a:off x="8985619" y="9598091"/>
            <a:ext cx="2441590" cy="139976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75543BDA-9A1E-4A68-824E-9C47622AF117}"/>
              </a:ext>
            </a:extLst>
          </p:cNvPr>
          <p:cNvCxnSpPr>
            <a:cxnSpLocks/>
            <a:stCxn id="258" idx="3"/>
            <a:endCxn id="97" idx="2"/>
          </p:cNvCxnSpPr>
          <p:nvPr/>
        </p:nvCxnSpPr>
        <p:spPr>
          <a:xfrm>
            <a:off x="8985619" y="9598091"/>
            <a:ext cx="2440518" cy="73938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EE2AF090-60FC-4A9B-B659-339EAFCC4A1A}"/>
              </a:ext>
            </a:extLst>
          </p:cNvPr>
          <p:cNvCxnSpPr>
            <a:cxnSpLocks/>
            <a:stCxn id="258" idx="3"/>
            <a:endCxn id="107" idx="2"/>
          </p:cNvCxnSpPr>
          <p:nvPr/>
        </p:nvCxnSpPr>
        <p:spPr>
          <a:xfrm flipV="1">
            <a:off x="8985619" y="9565604"/>
            <a:ext cx="1156255" cy="3248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2" name="Isosceles Triangle 361">
            <a:extLst>
              <a:ext uri="{FF2B5EF4-FFF2-40B4-BE49-F238E27FC236}">
                <a16:creationId xmlns:a16="http://schemas.microsoft.com/office/drawing/2014/main" id="{C6FF76FF-9CAA-451F-8E8F-73C24009A7E2}"/>
              </a:ext>
            </a:extLst>
          </p:cNvPr>
          <p:cNvSpPr/>
          <p:nvPr/>
        </p:nvSpPr>
        <p:spPr>
          <a:xfrm>
            <a:off x="8755369" y="3370926"/>
            <a:ext cx="1620000" cy="540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46A2F393-30E8-4D9A-ADD9-CED2D1EEE419}"/>
              </a:ext>
            </a:extLst>
          </p:cNvPr>
          <p:cNvCxnSpPr>
            <a:cxnSpLocks/>
            <a:stCxn id="20" idx="3"/>
            <a:endCxn id="362" idx="2"/>
          </p:cNvCxnSpPr>
          <p:nvPr/>
        </p:nvCxnSpPr>
        <p:spPr>
          <a:xfrm>
            <a:off x="7918092" y="3821719"/>
            <a:ext cx="837277" cy="8920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5C5A437-B111-4F65-8F99-730B69570EA4}"/>
              </a:ext>
            </a:extLst>
          </p:cNvPr>
          <p:cNvSpPr/>
          <p:nvPr/>
        </p:nvSpPr>
        <p:spPr>
          <a:xfrm>
            <a:off x="10943818" y="2101479"/>
            <a:ext cx="1322071" cy="645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Full time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F249EE6-2F93-4416-B834-1C859EB5D0E2}"/>
              </a:ext>
            </a:extLst>
          </p:cNvPr>
          <p:cNvSpPr/>
          <p:nvPr/>
        </p:nvSpPr>
        <p:spPr>
          <a:xfrm>
            <a:off x="10943818" y="3597823"/>
            <a:ext cx="1322071" cy="645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Part time</a:t>
            </a:r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D3CD37D3-382A-44E2-B2C7-B94665BC7D64}"/>
              </a:ext>
            </a:extLst>
          </p:cNvPr>
          <p:cNvCxnSpPr>
            <a:cxnSpLocks/>
            <a:stCxn id="362" idx="4"/>
            <a:endCxn id="177" idx="1"/>
          </p:cNvCxnSpPr>
          <p:nvPr/>
        </p:nvCxnSpPr>
        <p:spPr>
          <a:xfrm>
            <a:off x="10375369" y="3910926"/>
            <a:ext cx="568449" cy="970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Diamond 183">
            <a:extLst>
              <a:ext uri="{FF2B5EF4-FFF2-40B4-BE49-F238E27FC236}">
                <a16:creationId xmlns:a16="http://schemas.microsoft.com/office/drawing/2014/main" id="{3C2117A5-3B39-4194-893E-90FEA87A8445}"/>
              </a:ext>
            </a:extLst>
          </p:cNvPr>
          <p:cNvSpPr/>
          <p:nvPr/>
        </p:nvSpPr>
        <p:spPr>
          <a:xfrm>
            <a:off x="12803620" y="3484373"/>
            <a:ext cx="3066977" cy="87250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Part Time Price List </a:t>
            </a: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B4047607-E250-44F7-96F5-E6DF2157ABB6}"/>
              </a:ext>
            </a:extLst>
          </p:cNvPr>
          <p:cNvCxnSpPr>
            <a:cxnSpLocks/>
            <a:stCxn id="177" idx="3"/>
            <a:endCxn id="184" idx="1"/>
          </p:cNvCxnSpPr>
          <p:nvPr/>
        </p:nvCxnSpPr>
        <p:spPr>
          <a:xfrm flipV="1">
            <a:off x="12265889" y="3920625"/>
            <a:ext cx="537731" cy="1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9" name="Oval 388">
            <a:extLst>
              <a:ext uri="{FF2B5EF4-FFF2-40B4-BE49-F238E27FC236}">
                <a16:creationId xmlns:a16="http://schemas.microsoft.com/office/drawing/2014/main" id="{D7EBC207-3B0D-4ED7-AE29-BE2BB12F4A69}"/>
              </a:ext>
            </a:extLst>
          </p:cNvPr>
          <p:cNvSpPr/>
          <p:nvPr/>
        </p:nvSpPr>
        <p:spPr>
          <a:xfrm>
            <a:off x="13784646" y="4591931"/>
            <a:ext cx="1104924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price</a:t>
            </a:r>
            <a:endParaRPr lang="en-GB" sz="1600" dirty="0"/>
          </a:p>
        </p:txBody>
      </p: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C365501E-7907-432C-9CA0-31DEAC0EB74E}"/>
              </a:ext>
            </a:extLst>
          </p:cNvPr>
          <p:cNvCxnSpPr>
            <a:cxnSpLocks/>
            <a:stCxn id="184" idx="2"/>
            <a:endCxn id="389" idx="0"/>
          </p:cNvCxnSpPr>
          <p:nvPr/>
        </p:nvCxnSpPr>
        <p:spPr>
          <a:xfrm flipH="1">
            <a:off x="14337108" y="4356876"/>
            <a:ext cx="1" cy="23505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17FAEBE7-CD57-435B-8EBC-CB928E7B3402}"/>
                  </a:ext>
                </a:extLst>
              </p:cNvPr>
              <p:cNvSpPr/>
              <p:nvPr/>
            </p:nvSpPr>
            <p:spPr>
              <a:xfrm>
                <a:off x="13602673" y="915260"/>
                <a:ext cx="1468869" cy="5976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b="0" i="0" smtClean="0">
                        <a:latin typeface="Consolas" panose="020B0609020204030204" pitchFamily="49" charset="0"/>
                      </a:rPr>
                      <m:t>C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ategory</a:t>
                </a:r>
              </a:p>
            </p:txBody>
          </p:sp>
        </mc:Choice>
        <mc:Fallback xmlns=""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17FAEBE7-CD57-435B-8EBC-CB928E7B3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2673" y="915260"/>
                <a:ext cx="1468869" cy="597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" name="Oval 410">
            <a:extLst>
              <a:ext uri="{FF2B5EF4-FFF2-40B4-BE49-F238E27FC236}">
                <a16:creationId xmlns:a16="http://schemas.microsoft.com/office/drawing/2014/main" id="{CF25C260-DD29-45CD-8699-12E3D7E9611E}"/>
              </a:ext>
            </a:extLst>
          </p:cNvPr>
          <p:cNvSpPr/>
          <p:nvPr/>
        </p:nvSpPr>
        <p:spPr>
          <a:xfrm>
            <a:off x="13661634" y="-168850"/>
            <a:ext cx="1322071" cy="566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 err="1"/>
              <a:t>pettype</a:t>
            </a:r>
            <a:endParaRPr lang="en-GB" sz="1600" u="sng" dirty="0"/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C7E0C636-6C45-4CCF-BDC2-7473BD7EF0BA}"/>
              </a:ext>
            </a:extLst>
          </p:cNvPr>
          <p:cNvCxnSpPr>
            <a:cxnSpLocks/>
            <a:stCxn id="410" idx="0"/>
            <a:endCxn id="411" idx="4"/>
          </p:cNvCxnSpPr>
          <p:nvPr/>
        </p:nvCxnSpPr>
        <p:spPr>
          <a:xfrm flipH="1" flipV="1">
            <a:off x="14322670" y="397910"/>
            <a:ext cx="14438" cy="51735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9B3CCC18-782D-41B7-A47D-1A5BC04B6240}"/>
              </a:ext>
            </a:extLst>
          </p:cNvPr>
          <p:cNvCxnSpPr>
            <a:cxnSpLocks/>
            <a:stCxn id="184" idx="0"/>
            <a:endCxn id="410" idx="2"/>
          </p:cNvCxnSpPr>
          <p:nvPr/>
        </p:nvCxnSpPr>
        <p:spPr>
          <a:xfrm flipH="1" flipV="1">
            <a:off x="14337108" y="1512937"/>
            <a:ext cx="1" cy="1971436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F83E87A9-9346-4A34-A326-E14951A8C1BC}"/>
              </a:ext>
            </a:extLst>
          </p:cNvPr>
          <p:cNvCxnSpPr>
            <a:cxnSpLocks/>
            <a:stCxn id="175" idx="1"/>
            <a:endCxn id="362" idx="4"/>
          </p:cNvCxnSpPr>
          <p:nvPr/>
        </p:nvCxnSpPr>
        <p:spPr>
          <a:xfrm flipH="1">
            <a:off x="10375369" y="2424282"/>
            <a:ext cx="568449" cy="1486644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9" name="Diamond 428">
            <a:extLst>
              <a:ext uri="{FF2B5EF4-FFF2-40B4-BE49-F238E27FC236}">
                <a16:creationId xmlns:a16="http://schemas.microsoft.com/office/drawing/2014/main" id="{B5B4B8C5-E463-4BA8-A53F-9A508BBE3524}"/>
              </a:ext>
            </a:extLst>
          </p:cNvPr>
          <p:cNvSpPr/>
          <p:nvPr/>
        </p:nvSpPr>
        <p:spPr>
          <a:xfrm>
            <a:off x="10154696" y="787198"/>
            <a:ext cx="2900316" cy="87250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Full Time Price List </a:t>
            </a: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45C86430-D03A-45FE-8ED3-72AA1631018F}"/>
              </a:ext>
            </a:extLst>
          </p:cNvPr>
          <p:cNvSpPr/>
          <p:nvPr/>
        </p:nvSpPr>
        <p:spPr>
          <a:xfrm>
            <a:off x="8733810" y="951151"/>
            <a:ext cx="1104924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price</a:t>
            </a:r>
            <a:endParaRPr lang="en-GB" sz="1600" dirty="0"/>
          </a:p>
        </p:txBody>
      </p: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6AF5E245-D356-458F-A1CA-5D84B4CA492B}"/>
              </a:ext>
            </a:extLst>
          </p:cNvPr>
          <p:cNvCxnSpPr>
            <a:cxnSpLocks/>
            <a:stCxn id="429" idx="1"/>
            <a:endCxn id="430" idx="6"/>
          </p:cNvCxnSpPr>
          <p:nvPr/>
        </p:nvCxnSpPr>
        <p:spPr>
          <a:xfrm flipH="1" flipV="1">
            <a:off x="9838734" y="1221151"/>
            <a:ext cx="315962" cy="2299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20CAC2E4-F2E3-428E-976C-041D134B8142}"/>
              </a:ext>
            </a:extLst>
          </p:cNvPr>
          <p:cNvCxnSpPr>
            <a:cxnSpLocks/>
            <a:stCxn id="429" idx="3"/>
            <a:endCxn id="410" idx="1"/>
          </p:cNvCxnSpPr>
          <p:nvPr/>
        </p:nvCxnSpPr>
        <p:spPr>
          <a:xfrm flipV="1">
            <a:off x="13055012" y="1214099"/>
            <a:ext cx="547661" cy="9351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BD1021AC-91D8-4CF5-ABBB-727937051590}"/>
              </a:ext>
            </a:extLst>
          </p:cNvPr>
          <p:cNvCxnSpPr>
            <a:cxnSpLocks/>
            <a:stCxn id="175" idx="0"/>
            <a:endCxn id="429" idx="2"/>
          </p:cNvCxnSpPr>
          <p:nvPr/>
        </p:nvCxnSpPr>
        <p:spPr>
          <a:xfrm flipV="1">
            <a:off x="11604854" y="1659701"/>
            <a:ext cx="0" cy="44177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35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9" ma:contentTypeDescription="Create a new document." ma:contentTypeScope="" ma:versionID="e344256978f14a8757a85bed12502daf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62060ec61ee8572ba1899297ee50551f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AC53AC-F2A9-4103-B84D-A7C0F1E6D282}">
  <ds:schemaRefs>
    <ds:schemaRef ds:uri="http://purl.org/dc/terms/"/>
    <ds:schemaRef ds:uri="b60769e2-796d-4bcb-9a3b-3cbc09cb3c87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EC84EE-1729-403C-81F8-386101000A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E35DC9-7376-408F-80E6-31E962DA5B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23231</TotalTime>
  <Words>298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Office Theme</vt:lpstr>
      <vt:lpstr>ER Diagram Resources</vt:lpstr>
      <vt:lpstr>Attributes, Entity Set, Relationship Set</vt:lpstr>
      <vt:lpstr>Relationship Constraints</vt:lpstr>
      <vt:lpstr>IS-A Hierarchy</vt:lpstr>
      <vt:lpstr>IS-A Hierarchy</vt:lpstr>
      <vt:lpstr>Aggregation</vt:lpstr>
      <vt:lpstr>Example of Ternary Relationship</vt:lpstr>
      <vt:lpstr>Example of Weak Entity Sets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Adi</dc:creator>
  <cp:lastModifiedBy>Ivan Lim Ding Wang</cp:lastModifiedBy>
  <cp:revision>96</cp:revision>
  <dcterms:created xsi:type="dcterms:W3CDTF">2020-05-06T06:01:08Z</dcterms:created>
  <dcterms:modified xsi:type="dcterms:W3CDTF">2020-11-04T17:38:16Z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0x01010006B00701839A694C99426BB45CC69360</vt:lpwstr>
  </property>
</Properties>
</file>