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64" r:id="rId14"/>
    <p:sldId id="271" r:id="rId15"/>
    <p:sldId id="272" r:id="rId16"/>
    <p:sldId id="273" r:id="rId17"/>
    <p:sldId id="276" r:id="rId18"/>
    <p:sldId id="274" r:id="rId19"/>
    <p:sldId id="275" r:id="rId20"/>
    <p:sldId id="265" r:id="rId21"/>
    <p:sldId id="270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B7"/>
    <a:srgbClr val="00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9A58A-E1DC-66F5-B51A-647C9E06BABB}" v="15" dt="2019-09-09T02:47:29.700"/>
    <p1510:client id="{7E99D7BD-6CA2-4D39-8260-B40F3B89210D}" v="332" dt="2019-09-08T00:37:26.153"/>
    <p1510:client id="{BE903658-642F-106F-433F-8EF943EAF9F5}" v="48" dt="2019-09-11T19:52:03.685"/>
    <p1510:client id="{BF904449-9CB1-4F36-BADE-B3DD3747E512}" v="953" dt="2019-09-08T02:11:15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Gabriel Santos Chipana Arquiñigo" userId="S::1521094@utp.edu.pe::c69f931e-8855-48b6-ac7d-1c69a5798d49" providerId="AD" clId="Web-{BF904449-9CB1-4F36-BADE-B3DD3747E512}"/>
    <pc:docChg chg="modSld">
      <pc:chgData name="ALUMNO - Gabriel Santos Chipana Arquiñigo" userId="S::1521094@utp.edu.pe::c69f931e-8855-48b6-ac7d-1c69a5798d49" providerId="AD" clId="Web-{BF904449-9CB1-4F36-BADE-B3DD3747E512}" dt="2019-09-08T02:11:15.077" v="688" actId="1076"/>
      <pc:docMkLst>
        <pc:docMk/>
      </pc:docMkLst>
      <pc:sldChg chg="addSp delSp modSp">
        <pc:chgData name="ALUMNO - Gabriel Santos Chipana Arquiñigo" userId="S::1521094@utp.edu.pe::c69f931e-8855-48b6-ac7d-1c69a5798d49" providerId="AD" clId="Web-{BF904449-9CB1-4F36-BADE-B3DD3747E512}" dt="2019-09-08T02:07:36.207" v="565" actId="14100"/>
        <pc:sldMkLst>
          <pc:docMk/>
          <pc:sldMk cId="3376375597" sldId="258"/>
        </pc:sldMkLst>
        <pc:spChg chg="add mod">
          <ac:chgData name="ALUMNO - Gabriel Santos Chipana Arquiñigo" userId="S::1521094@utp.edu.pe::c69f931e-8855-48b6-ac7d-1c69a5798d49" providerId="AD" clId="Web-{BF904449-9CB1-4F36-BADE-B3DD3747E512}" dt="2019-09-08T02:06:59.690" v="556" actId="20577"/>
          <ac:spMkLst>
            <pc:docMk/>
            <pc:sldMk cId="3376375597" sldId="258"/>
            <ac:spMk id="2" creationId="{7201DC2B-1489-4717-BDE1-46C39D7A2E1F}"/>
          </ac:spMkLst>
        </pc:spChg>
        <pc:spChg chg="add mod">
          <ac:chgData name="ALUMNO - Gabriel Santos Chipana Arquiñigo" userId="S::1521094@utp.edu.pe::c69f931e-8855-48b6-ac7d-1c69a5798d49" providerId="AD" clId="Web-{BF904449-9CB1-4F36-BADE-B3DD3747E512}" dt="2019-09-08T02:07:36.207" v="565" actId="14100"/>
          <ac:spMkLst>
            <pc:docMk/>
            <pc:sldMk cId="3376375597" sldId="258"/>
            <ac:spMk id="3" creationId="{6327F31B-02D4-4AED-9CC6-680C5860E537}"/>
          </ac:spMkLst>
        </pc:spChg>
        <pc:spChg chg="del mod">
          <ac:chgData name="ALUMNO - Gabriel Santos Chipana Arquiñigo" userId="S::1521094@utp.edu.pe::c69f931e-8855-48b6-ac7d-1c69a5798d49" providerId="AD" clId="Web-{BF904449-9CB1-4F36-BADE-B3DD3747E512}" dt="2019-09-08T02:06:16.408" v="548"/>
          <ac:spMkLst>
            <pc:docMk/>
            <pc:sldMk cId="3376375597" sldId="258"/>
            <ac:spMk id="10" creationId="{5F7EB4B3-B79C-43A0-848B-F43F478F6F55}"/>
          </ac:spMkLst>
        </pc:spChg>
        <pc:spChg chg="del mod">
          <ac:chgData name="ALUMNO - Gabriel Santos Chipana Arquiñigo" userId="S::1521094@utp.edu.pe::c69f931e-8855-48b6-ac7d-1c69a5798d49" providerId="AD" clId="Web-{BF904449-9CB1-4F36-BADE-B3DD3747E512}" dt="2019-09-08T02:07:12.394" v="558"/>
          <ac:spMkLst>
            <pc:docMk/>
            <pc:sldMk cId="3376375597" sldId="258"/>
            <ac:spMk id="12" creationId="{6E428B32-0386-4117-BB5F-87D735B5222B}"/>
          </ac:spMkLst>
        </pc:spChg>
      </pc:sldChg>
      <pc:sldChg chg="addSp delSp modSp">
        <pc:chgData name="ALUMNO - Gabriel Santos Chipana Arquiñigo" userId="S::1521094@utp.edu.pe::c69f931e-8855-48b6-ac7d-1c69a5798d49" providerId="AD" clId="Web-{BF904449-9CB1-4F36-BADE-B3DD3747E512}" dt="2019-09-08T00:58:04.534" v="215"/>
        <pc:sldMkLst>
          <pc:docMk/>
          <pc:sldMk cId="63401337" sldId="264"/>
        </pc:sldMkLst>
        <pc:spChg chg="mod">
          <ac:chgData name="ALUMNO - Gabriel Santos Chipana Arquiñigo" userId="S::1521094@utp.edu.pe::c69f931e-8855-48b6-ac7d-1c69a5798d49" providerId="AD" clId="Web-{BF904449-9CB1-4F36-BADE-B3DD3747E512}" dt="2019-09-08T00:47:18.842" v="106" actId="14100"/>
          <ac:spMkLst>
            <pc:docMk/>
            <pc:sldMk cId="63401337" sldId="264"/>
            <ac:spMk id="4" creationId="{D4C6B7A1-F320-47A9-A219-081FE8BE2320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47:28.045" v="108" actId="14100"/>
          <ac:spMkLst>
            <pc:docMk/>
            <pc:sldMk cId="63401337" sldId="264"/>
            <ac:spMk id="5" creationId="{8BE702C7-01C0-46D3-9960-714D1A133AEF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49:10.444" v="149" actId="1076"/>
          <ac:spMkLst>
            <pc:docMk/>
            <pc:sldMk cId="63401337" sldId="264"/>
            <ac:spMk id="12" creationId="{92A8261E-B6D6-4964-95CD-457633471F8F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0:27.556" v="183" actId="1076"/>
          <ac:spMkLst>
            <pc:docMk/>
            <pc:sldMk cId="63401337" sldId="264"/>
            <ac:spMk id="13" creationId="{E7D0E85D-86D1-44A5-BB5F-D29A3B31BECF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0:21.900" v="182" actId="1076"/>
          <ac:spMkLst>
            <pc:docMk/>
            <pc:sldMk cId="63401337" sldId="264"/>
            <ac:spMk id="14" creationId="{2931AFA9-2561-492B-B3C0-DBF40EC82480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7:40.955" v="208" actId="1076"/>
          <ac:spMkLst>
            <pc:docMk/>
            <pc:sldMk cId="63401337" sldId="264"/>
            <ac:spMk id="15" creationId="{A9FD500C-4321-4590-B5C0-D47EC6A33D19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7:52.003" v="211"/>
          <ac:spMkLst>
            <pc:docMk/>
            <pc:sldMk cId="63401337" sldId="264"/>
            <ac:spMk id="29" creationId="{37305DDA-7E79-4E74-8531-D47033DF7754}"/>
          </ac:spMkLst>
        </pc:spChg>
        <pc:spChg chg="del mod">
          <ac:chgData name="ALUMNO - Gabriel Santos Chipana Arquiñigo" userId="S::1521094@utp.edu.pe::c69f931e-8855-48b6-ac7d-1c69a5798d49" providerId="AD" clId="Web-{BF904449-9CB1-4F36-BADE-B3DD3747E512}" dt="2019-09-08T00:57:24.187" v="205"/>
          <ac:spMkLst>
            <pc:docMk/>
            <pc:sldMk cId="63401337" sldId="264"/>
            <ac:spMk id="30" creationId="{9B2A360D-BA57-4F7A-BAC7-59518F9716A9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8:04.534" v="215"/>
          <ac:spMkLst>
            <pc:docMk/>
            <pc:sldMk cId="63401337" sldId="264"/>
            <ac:spMk id="31" creationId="{EC3C9078-F89A-4626-8C90-7805E5194D07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8:01.519" v="214"/>
          <ac:spMkLst>
            <pc:docMk/>
            <pc:sldMk cId="63401337" sldId="264"/>
            <ac:spMk id="32" creationId="{B389932F-1462-46EB-8376-49DF922427C7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8:01.487" v="213"/>
          <ac:spMkLst>
            <pc:docMk/>
            <pc:sldMk cId="63401337" sldId="264"/>
            <ac:spMk id="33" creationId="{1FE699E7-84E3-456F-B391-64FD67CAFCB8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49:44.101" v="159" actId="1076"/>
          <ac:spMkLst>
            <pc:docMk/>
            <pc:sldMk cId="63401337" sldId="264"/>
            <ac:spMk id="38" creationId="{88C289A5-D33A-4014-BDCB-D7E36E30377F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49:32.773" v="155" actId="1076"/>
          <ac:spMkLst>
            <pc:docMk/>
            <pc:sldMk cId="63401337" sldId="264"/>
            <ac:spMk id="39" creationId="{64537FC3-8546-4F37-B1C6-43D9B463D8CB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0:50:21.712" v="180" actId="20577"/>
          <ac:spMkLst>
            <pc:docMk/>
            <pc:sldMk cId="63401337" sldId="264"/>
            <ac:spMk id="40" creationId="{D5CB55F8-9D06-45C8-BB49-80AAEC0D2E83}"/>
          </ac:spMkLst>
        </pc:spChg>
        <pc:picChg chg="add del mod">
          <ac:chgData name="ALUMNO - Gabriel Santos Chipana Arquiñigo" userId="S::1521094@utp.edu.pe::c69f931e-8855-48b6-ac7d-1c69a5798d49" providerId="AD" clId="Web-{BF904449-9CB1-4F36-BADE-B3DD3747E512}" dt="2019-09-08T00:51:17.558" v="190"/>
          <ac:picMkLst>
            <pc:docMk/>
            <pc:sldMk cId="63401337" sldId="264"/>
            <ac:picMk id="2" creationId="{135E1909-5EF4-44A1-99E0-2EB2AAF83132}"/>
          </ac:picMkLst>
        </pc:picChg>
        <pc:picChg chg="del mod">
          <ac:chgData name="ALUMNO - Gabriel Santos Chipana Arquiñigo" userId="S::1521094@utp.edu.pe::c69f931e-8855-48b6-ac7d-1c69a5798d49" providerId="AD" clId="Web-{BF904449-9CB1-4F36-BADE-B3DD3747E512}" dt="2019-09-08T00:49:12.116" v="150"/>
          <ac:picMkLst>
            <pc:docMk/>
            <pc:sldMk cId="63401337" sldId="264"/>
            <ac:picMk id="6" creationId="{E866CF5E-C224-4CE6-B899-D9586003A8CA}"/>
          </ac:picMkLst>
        </pc:picChg>
        <pc:picChg chg="add del mod">
          <ac:chgData name="ALUMNO - Gabriel Santos Chipana Arquiñigo" userId="S::1521094@utp.edu.pe::c69f931e-8855-48b6-ac7d-1c69a5798d49" providerId="AD" clId="Web-{BF904449-9CB1-4F36-BADE-B3DD3747E512}" dt="2019-09-08T00:51:58.294" v="192"/>
          <ac:picMkLst>
            <pc:docMk/>
            <pc:sldMk cId="63401337" sldId="264"/>
            <ac:picMk id="7" creationId="{FC2ACA24-8916-4D4F-809E-5A589B9A353E}"/>
          </ac:picMkLst>
        </pc:picChg>
        <pc:picChg chg="del mod">
          <ac:chgData name="ALUMNO - Gabriel Santos Chipana Arquiñigo" userId="S::1521094@utp.edu.pe::c69f931e-8855-48b6-ac7d-1c69a5798d49" providerId="AD" clId="Web-{BF904449-9CB1-4F36-BADE-B3DD3747E512}" dt="2019-09-08T00:49:29.117" v="154"/>
          <ac:picMkLst>
            <pc:docMk/>
            <pc:sldMk cId="63401337" sldId="264"/>
            <ac:picMk id="8" creationId="{C99BC02A-70B7-4D31-B860-470BFDC279FA}"/>
          </ac:picMkLst>
        </pc:picChg>
        <pc:picChg chg="del mod">
          <ac:chgData name="ALUMNO - Gabriel Santos Chipana Arquiñigo" userId="S::1521094@utp.edu.pe::c69f931e-8855-48b6-ac7d-1c69a5798d49" providerId="AD" clId="Web-{BF904449-9CB1-4F36-BADE-B3DD3747E512}" dt="2019-09-08T00:52:21.138" v="197"/>
          <ac:picMkLst>
            <pc:docMk/>
            <pc:sldMk cId="63401337" sldId="264"/>
            <ac:picMk id="10" creationId="{0CC0C9F8-43E4-436A-81F9-0536D8829AD5}"/>
          </ac:picMkLst>
        </pc:picChg>
        <pc:picChg chg="add mod">
          <ac:chgData name="ALUMNO - Gabriel Santos Chipana Arquiñigo" userId="S::1521094@utp.edu.pe::c69f931e-8855-48b6-ac7d-1c69a5798d49" providerId="AD" clId="Web-{BF904449-9CB1-4F36-BADE-B3DD3747E512}" dt="2019-09-08T00:52:32.795" v="201" actId="1076"/>
          <ac:picMkLst>
            <pc:docMk/>
            <pc:sldMk cId="63401337" sldId="264"/>
            <ac:picMk id="11" creationId="{4C131549-2B3A-4C43-9C1F-6E1ED32BC4EB}"/>
          </ac:picMkLst>
        </pc:picChg>
        <pc:picChg chg="add mod">
          <ac:chgData name="ALUMNO - Gabriel Santos Chipana Arquiñigo" userId="S::1521094@utp.edu.pe::c69f931e-8855-48b6-ac7d-1c69a5798d49" providerId="AD" clId="Web-{BF904449-9CB1-4F36-BADE-B3DD3747E512}" dt="2019-09-08T00:52:29.607" v="200" actId="1076"/>
          <ac:picMkLst>
            <pc:docMk/>
            <pc:sldMk cId="63401337" sldId="264"/>
            <ac:picMk id="17" creationId="{0059EE5A-01F7-4277-B420-697D52CA85C3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0:57:42.174" v="209" actId="1076"/>
          <ac:picMkLst>
            <pc:docMk/>
            <pc:sldMk cId="63401337" sldId="264"/>
            <ac:picMk id="36" creationId="{2B39465C-7134-4D28-AA4B-F3C2DFD52A5F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0:57:45.487" v="210" actId="1076"/>
          <ac:picMkLst>
            <pc:docMk/>
            <pc:sldMk cId="63401337" sldId="264"/>
            <ac:picMk id="37" creationId="{BA79C520-A08A-499F-8314-3B75CB15B95F}"/>
          </ac:picMkLst>
        </pc:picChg>
      </pc:sldChg>
      <pc:sldChg chg="modSp">
        <pc:chgData name="ALUMNO - Gabriel Santos Chipana Arquiñigo" userId="S::1521094@utp.edu.pe::c69f931e-8855-48b6-ac7d-1c69a5798d49" providerId="AD" clId="Web-{BF904449-9CB1-4F36-BADE-B3DD3747E512}" dt="2019-09-08T02:09:41.527" v="607" actId="1076"/>
        <pc:sldMkLst>
          <pc:docMk/>
          <pc:sldMk cId="3268133195" sldId="265"/>
        </pc:sldMkLst>
        <pc:spChg chg="mod">
          <ac:chgData name="ALUMNO - Gabriel Santos Chipana Arquiñigo" userId="S::1521094@utp.edu.pe::c69f931e-8855-48b6-ac7d-1c69a5798d49" providerId="AD" clId="Web-{BF904449-9CB1-4F36-BADE-B3DD3747E512}" dt="2019-09-08T02:09:41.527" v="607" actId="1076"/>
          <ac:spMkLst>
            <pc:docMk/>
            <pc:sldMk cId="3268133195" sldId="265"/>
            <ac:spMk id="3" creationId="{7C54761F-73CB-4483-AF77-6D6E622807D1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33:38.346" v="385"/>
          <ac:spMkLst>
            <pc:docMk/>
            <pc:sldMk cId="3268133195" sldId="265"/>
            <ac:spMk id="4" creationId="{09551F66-BF7A-4229-BDD3-48E3F2A137F7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9:20.823" v="592"/>
          <ac:spMkLst>
            <pc:docMk/>
            <pc:sldMk cId="3268133195" sldId="265"/>
            <ac:spMk id="6" creationId="{E0618841-DC04-4133-8BB1-87D58A3CCFC0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9:20.886" v="593"/>
          <ac:spMkLst>
            <pc:docMk/>
            <pc:sldMk cId="3268133195" sldId="265"/>
            <ac:spMk id="26" creationId="{EE4F52D7-7891-490A-A980-A8ECFE0D9698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9:20.964" v="594"/>
          <ac:spMkLst>
            <pc:docMk/>
            <pc:sldMk cId="3268133195" sldId="265"/>
            <ac:spMk id="27" creationId="{DEDE23C9-0262-46E8-8217-13BC86890F00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9:21.011" v="595"/>
          <ac:spMkLst>
            <pc:docMk/>
            <pc:sldMk cId="3268133195" sldId="265"/>
            <ac:spMk id="28" creationId="{E0FF91DB-897B-49F6-A4F8-4B47FBB95067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9:21.073" v="596"/>
          <ac:spMkLst>
            <pc:docMk/>
            <pc:sldMk cId="3268133195" sldId="265"/>
            <ac:spMk id="29" creationId="{453A47B8-ECB3-4F6A-9A4D-9D43486B9F36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9:21.120" v="597"/>
          <ac:spMkLst>
            <pc:docMk/>
            <pc:sldMk cId="3268133195" sldId="265"/>
            <ac:spMk id="31" creationId="{385D0B20-AA36-430C-B23D-EE53F92A5F82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9:21.182" v="598"/>
          <ac:spMkLst>
            <pc:docMk/>
            <pc:sldMk cId="3268133195" sldId="265"/>
            <ac:spMk id="35" creationId="{E0313FAC-D720-425A-AA72-8C78F0CD6805}"/>
          </ac:spMkLst>
        </pc:spChg>
        <pc:picChg chg="mod">
          <ac:chgData name="ALUMNO - Gabriel Santos Chipana Arquiñigo" userId="S::1521094@utp.edu.pe::c69f931e-8855-48b6-ac7d-1c69a5798d49" providerId="AD" clId="Web-{BF904449-9CB1-4F36-BADE-B3DD3747E512}" dt="2019-09-08T02:09:34.355" v="599"/>
          <ac:picMkLst>
            <pc:docMk/>
            <pc:sldMk cId="3268133195" sldId="265"/>
            <ac:picMk id="5" creationId="{6F5EB552-7F28-42B4-A716-B9DBE8DAD9C0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9:34.402" v="600"/>
          <ac:picMkLst>
            <pc:docMk/>
            <pc:sldMk cId="3268133195" sldId="265"/>
            <ac:picMk id="7" creationId="{E8D7A62B-A35F-4EE9-A6BE-8BD2ED2307F8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9:34.448" v="601"/>
          <ac:picMkLst>
            <pc:docMk/>
            <pc:sldMk cId="3268133195" sldId="265"/>
            <ac:picMk id="9" creationId="{6BE23DB8-ABC7-43A2-867B-244E13313C31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9:34.683" v="605"/>
          <ac:picMkLst>
            <pc:docMk/>
            <pc:sldMk cId="3268133195" sldId="265"/>
            <ac:picMk id="10" creationId="{F16F2C37-E8EF-4A74-8EFC-F1BBFE31106D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9:34.511" v="602"/>
          <ac:picMkLst>
            <pc:docMk/>
            <pc:sldMk cId="3268133195" sldId="265"/>
            <ac:picMk id="11" creationId="{1D58118D-5C18-4603-A4E1-71BDE0E5221C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9:34.573" v="603"/>
          <ac:picMkLst>
            <pc:docMk/>
            <pc:sldMk cId="3268133195" sldId="265"/>
            <ac:picMk id="13" creationId="{B15E4B4D-AEE6-4777-8567-D81F35E41914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9:34.620" v="604"/>
          <ac:picMkLst>
            <pc:docMk/>
            <pc:sldMk cId="3268133195" sldId="265"/>
            <ac:picMk id="17" creationId="{F8861D2A-C527-4605-9616-B821482C1E20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9:34.745" v="606"/>
          <ac:picMkLst>
            <pc:docMk/>
            <pc:sldMk cId="3268133195" sldId="265"/>
            <ac:picMk id="33" creationId="{8F8B07E4-E7DA-4A96-B83E-B28B62800CA7}"/>
          </ac:picMkLst>
        </pc:picChg>
      </pc:sldChg>
      <pc:sldChg chg="addSp delSp modSp">
        <pc:chgData name="ALUMNO - Gabriel Santos Chipana Arquiñigo" userId="S::1521094@utp.edu.pe::c69f931e-8855-48b6-ac7d-1c69a5798d49" providerId="AD" clId="Web-{BF904449-9CB1-4F36-BADE-B3DD3747E512}" dt="2019-09-08T01:59:42.128" v="495" actId="14100"/>
        <pc:sldMkLst>
          <pc:docMk/>
          <pc:sldMk cId="1936562625" sldId="266"/>
        </pc:sldMkLst>
        <pc:spChg chg="mod">
          <ac:chgData name="ALUMNO - Gabriel Santos Chipana Arquiñigo" userId="S::1521094@utp.edu.pe::c69f931e-8855-48b6-ac7d-1c69a5798d49" providerId="AD" clId="Web-{BF904449-9CB1-4F36-BADE-B3DD3747E512}" dt="2019-09-08T01:34:47.664" v="398"/>
          <ac:spMkLst>
            <pc:docMk/>
            <pc:sldMk cId="1936562625" sldId="266"/>
            <ac:spMk id="4" creationId="{73957BB6-804F-4F41-AF99-D09F9E71A238}"/>
          </ac:spMkLst>
        </pc:spChg>
        <pc:spChg chg="del">
          <ac:chgData name="ALUMNO - Gabriel Santos Chipana Arquiñigo" userId="S::1521094@utp.edu.pe::c69f931e-8855-48b6-ac7d-1c69a5798d49" providerId="AD" clId="Web-{BF904449-9CB1-4F36-BADE-B3DD3747E512}" dt="2019-09-08T01:57:20.842" v="451"/>
          <ac:spMkLst>
            <pc:docMk/>
            <pc:sldMk cId="1936562625" sldId="266"/>
            <ac:spMk id="10" creationId="{1867021E-0D7C-4F9A-AB10-2C74DC1B9302}"/>
          </ac:spMkLst>
        </pc:spChg>
        <pc:spChg chg="del mod">
          <ac:chgData name="ALUMNO - Gabriel Santos Chipana Arquiñigo" userId="S::1521094@utp.edu.pe::c69f931e-8855-48b6-ac7d-1c69a5798d49" providerId="AD" clId="Web-{BF904449-9CB1-4F36-BADE-B3DD3747E512}" dt="2019-09-08T01:58:07.578" v="468"/>
          <ac:spMkLst>
            <pc:docMk/>
            <pc:sldMk cId="1936562625" sldId="266"/>
            <ac:spMk id="11" creationId="{165DD267-2742-4298-9612-F3C27DD650C3}"/>
          </ac:spMkLst>
        </pc:spChg>
        <pc:spChg chg="del">
          <ac:chgData name="ALUMNO - Gabriel Santos Chipana Arquiñigo" userId="S::1521094@utp.edu.pe::c69f931e-8855-48b6-ac7d-1c69a5798d49" providerId="AD" clId="Web-{BF904449-9CB1-4F36-BADE-B3DD3747E512}" dt="2019-09-08T01:57:41.265" v="459"/>
          <ac:spMkLst>
            <pc:docMk/>
            <pc:sldMk cId="1936562625" sldId="266"/>
            <ac:spMk id="12" creationId="{4DFF2AE0-2640-41AB-A7B9-A5518D36AF9A}"/>
          </ac:spMkLst>
        </pc:spChg>
        <pc:spChg chg="add del mod">
          <ac:chgData name="ALUMNO - Gabriel Santos Chipana Arquiñigo" userId="S::1521094@utp.edu.pe::c69f931e-8855-48b6-ac7d-1c69a5798d49" providerId="AD" clId="Web-{BF904449-9CB1-4F36-BADE-B3DD3747E512}" dt="2019-09-08T01:56:44.435" v="447"/>
          <ac:spMkLst>
            <pc:docMk/>
            <pc:sldMk cId="1936562625" sldId="266"/>
            <ac:spMk id="17" creationId="{16CBE3D4-447B-4CA1-8C13-B509E5F10D66}"/>
          </ac:spMkLst>
        </pc:spChg>
        <pc:spChg chg="add mod">
          <ac:chgData name="ALUMNO - Gabriel Santos Chipana Arquiñigo" userId="S::1521094@utp.edu.pe::c69f931e-8855-48b6-ac7d-1c69a5798d49" providerId="AD" clId="Web-{BF904449-9CB1-4F36-BADE-B3DD3747E512}" dt="2019-09-08T01:57:28.874" v="454" actId="1076"/>
          <ac:spMkLst>
            <pc:docMk/>
            <pc:sldMk cId="1936562625" sldId="266"/>
            <ac:spMk id="18" creationId="{8B8CB2A2-B558-4CFA-A347-036B4F99E5EF}"/>
          </ac:spMkLst>
        </pc:spChg>
        <pc:spChg chg="add mod">
          <ac:chgData name="ALUMNO - Gabriel Santos Chipana Arquiñigo" userId="S::1521094@utp.edu.pe::c69f931e-8855-48b6-ac7d-1c69a5798d49" providerId="AD" clId="Web-{BF904449-9CB1-4F36-BADE-B3DD3747E512}" dt="2019-09-08T01:59:37.940" v="494" actId="14100"/>
          <ac:spMkLst>
            <pc:docMk/>
            <pc:sldMk cId="1936562625" sldId="266"/>
            <ac:spMk id="19" creationId="{04C67B36-F17E-4368-8298-04E52BEAD808}"/>
          </ac:spMkLst>
        </pc:spChg>
        <pc:spChg chg="add mod">
          <ac:chgData name="ALUMNO - Gabriel Santos Chipana Arquiñigo" userId="S::1521094@utp.edu.pe::c69f931e-8855-48b6-ac7d-1c69a5798d49" providerId="AD" clId="Web-{BF904449-9CB1-4F36-BADE-B3DD3747E512}" dt="2019-09-08T01:59:42.128" v="495" actId="14100"/>
          <ac:spMkLst>
            <pc:docMk/>
            <pc:sldMk cId="1936562625" sldId="266"/>
            <ac:spMk id="20" creationId="{5CBF86D9-47CE-4F00-95C8-3286A2776E8C}"/>
          </ac:spMkLst>
        </pc:spChg>
        <pc:spChg chg="add del mod">
          <ac:chgData name="ALUMNO - Gabriel Santos Chipana Arquiñigo" userId="S::1521094@utp.edu.pe::c69f931e-8855-48b6-ac7d-1c69a5798d49" providerId="AD" clId="Web-{BF904449-9CB1-4F36-BADE-B3DD3747E512}" dt="2019-09-08T01:58:36.126" v="477"/>
          <ac:spMkLst>
            <pc:docMk/>
            <pc:sldMk cId="1936562625" sldId="266"/>
            <ac:spMk id="21" creationId="{AAA7AD6A-826C-4686-96D7-525C12263641}"/>
          </ac:spMkLst>
        </pc:spChg>
        <pc:spChg chg="add mod">
          <ac:chgData name="ALUMNO - Gabriel Santos Chipana Arquiñigo" userId="S::1521094@utp.edu.pe::c69f931e-8855-48b6-ac7d-1c69a5798d49" providerId="AD" clId="Web-{BF904449-9CB1-4F36-BADE-B3DD3747E512}" dt="2019-09-08T01:59:23.908" v="493" actId="1076"/>
          <ac:spMkLst>
            <pc:docMk/>
            <pc:sldMk cId="1936562625" sldId="266"/>
            <ac:spMk id="22" creationId="{F268A886-E930-4A53-9EAC-AB4090BBC2B8}"/>
          </ac:spMkLst>
        </pc:spChg>
        <pc:picChg chg="add mod">
          <ac:chgData name="ALUMNO - Gabriel Santos Chipana Arquiñigo" userId="S::1521094@utp.edu.pe::c69f931e-8855-48b6-ac7d-1c69a5798d49" providerId="AD" clId="Web-{BF904449-9CB1-4F36-BADE-B3DD3747E512}" dt="2019-09-08T01:54:24.727" v="427" actId="1076"/>
          <ac:picMkLst>
            <pc:docMk/>
            <pc:sldMk cId="1936562625" sldId="266"/>
            <ac:picMk id="2" creationId="{6DCAC37A-BA8D-4185-82CE-EECAB7225347}"/>
          </ac:picMkLst>
        </pc:picChg>
        <pc:picChg chg="del">
          <ac:chgData name="ALUMNO - Gabriel Santos Chipana Arquiñigo" userId="S::1521094@utp.edu.pe::c69f931e-8855-48b6-ac7d-1c69a5798d49" providerId="AD" clId="Web-{BF904449-9CB1-4F36-BADE-B3DD3747E512}" dt="2019-09-08T01:54:20.945" v="426"/>
          <ac:picMkLst>
            <pc:docMk/>
            <pc:sldMk cId="1936562625" sldId="266"/>
            <ac:picMk id="5" creationId="{FD8C1876-3F29-48EB-A38D-0523FEE06EC2}"/>
          </ac:picMkLst>
        </pc:picChg>
        <pc:picChg chg="add del mod">
          <ac:chgData name="ALUMNO - Gabriel Santos Chipana Arquiñigo" userId="S::1521094@utp.edu.pe::c69f931e-8855-48b6-ac7d-1c69a5798d49" providerId="AD" clId="Web-{BF904449-9CB1-4F36-BADE-B3DD3747E512}" dt="2019-09-08T01:54:48.462" v="430"/>
          <ac:picMkLst>
            <pc:docMk/>
            <pc:sldMk cId="1936562625" sldId="266"/>
            <ac:picMk id="6" creationId="{454DB5FD-A17F-4C6B-A0D7-61969B5B0D55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56:07.715" v="443"/>
          <ac:picMkLst>
            <pc:docMk/>
            <pc:sldMk cId="1936562625" sldId="266"/>
            <ac:picMk id="7" creationId="{A6903906-1E0A-4863-9F52-D42F5EFC10A8}"/>
          </ac:picMkLst>
        </pc:picChg>
        <pc:picChg chg="add del mod">
          <ac:chgData name="ALUMNO - Gabriel Santos Chipana Arquiñigo" userId="S::1521094@utp.edu.pe::c69f931e-8855-48b6-ac7d-1c69a5798d49" providerId="AD" clId="Web-{BF904449-9CB1-4F36-BADE-B3DD3747E512}" dt="2019-09-08T01:55:51.683" v="442"/>
          <ac:picMkLst>
            <pc:docMk/>
            <pc:sldMk cId="1936562625" sldId="266"/>
            <ac:picMk id="9" creationId="{3749F045-D587-4345-8CD2-081378067619}"/>
          </ac:picMkLst>
        </pc:picChg>
        <pc:picChg chg="add del mod">
          <ac:chgData name="ALUMNO - Gabriel Santos Chipana Arquiñigo" userId="S::1521094@utp.edu.pe::c69f931e-8855-48b6-ac7d-1c69a5798d49" providerId="AD" clId="Web-{BF904449-9CB1-4F36-BADE-B3DD3747E512}" dt="2019-09-08T01:55:48.652" v="441"/>
          <ac:picMkLst>
            <pc:docMk/>
            <pc:sldMk cId="1936562625" sldId="266"/>
            <ac:picMk id="13" creationId="{F76FAB28-3000-4F20-AA33-354B1E5E972D}"/>
          </ac:picMkLst>
        </pc:picChg>
        <pc:picChg chg="add del mod">
          <ac:chgData name="ALUMNO - Gabriel Santos Chipana Arquiñigo" userId="S::1521094@utp.edu.pe::c69f931e-8855-48b6-ac7d-1c69a5798d49" providerId="AD" clId="Web-{BF904449-9CB1-4F36-BADE-B3DD3747E512}" dt="2019-09-08T01:55:47.855" v="440"/>
          <ac:picMkLst>
            <pc:docMk/>
            <pc:sldMk cId="1936562625" sldId="266"/>
            <ac:picMk id="15" creationId="{3ECD9A51-6F14-4AC1-8DC9-848A7CDB3D6B}"/>
          </ac:picMkLst>
        </pc:picChg>
      </pc:sldChg>
      <pc:sldChg chg="addSp delSp modSp">
        <pc:chgData name="ALUMNO - Gabriel Santos Chipana Arquiñigo" userId="S::1521094@utp.edu.pe::c69f931e-8855-48b6-ac7d-1c69a5798d49" providerId="AD" clId="Web-{BF904449-9CB1-4F36-BADE-B3DD3747E512}" dt="2019-09-08T01:36:25.855" v="423"/>
        <pc:sldMkLst>
          <pc:docMk/>
          <pc:sldMk cId="710104535" sldId="267"/>
        </pc:sldMkLst>
        <pc:spChg chg="mod">
          <ac:chgData name="ALUMNO - Gabriel Santos Chipana Arquiñigo" userId="S::1521094@utp.edu.pe::c69f931e-8855-48b6-ac7d-1c69a5798d49" providerId="AD" clId="Web-{BF904449-9CB1-4F36-BADE-B3DD3747E512}" dt="2019-09-08T01:35:27.853" v="404"/>
          <ac:spMkLst>
            <pc:docMk/>
            <pc:sldMk cId="710104535" sldId="267"/>
            <ac:spMk id="4" creationId="{F575FD9D-D27D-4E19-A0BA-45AB8B957116}"/>
          </ac:spMkLst>
        </pc:spChg>
        <pc:graphicFrameChg chg="del">
          <ac:chgData name="ALUMNO - Gabriel Santos Chipana Arquiñigo" userId="S::1521094@utp.edu.pe::c69f931e-8855-48b6-ac7d-1c69a5798d49" providerId="AD" clId="Web-{BF904449-9CB1-4F36-BADE-B3DD3747E512}" dt="2019-09-08T01:34:52.617" v="399"/>
          <ac:graphicFrameMkLst>
            <pc:docMk/>
            <pc:sldMk cId="710104535" sldId="267"/>
            <ac:graphicFrameMk id="2" creationId="{504E18CE-A3C6-4DCB-8F56-7B54E9E4C3A0}"/>
          </ac:graphicFrameMkLst>
        </pc:graphicFrameChg>
        <pc:graphicFrameChg chg="add del mod">
          <ac:chgData name="ALUMNO - Gabriel Santos Chipana Arquiñigo" userId="S::1521094@utp.edu.pe::c69f931e-8855-48b6-ac7d-1c69a5798d49" providerId="AD" clId="Web-{BF904449-9CB1-4F36-BADE-B3DD3747E512}" dt="2019-09-08T01:35:31.025" v="405"/>
          <ac:graphicFrameMkLst>
            <pc:docMk/>
            <pc:sldMk cId="710104535" sldId="267"/>
            <ac:graphicFrameMk id="5" creationId="{CFA7775A-5449-4268-8BBF-2CE996CAE7F1}"/>
          </ac:graphicFrameMkLst>
        </pc:graphicFrame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1:36:25.855" v="423"/>
          <ac:graphicFrameMkLst>
            <pc:docMk/>
            <pc:sldMk cId="710104535" sldId="267"/>
            <ac:graphicFrameMk id="7" creationId="{65A8C147-046B-4677-B49B-FE906279E6E4}"/>
          </ac:graphicFrameMkLst>
        </pc:graphicFrameChg>
      </pc:sldChg>
      <pc:sldChg chg="addSp delSp modSp">
        <pc:chgData name="ALUMNO - Gabriel Santos Chipana Arquiñigo" userId="S::1521094@utp.edu.pe::c69f931e-8855-48b6-ac7d-1c69a5798d49" providerId="AD" clId="Web-{BF904449-9CB1-4F36-BADE-B3DD3747E512}" dt="2019-09-08T02:04:21.214" v="545"/>
        <pc:sldMkLst>
          <pc:docMk/>
          <pc:sldMk cId="2811201201" sldId="268"/>
        </pc:sldMkLst>
        <pc:spChg chg="mod">
          <ac:chgData name="ALUMNO - Gabriel Santos Chipana Arquiñigo" userId="S::1521094@utp.edu.pe::c69f931e-8855-48b6-ac7d-1c69a5798d49" providerId="AD" clId="Web-{BF904449-9CB1-4F36-BADE-B3DD3747E512}" dt="2019-09-08T01:35:59.416" v="408"/>
          <ac:spMkLst>
            <pc:docMk/>
            <pc:sldMk cId="2811201201" sldId="268"/>
            <ac:spMk id="4" creationId="{6E7A483F-3DAD-481E-96E4-D4C122371A67}"/>
          </ac:spMkLst>
        </pc:spChg>
        <pc:graphicFrameChg chg="del">
          <ac:chgData name="ALUMNO - Gabriel Santos Chipana Arquiñigo" userId="S::1521094@utp.edu.pe::c69f931e-8855-48b6-ac7d-1c69a5798d49" providerId="AD" clId="Web-{BF904449-9CB1-4F36-BADE-B3DD3747E512}" dt="2019-09-08T01:36:01.666" v="409"/>
          <ac:graphicFrameMkLst>
            <pc:docMk/>
            <pc:sldMk cId="2811201201" sldId="268"/>
            <ac:graphicFrameMk id="2" creationId="{03BBE498-DE50-4207-9EE9-D75068972BBA}"/>
          </ac:graphicFrameMkLst>
        </pc:graphicFrame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2:04:21.214" v="545"/>
          <ac:graphicFrameMkLst>
            <pc:docMk/>
            <pc:sldMk cId="2811201201" sldId="268"/>
            <ac:graphicFrameMk id="5" creationId="{4C8F45AE-60A5-46BD-A9B1-369E943E71DD}"/>
          </ac:graphicFrameMkLst>
        </pc:graphicFrameChg>
      </pc:sldChg>
      <pc:sldChg chg="addSp delSp modSp mod setBg">
        <pc:chgData name="ALUMNO - Gabriel Santos Chipana Arquiñigo" userId="S::1521094@utp.edu.pe::c69f931e-8855-48b6-ac7d-1c69a5798d49" providerId="AD" clId="Web-{BF904449-9CB1-4F36-BADE-B3DD3747E512}" dt="2019-09-08T00:59:35.756" v="229"/>
        <pc:sldMkLst>
          <pc:docMk/>
          <pc:sldMk cId="335193903" sldId="269"/>
        </pc:sldMkLst>
        <pc:spChg chg="add">
          <ac:chgData name="ALUMNO - Gabriel Santos Chipana Arquiñigo" userId="S::1521094@utp.edu.pe::c69f931e-8855-48b6-ac7d-1c69a5798d49" providerId="AD" clId="Web-{BF904449-9CB1-4F36-BADE-B3DD3747E512}" dt="2019-09-08T00:59:35.756" v="229"/>
          <ac:spMkLst>
            <pc:docMk/>
            <pc:sldMk cId="335193903" sldId="269"/>
            <ac:spMk id="15" creationId="{AEBE9F1A-B38D-446E-83AE-14B17CE77FF2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0:59:35.616" v="228"/>
          <ac:spMkLst>
            <pc:docMk/>
            <pc:sldMk cId="335193903" sldId="269"/>
            <ac:spMk id="20" creationId="{AEBE9F1A-B38D-446E-83AE-14B17CE77FF2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0:59:35.756" v="229"/>
          <ac:spMkLst>
            <pc:docMk/>
            <pc:sldMk cId="335193903" sldId="269"/>
            <ac:spMk id="21" creationId="{5E3EB826-A471-488F-9E8A-D65528A3C0CA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0:59:35.756" v="229"/>
          <ac:spMkLst>
            <pc:docMk/>
            <pc:sldMk cId="335193903" sldId="269"/>
            <ac:spMk id="23" creationId="{4309F268-A45B-4517-B03F-2774BAEFFBA6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0:59:35.616" v="228"/>
          <ac:spMkLst>
            <pc:docMk/>
            <pc:sldMk cId="335193903" sldId="269"/>
            <ac:spMk id="26" creationId="{5E3EB826-A471-488F-9E8A-D65528A3C0CA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0:59:35.616" v="228"/>
          <ac:spMkLst>
            <pc:docMk/>
            <pc:sldMk cId="335193903" sldId="269"/>
            <ac:spMk id="28" creationId="{4309F268-A45B-4517-B03F-2774BAEFFBA6}"/>
          </ac:spMkLst>
        </pc:spChg>
        <pc:graphicFrameChg chg="add del">
          <ac:chgData name="ALUMNO - Gabriel Santos Chipana Arquiñigo" userId="S::1521094@utp.edu.pe::c69f931e-8855-48b6-ac7d-1c69a5798d49" providerId="AD" clId="Web-{BF904449-9CB1-4F36-BADE-B3DD3747E512}" dt="2019-09-08T00:46:27.059" v="87"/>
          <ac:graphicFrameMkLst>
            <pc:docMk/>
            <pc:sldMk cId="335193903" sldId="269"/>
            <ac:graphicFrameMk id="2" creationId="{2B15B633-5BFE-46FE-94C1-08AA976B19B2}"/>
          </ac:graphicFrameMkLst>
        </pc:graphicFrameChg>
        <pc:graphicFrameChg chg="add del mod modGraphic">
          <ac:chgData name="ALUMNO - Gabriel Santos Chipana Arquiñigo" userId="S::1521094@utp.edu.pe::c69f931e-8855-48b6-ac7d-1c69a5798d49" providerId="AD" clId="Web-{BF904449-9CB1-4F36-BADE-B3DD3747E512}" dt="2019-09-08T00:46:22.965" v="86"/>
          <ac:graphicFrameMkLst>
            <pc:docMk/>
            <pc:sldMk cId="335193903" sldId="269"/>
            <ac:graphicFrameMk id="4" creationId="{0D4FA251-6D4F-4CD2-BBE0-C57E7198ED67}"/>
          </ac:graphicFrameMkLst>
        </pc:graphicFrameChg>
        <pc:graphicFrameChg chg="add del mod">
          <ac:chgData name="ALUMNO - Gabriel Santos Chipana Arquiñigo" userId="S::1521094@utp.edu.pe::c69f931e-8855-48b6-ac7d-1c69a5798d49" providerId="AD" clId="Web-{BF904449-9CB1-4F36-BADE-B3DD3747E512}" dt="2019-09-08T00:46:09.277" v="83"/>
          <ac:graphicFrameMkLst>
            <pc:docMk/>
            <pc:sldMk cId="335193903" sldId="269"/>
            <ac:graphicFrameMk id="7" creationId="{C1C58492-8963-44BA-9710-9533857EC186}"/>
          </ac:graphicFrameMkLst>
        </pc:graphicFrameChg>
        <pc:graphicFrameChg chg="add del mod modGraphic">
          <ac:chgData name="ALUMNO - Gabriel Santos Chipana Arquiñigo" userId="S::1521094@utp.edu.pe::c69f931e-8855-48b6-ac7d-1c69a5798d49" providerId="AD" clId="Web-{BF904449-9CB1-4F36-BADE-B3DD3747E512}" dt="2019-09-08T00:59:07.286" v="225"/>
          <ac:graphicFrameMkLst>
            <pc:docMk/>
            <pc:sldMk cId="335193903" sldId="269"/>
            <ac:graphicFrameMk id="9" creationId="{4612B466-938D-4BF9-A3FC-779341B723C5}"/>
          </ac:graphicFrameMkLst>
        </pc:graphicFrame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0:59:35.756" v="229"/>
          <ac:graphicFrameMkLst>
            <pc:docMk/>
            <pc:sldMk cId="335193903" sldId="269"/>
            <ac:graphicFrameMk id="11" creationId="{47063284-3389-46B6-8A73-B2AB88A8902D}"/>
          </ac:graphicFrameMkLst>
        </pc:graphicFrameChg>
        <pc:picChg chg="add">
          <ac:chgData name="ALUMNO - Gabriel Santos Chipana Arquiñigo" userId="S::1521094@utp.edu.pe::c69f931e-8855-48b6-ac7d-1c69a5798d49" providerId="AD" clId="Web-{BF904449-9CB1-4F36-BADE-B3DD3747E512}" dt="2019-09-08T00:59:35.756" v="229"/>
          <ac:picMkLst>
            <pc:docMk/>
            <pc:sldMk cId="335193903" sldId="269"/>
            <ac:picMk id="13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0:59:35.756" v="229"/>
          <ac:picMkLst>
            <pc:docMk/>
            <pc:sldMk cId="335193903" sldId="269"/>
            <ac:picMk id="14" creationId="{7F5C92A3-369B-43F3-BDCE-E560B1B0EC89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0:59:35.616" v="228"/>
          <ac:picMkLst>
            <pc:docMk/>
            <pc:sldMk cId="335193903" sldId="269"/>
            <ac:picMk id="16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0:59:35.756" v="229"/>
          <ac:picMkLst>
            <pc:docMk/>
            <pc:sldMk cId="335193903" sldId="269"/>
            <ac:picMk id="17" creationId="{915B5014-A7EC-4BA6-9C83-8840CF81DB28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0:59:35.616" v="228"/>
          <ac:picMkLst>
            <pc:docMk/>
            <pc:sldMk cId="335193903" sldId="269"/>
            <ac:picMk id="18" creationId="{7F5C92A3-369B-43F3-BDCE-E560B1B0EC89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0:59:35.756" v="229"/>
          <ac:picMkLst>
            <pc:docMk/>
            <pc:sldMk cId="335193903" sldId="269"/>
            <ac:picMk id="19" creationId="{022C43AB-86D7-420D-8AD7-DC0A15FDD0AF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0:59:35.616" v="228"/>
          <ac:picMkLst>
            <pc:docMk/>
            <pc:sldMk cId="335193903" sldId="269"/>
            <ac:picMk id="22" creationId="{915B5014-A7EC-4BA6-9C83-8840CF81DB28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0:59:35.616" v="228"/>
          <ac:picMkLst>
            <pc:docMk/>
            <pc:sldMk cId="335193903" sldId="269"/>
            <ac:picMk id="24" creationId="{022C43AB-86D7-420D-8AD7-DC0A15FDD0AF}"/>
          </ac:picMkLst>
        </pc:picChg>
      </pc:sldChg>
      <pc:sldChg chg="addSp delSp modSp mod setBg">
        <pc:chgData name="ALUMNO - Gabriel Santos Chipana Arquiñigo" userId="S::1521094@utp.edu.pe::c69f931e-8855-48b6-ac7d-1c69a5798d49" providerId="AD" clId="Web-{BF904449-9CB1-4F36-BADE-B3DD3747E512}" dt="2019-09-08T01:34:26.832" v="397" actId="1076"/>
        <pc:sldMkLst>
          <pc:docMk/>
          <pc:sldMk cId="1386928791" sldId="270"/>
        </pc:sldMkLst>
        <pc:spChg chg="add">
          <ac:chgData name="ALUMNO - Gabriel Santos Chipana Arquiñigo" userId="S::1521094@utp.edu.pe::c69f931e-8855-48b6-ac7d-1c69a5798d49" providerId="AD" clId="Web-{BF904449-9CB1-4F36-BADE-B3DD3747E512}" dt="2019-09-08T01:33:57.565" v="388"/>
          <ac:spMkLst>
            <pc:docMk/>
            <pc:sldMk cId="1386928791" sldId="270"/>
            <ac:spMk id="12" creationId="{AEBE9F1A-B38D-446E-83AE-14B17CE77FF2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3:57.565" v="388"/>
          <ac:spMkLst>
            <pc:docMk/>
            <pc:sldMk cId="1386928791" sldId="270"/>
            <ac:spMk id="18" creationId="{5E3EB826-A471-488F-9E8A-D65528A3C0CA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3:57.565" v="388"/>
          <ac:spMkLst>
            <pc:docMk/>
            <pc:sldMk cId="1386928791" sldId="270"/>
            <ac:spMk id="20" creationId="{4309F268-A45B-4517-B03F-2774BAEFFBA6}"/>
          </ac:spMkLst>
        </pc:sp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1:34:26.832" v="397" actId="1076"/>
          <ac:graphicFrameMkLst>
            <pc:docMk/>
            <pc:sldMk cId="1386928791" sldId="270"/>
            <ac:graphicFrameMk id="3" creationId="{882583BA-1A6D-45EB-B2D9-5EDEEE402F8D}"/>
          </ac:graphicFrameMkLst>
        </pc:graphicFrameChg>
        <pc:graphicFrameChg chg="del">
          <ac:chgData name="ALUMNO - Gabriel Santos Chipana Arquiñigo" userId="S::1521094@utp.edu.pe::c69f931e-8855-48b6-ac7d-1c69a5798d49" providerId="AD" clId="Web-{BF904449-9CB1-4F36-BADE-B3DD3747E512}" dt="2019-09-08T01:33:44.940" v="386"/>
          <ac:graphicFrameMkLst>
            <pc:docMk/>
            <pc:sldMk cId="1386928791" sldId="270"/>
            <ac:graphicFrameMk id="4" creationId="{92769109-900E-42EA-99A5-CEBE8C0A8215}"/>
          </ac:graphicFrameMkLst>
        </pc:graphicFrameChg>
        <pc:picChg chg="add">
          <ac:chgData name="ALUMNO - Gabriel Santos Chipana Arquiñigo" userId="S::1521094@utp.edu.pe::c69f931e-8855-48b6-ac7d-1c69a5798d49" providerId="AD" clId="Web-{BF904449-9CB1-4F36-BADE-B3DD3747E512}" dt="2019-09-08T01:33:57.565" v="388"/>
          <ac:picMkLst>
            <pc:docMk/>
            <pc:sldMk cId="1386928791" sldId="270"/>
            <ac:picMk id="8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3:57.565" v="388"/>
          <ac:picMkLst>
            <pc:docMk/>
            <pc:sldMk cId="1386928791" sldId="270"/>
            <ac:picMk id="10" creationId="{7F5C92A3-369B-43F3-BDCE-E560B1B0EC89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3:57.565" v="388"/>
          <ac:picMkLst>
            <pc:docMk/>
            <pc:sldMk cId="1386928791" sldId="270"/>
            <ac:picMk id="14" creationId="{915B5014-A7EC-4BA6-9C83-8840CF81DB28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3:57.565" v="388"/>
          <ac:picMkLst>
            <pc:docMk/>
            <pc:sldMk cId="1386928791" sldId="270"/>
            <ac:picMk id="16" creationId="{022C43AB-86D7-420D-8AD7-DC0A15FDD0AF}"/>
          </ac:picMkLst>
        </pc:picChg>
      </pc:sldChg>
      <pc:sldChg chg="addSp delSp modSp mod setBg">
        <pc:chgData name="ALUMNO - Gabriel Santos Chipana Arquiñigo" userId="S::1521094@utp.edu.pe::c69f931e-8855-48b6-ac7d-1c69a5798d49" providerId="AD" clId="Web-{BF904449-9CB1-4F36-BADE-B3DD3747E512}" dt="2019-09-08T01:01:12.044" v="264"/>
        <pc:sldMkLst>
          <pc:docMk/>
          <pc:sldMk cId="867149730" sldId="271"/>
        </pc:sldMkLst>
        <pc:spChg chg="add del">
          <ac:chgData name="ALUMNO - Gabriel Santos Chipana Arquiñigo" userId="S::1521094@utp.edu.pe::c69f931e-8855-48b6-ac7d-1c69a5798d49" providerId="AD" clId="Web-{BF904449-9CB1-4F36-BADE-B3DD3747E512}" dt="2019-09-08T01:00:41.993" v="234"/>
          <ac:spMkLst>
            <pc:docMk/>
            <pc:sldMk cId="867149730" sldId="271"/>
            <ac:spMk id="13" creationId="{AEBE9F1A-B38D-446E-83AE-14B17CE77FF2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1:00:41.993" v="234"/>
          <ac:spMkLst>
            <pc:docMk/>
            <pc:sldMk cId="867149730" sldId="271"/>
            <ac:spMk id="19" creationId="{5E3EB826-A471-488F-9E8A-D65528A3C0CA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1:00:41.993" v="234"/>
          <ac:spMkLst>
            <pc:docMk/>
            <pc:sldMk cId="867149730" sldId="271"/>
            <ac:spMk id="21" creationId="{4309F268-A45B-4517-B03F-2774BAEFFBA6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00:41.993" v="234"/>
          <ac:spMkLst>
            <pc:docMk/>
            <pc:sldMk cId="867149730" sldId="271"/>
            <ac:spMk id="25" creationId="{AEBE9F1A-B38D-446E-83AE-14B17CE77FF2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1:00:41.899" v="233"/>
          <ac:spMkLst>
            <pc:docMk/>
            <pc:sldMk cId="867149730" sldId="271"/>
            <ac:spMk id="30" creationId="{AEBE9F1A-B38D-446E-83AE-14B17CE77FF2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00:41.993" v="234"/>
          <ac:spMkLst>
            <pc:docMk/>
            <pc:sldMk cId="867149730" sldId="271"/>
            <ac:spMk id="31" creationId="{5E3EB826-A471-488F-9E8A-D65528A3C0CA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00:41.993" v="234"/>
          <ac:spMkLst>
            <pc:docMk/>
            <pc:sldMk cId="867149730" sldId="271"/>
            <ac:spMk id="33" creationId="{4309F268-A45B-4517-B03F-2774BAEFFBA6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1:00:41.899" v="233"/>
          <ac:spMkLst>
            <pc:docMk/>
            <pc:sldMk cId="867149730" sldId="271"/>
            <ac:spMk id="36" creationId="{5E3EB826-A471-488F-9E8A-D65528A3C0CA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1:00:41.899" v="233"/>
          <ac:spMkLst>
            <pc:docMk/>
            <pc:sldMk cId="867149730" sldId="271"/>
            <ac:spMk id="38" creationId="{4309F268-A45B-4517-B03F-2774BAEFFBA6}"/>
          </ac:spMkLst>
        </pc:spChg>
        <pc:graphicFrameChg chg="del mod modGraphic">
          <ac:chgData name="ALUMNO - Gabriel Santos Chipana Arquiñigo" userId="S::1521094@utp.edu.pe::c69f931e-8855-48b6-ac7d-1c69a5798d49" providerId="AD" clId="Web-{BF904449-9CB1-4F36-BADE-B3DD3747E512}" dt="2019-09-08T00:58:33.020" v="220"/>
          <ac:graphicFrameMkLst>
            <pc:docMk/>
            <pc:sldMk cId="867149730" sldId="271"/>
            <ac:graphicFrameMk id="2" creationId="{5A915004-CEE0-4A48-B937-D3784196525C}"/>
          </ac:graphicFrameMkLst>
        </pc:graphicFrameChg>
        <pc:graphicFrameChg chg="add del mod">
          <ac:chgData name="ALUMNO - Gabriel Santos Chipana Arquiñigo" userId="S::1521094@utp.edu.pe::c69f931e-8855-48b6-ac7d-1c69a5798d49" providerId="AD" clId="Web-{BF904449-9CB1-4F36-BADE-B3DD3747E512}" dt="2019-09-08T01:00:01.491" v="230"/>
          <ac:graphicFrameMkLst>
            <pc:docMk/>
            <pc:sldMk cId="867149730" sldId="271"/>
            <ac:graphicFrameMk id="4" creationId="{9D34C068-FEB0-4E12-AFEB-DF8F59A12534}"/>
          </ac:graphicFrameMkLst>
        </pc:graphicFrame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1:01:12.044" v="264"/>
          <ac:graphicFrameMkLst>
            <pc:docMk/>
            <pc:sldMk cId="867149730" sldId="271"/>
            <ac:graphicFrameMk id="6" creationId="{132153C4-F924-41C5-9326-A39BC02C2DE5}"/>
          </ac:graphicFrameMkLst>
        </pc:graphicFrameChg>
        <pc:picChg chg="add del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9" creationId="{C9ECDD5C-152A-4CC7-8333-0F367B3A62EA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11" creationId="{7F5C92A3-369B-43F3-BDCE-E560B1B0EC89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15" creationId="{915B5014-A7EC-4BA6-9C83-8840CF81DB28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17" creationId="{022C43AB-86D7-420D-8AD7-DC0A15FDD0AF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23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24" creationId="{7F5C92A3-369B-43F3-BDCE-E560B1B0EC89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00:41.899" v="233"/>
          <ac:picMkLst>
            <pc:docMk/>
            <pc:sldMk cId="867149730" sldId="271"/>
            <ac:picMk id="26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27" creationId="{915B5014-A7EC-4BA6-9C83-8840CF81DB28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00:41.899" v="233"/>
          <ac:picMkLst>
            <pc:docMk/>
            <pc:sldMk cId="867149730" sldId="271"/>
            <ac:picMk id="28" creationId="{7F5C92A3-369B-43F3-BDCE-E560B1B0EC89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00:41.993" v="234"/>
          <ac:picMkLst>
            <pc:docMk/>
            <pc:sldMk cId="867149730" sldId="271"/>
            <ac:picMk id="29" creationId="{022C43AB-86D7-420D-8AD7-DC0A15FDD0AF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00:41.899" v="233"/>
          <ac:picMkLst>
            <pc:docMk/>
            <pc:sldMk cId="867149730" sldId="271"/>
            <ac:picMk id="32" creationId="{915B5014-A7EC-4BA6-9C83-8840CF81DB28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00:41.899" v="233"/>
          <ac:picMkLst>
            <pc:docMk/>
            <pc:sldMk cId="867149730" sldId="271"/>
            <ac:picMk id="34" creationId="{022C43AB-86D7-420D-8AD7-DC0A15FDD0AF}"/>
          </ac:picMkLst>
        </pc:picChg>
      </pc:sldChg>
      <pc:sldChg chg="modSp">
        <pc:chgData name="ALUMNO - Gabriel Santos Chipana Arquiñigo" userId="S::1521094@utp.edu.pe::c69f931e-8855-48b6-ac7d-1c69a5798d49" providerId="AD" clId="Web-{BF904449-9CB1-4F36-BADE-B3DD3747E512}" dt="2019-09-08T02:05:52.657" v="546"/>
        <pc:sldMkLst>
          <pc:docMk/>
          <pc:sldMk cId="74045189" sldId="272"/>
        </pc:sldMkLst>
        <pc:spChg chg="mod">
          <ac:chgData name="ALUMNO - Gabriel Santos Chipana Arquiñigo" userId="S::1521094@utp.edu.pe::c69f931e-8855-48b6-ac7d-1c69a5798d49" providerId="AD" clId="Web-{BF904449-9CB1-4F36-BADE-B3DD3747E512}" dt="2019-09-08T01:06:24.858" v="266"/>
          <ac:spMkLst>
            <pc:docMk/>
            <pc:sldMk cId="74045189" sldId="272"/>
            <ac:spMk id="4" creationId="{3EE7F94A-56C6-4509-9AC9-53E078AA7352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5:52.657" v="546"/>
          <ac:spMkLst>
            <pc:docMk/>
            <pc:sldMk cId="74045189" sldId="272"/>
            <ac:spMk id="5" creationId="{4BB3D5FA-ED2A-4CB5-A4A1-9B555AC50A74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5:40.701" v="306"/>
          <ac:spMkLst>
            <pc:docMk/>
            <pc:sldMk cId="74045189" sldId="272"/>
            <ac:spMk id="45" creationId="{1743C353-F35B-470C-B98F-D3EA2E1DB442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4:37.854" v="300"/>
          <ac:spMkLst>
            <pc:docMk/>
            <pc:sldMk cId="74045189" sldId="272"/>
            <ac:spMk id="59" creationId="{C60621E9-03DE-49E8-AD08-A59064251466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5:16.324" v="303"/>
          <ac:spMkLst>
            <pc:docMk/>
            <pc:sldMk cId="74045189" sldId="272"/>
            <ac:spMk id="83" creationId="{49F84638-2241-406A-9E72-E14817D2E177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5:27.683" v="304"/>
          <ac:spMkLst>
            <pc:docMk/>
            <pc:sldMk cId="74045189" sldId="272"/>
            <ac:spMk id="98" creationId="{56F79171-A14D-486B-9CDD-9618A6F08EFC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4:29.276" v="299"/>
          <ac:spMkLst>
            <pc:docMk/>
            <pc:sldMk cId="74045189" sldId="272"/>
            <ac:spMk id="146" creationId="{7234D41A-C1BA-48EF-87AB-4AACF5F75768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5:31.075" v="305"/>
          <ac:spMkLst>
            <pc:docMk/>
            <pc:sldMk cId="74045189" sldId="272"/>
            <ac:spMk id="147" creationId="{39906103-A145-4C95-9277-FA9655D296D8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3:47.899" v="297" actId="1076"/>
          <ac:spMkLst>
            <pc:docMk/>
            <pc:sldMk cId="74045189" sldId="272"/>
            <ac:spMk id="149" creationId="{B5D2B719-BF16-4D65-9814-5D8A10639B21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2:56.897" v="292" actId="1076"/>
          <ac:spMkLst>
            <pc:docMk/>
            <pc:sldMk cId="74045189" sldId="272"/>
            <ac:spMk id="172" creationId="{27073BD3-B61F-4F77-8C5B-CD17A4849786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2:31.756" v="286" actId="1076"/>
          <ac:spMkLst>
            <pc:docMk/>
            <pc:sldMk cId="74045189" sldId="272"/>
            <ac:spMk id="174" creationId="{EBBDFD8D-97E5-4690-8753-F76CD9A9E0B4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3:11.429" v="295" actId="1076"/>
          <ac:spMkLst>
            <pc:docMk/>
            <pc:sldMk cId="74045189" sldId="272"/>
            <ac:spMk id="175" creationId="{BC403B6A-611A-4F03-A655-86157E46E1A4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1:20.128" v="276" actId="1076"/>
          <ac:spMkLst>
            <pc:docMk/>
            <pc:sldMk cId="74045189" sldId="272"/>
            <ac:spMk id="177" creationId="{21F563EF-131A-411B-AC58-3E063546500B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1:36.394" v="280" actId="1076"/>
          <ac:spMkLst>
            <pc:docMk/>
            <pc:sldMk cId="74045189" sldId="272"/>
            <ac:spMk id="179" creationId="{59BC7666-C0E6-400D-A803-27EBDDE438D2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10:17.460" v="268"/>
          <ac:spMkLst>
            <pc:docMk/>
            <pc:sldMk cId="74045189" sldId="272"/>
            <ac:spMk id="182" creationId="{F800E66E-C603-4628-8077-56FB1CB3E494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22:46.647" v="289" actId="1076"/>
          <ac:spMkLst>
            <pc:docMk/>
            <pc:sldMk cId="74045189" sldId="272"/>
            <ac:spMk id="184" creationId="{F8E3FC24-35BB-4070-94E2-AC5A579A4C0C}"/>
          </ac:spMkLst>
        </pc:spChg>
        <pc:picChg chg="mod">
          <ac:chgData name="ALUMNO - Gabriel Santos Chipana Arquiñigo" userId="S::1521094@utp.edu.pe::c69f931e-8855-48b6-ac7d-1c69a5798d49" providerId="AD" clId="Web-{BF904449-9CB1-4F36-BADE-B3DD3747E512}" dt="2019-09-08T01:20:55.908" v="271"/>
          <ac:picMkLst>
            <pc:docMk/>
            <pc:sldMk cId="74045189" sldId="272"/>
            <ac:picMk id="3" creationId="{D22D1218-DF2B-4E7A-8DD4-ADEDE4EA8F79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3:05.991" v="294"/>
          <ac:picMkLst>
            <pc:docMk/>
            <pc:sldMk cId="74045189" sldId="272"/>
            <ac:picMk id="7" creationId="{DD1F06E9-958C-467C-A73F-30906355AC52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1:15.910" v="275"/>
          <ac:picMkLst>
            <pc:docMk/>
            <pc:sldMk cId="74045189" sldId="272"/>
            <ac:picMk id="9" creationId="{D9E995E2-3DDD-40BC-AE3B-113A391DAA6E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2:53.038" v="291"/>
          <ac:picMkLst>
            <pc:docMk/>
            <pc:sldMk cId="74045189" sldId="272"/>
            <ac:picMk id="11" creationId="{0A21F9E1-AB6C-4E62-AED4-7583078200BB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2:29.537" v="285"/>
          <ac:picMkLst>
            <pc:docMk/>
            <pc:sldMk cId="74045189" sldId="272"/>
            <ac:picMk id="13" creationId="{52F01CB4-42F9-451D-A3E2-828B164C7994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1:28.520" v="278"/>
          <ac:picMkLst>
            <pc:docMk/>
            <pc:sldMk cId="74045189" sldId="272"/>
            <ac:picMk id="15" creationId="{113EA127-B267-41AA-A978-E36FCA7B7BD6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0:39.142" v="269"/>
          <ac:picMkLst>
            <pc:docMk/>
            <pc:sldMk cId="74045189" sldId="272"/>
            <ac:picMk id="16" creationId="{9771279A-B074-4E62-8FB3-A4BDDEC4F477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0:45.955" v="270"/>
          <ac:picMkLst>
            <pc:docMk/>
            <pc:sldMk cId="74045189" sldId="272"/>
            <ac:picMk id="17" creationId="{46A75776-CC19-487C-88BB-CA84590C4705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4:24.697" v="298"/>
          <ac:picMkLst>
            <pc:docMk/>
            <pc:sldMk cId="74045189" sldId="272"/>
            <ac:picMk id="18" creationId="{3490E262-84EC-4863-8618-D5823D68AC17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1:22:19.724" v="283"/>
          <ac:picMkLst>
            <pc:docMk/>
            <pc:sldMk cId="74045189" sldId="272"/>
            <ac:picMk id="78" creationId="{4380986F-C3E5-49C6-AB0B-D08FD27981E2}"/>
          </ac:picMkLst>
        </pc:picChg>
      </pc:sldChg>
      <pc:sldChg chg="addSp delSp modSp mod setBg">
        <pc:chgData name="ALUMNO - Gabriel Santos Chipana Arquiñigo" userId="S::1521094@utp.edu.pe::c69f931e-8855-48b6-ac7d-1c69a5798d49" providerId="AD" clId="Web-{BF904449-9CB1-4F36-BADE-B3DD3747E512}" dt="2019-09-08T01:28:15.517" v="344"/>
        <pc:sldMkLst>
          <pc:docMk/>
          <pc:sldMk cId="489741749" sldId="273"/>
        </pc:sldMkLst>
        <pc:spChg chg="add">
          <ac:chgData name="ALUMNO - Gabriel Santos Chipana Arquiñigo" userId="S::1521094@utp.edu.pe::c69f931e-8855-48b6-ac7d-1c69a5798d49" providerId="AD" clId="Web-{BF904449-9CB1-4F36-BADE-B3DD3747E512}" dt="2019-09-08T01:26:20.748" v="311"/>
          <ac:spMkLst>
            <pc:docMk/>
            <pc:sldMk cId="489741749" sldId="273"/>
            <ac:spMk id="12" creationId="{AEBE9F1A-B38D-446E-83AE-14B17CE77FF2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26:20.748" v="311"/>
          <ac:spMkLst>
            <pc:docMk/>
            <pc:sldMk cId="489741749" sldId="273"/>
            <ac:spMk id="18" creationId="{5E3EB826-A471-488F-9E8A-D65528A3C0CA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26:20.748" v="311"/>
          <ac:spMkLst>
            <pc:docMk/>
            <pc:sldMk cId="489741749" sldId="273"/>
            <ac:spMk id="20" creationId="{4309F268-A45B-4517-B03F-2774BAEFFBA6}"/>
          </ac:spMkLst>
        </pc:sp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1:28:15.517" v="344"/>
          <ac:graphicFrameMkLst>
            <pc:docMk/>
            <pc:sldMk cId="489741749" sldId="273"/>
            <ac:graphicFrameMk id="3" creationId="{F4B64E0B-F6EA-4B25-BC88-AEF06124198F}"/>
          </ac:graphicFrameMkLst>
        </pc:graphicFrameChg>
        <pc:graphicFrameChg chg="del mod modGraphic">
          <ac:chgData name="ALUMNO - Gabriel Santos Chipana Arquiñigo" userId="S::1521094@utp.edu.pe::c69f931e-8855-48b6-ac7d-1c69a5798d49" providerId="AD" clId="Web-{BF904449-9CB1-4F36-BADE-B3DD3747E512}" dt="2019-09-08T01:26:04.247" v="309"/>
          <ac:graphicFrameMkLst>
            <pc:docMk/>
            <pc:sldMk cId="489741749" sldId="273"/>
            <ac:graphicFrameMk id="4" creationId="{F9DB63A1-6962-437B-838E-F8A9824549A1}"/>
          </ac:graphicFrameMkLst>
        </pc:graphicFrameChg>
        <pc:picChg chg="add">
          <ac:chgData name="ALUMNO - Gabriel Santos Chipana Arquiñigo" userId="S::1521094@utp.edu.pe::c69f931e-8855-48b6-ac7d-1c69a5798d49" providerId="AD" clId="Web-{BF904449-9CB1-4F36-BADE-B3DD3747E512}" dt="2019-09-08T01:26:20.748" v="311"/>
          <ac:picMkLst>
            <pc:docMk/>
            <pc:sldMk cId="489741749" sldId="273"/>
            <ac:picMk id="8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26:20.748" v="311"/>
          <ac:picMkLst>
            <pc:docMk/>
            <pc:sldMk cId="489741749" sldId="273"/>
            <ac:picMk id="10" creationId="{7F5C92A3-369B-43F3-BDCE-E560B1B0EC89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26:20.748" v="311"/>
          <ac:picMkLst>
            <pc:docMk/>
            <pc:sldMk cId="489741749" sldId="273"/>
            <ac:picMk id="14" creationId="{915B5014-A7EC-4BA6-9C83-8840CF81DB28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26:20.748" v="311"/>
          <ac:picMkLst>
            <pc:docMk/>
            <pc:sldMk cId="489741749" sldId="273"/>
            <ac:picMk id="16" creationId="{022C43AB-86D7-420D-8AD7-DC0A15FDD0AF}"/>
          </ac:picMkLst>
        </pc:picChg>
      </pc:sldChg>
      <pc:sldChg chg="addSp delSp modSp">
        <pc:chgData name="ALUMNO - Gabriel Santos Chipana Arquiñigo" userId="S::1521094@utp.edu.pe::c69f931e-8855-48b6-ac7d-1c69a5798d49" providerId="AD" clId="Web-{BF904449-9CB1-4F36-BADE-B3DD3747E512}" dt="2019-09-08T02:11:15.077" v="688" actId="1076"/>
        <pc:sldMkLst>
          <pc:docMk/>
          <pc:sldMk cId="3969344302" sldId="274"/>
        </pc:sldMkLst>
        <pc:spChg chg="mod">
          <ac:chgData name="ALUMNO - Gabriel Santos Chipana Arquiñigo" userId="S::1521094@utp.edu.pe::c69f931e-8855-48b6-ac7d-1c69a5798d49" providerId="AD" clId="Web-{BF904449-9CB1-4F36-BADE-B3DD3747E512}" dt="2019-09-08T02:07:51.879" v="566"/>
          <ac:spMkLst>
            <pc:docMk/>
            <pc:sldMk cId="3969344302" sldId="274"/>
            <ac:spMk id="2" creationId="{4DC406FF-429A-4366-A6FE-131B60FCC051}"/>
          </ac:spMkLst>
        </pc:spChg>
        <pc:spChg chg="del mod">
          <ac:chgData name="ALUMNO - Gabriel Santos Chipana Arquiñigo" userId="S::1521094@utp.edu.pe::c69f931e-8855-48b6-ac7d-1c69a5798d49" providerId="AD" clId="Web-{BF904449-9CB1-4F36-BADE-B3DD3747E512}" dt="2019-09-08T02:11:06.499" v="685"/>
          <ac:spMkLst>
            <pc:docMk/>
            <pc:sldMk cId="3969344302" sldId="274"/>
            <ac:spMk id="3" creationId="{B0730E7E-B52C-496C-86DA-9D1431FCF1CA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32:44.125" v="372"/>
          <ac:spMkLst>
            <pc:docMk/>
            <pc:sldMk cId="3969344302" sldId="274"/>
            <ac:spMk id="4" creationId="{C71EFEF6-21CD-4DB9-A946-8033622FB0C3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1:32:39.141" v="371"/>
          <ac:spMkLst>
            <pc:docMk/>
            <pc:sldMk cId="3969344302" sldId="274"/>
            <ac:spMk id="5" creationId="{74A66B86-6006-44EE-9399-4ADDA6B2EE02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10:25.232" v="612" actId="1076"/>
          <ac:spMkLst>
            <pc:docMk/>
            <pc:sldMk cId="3969344302" sldId="274"/>
            <ac:spMk id="12" creationId="{F9B814FE-ACFA-4191-97D8-B41C520E537B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10:06.919" v="608" actId="20577"/>
          <ac:spMkLst>
            <pc:docMk/>
            <pc:sldMk cId="3969344302" sldId="274"/>
            <ac:spMk id="14" creationId="{C389E278-E3AD-4B8C-B109-9D784BE3E6AC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10:38.904" v="615" actId="1076"/>
          <ac:spMkLst>
            <pc:docMk/>
            <pc:sldMk cId="3969344302" sldId="274"/>
            <ac:spMk id="15" creationId="{D855CC01-BCC9-49D1-BC41-E059431BAA63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7:51.910" v="567"/>
          <ac:spMkLst>
            <pc:docMk/>
            <pc:sldMk cId="3969344302" sldId="274"/>
            <ac:spMk id="16" creationId="{CFDB32D3-6CA7-4913-B345-1C474108D5AE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7:51.942" v="568"/>
          <ac:spMkLst>
            <pc:docMk/>
            <pc:sldMk cId="3969344302" sldId="274"/>
            <ac:spMk id="17" creationId="{8F121EE1-8C7A-48DD-92F9-9AA82AAC8CEE}"/>
          </ac:spMkLst>
        </pc:spChg>
        <pc:spChg chg="mod">
          <ac:chgData name="ALUMNO - Gabriel Santos Chipana Arquiñigo" userId="S::1521094@utp.edu.pe::c69f931e-8855-48b6-ac7d-1c69a5798d49" providerId="AD" clId="Web-{BF904449-9CB1-4F36-BADE-B3DD3747E512}" dt="2019-09-08T02:07:51.989" v="569"/>
          <ac:spMkLst>
            <pc:docMk/>
            <pc:sldMk cId="3969344302" sldId="274"/>
            <ac:spMk id="18" creationId="{33CA0CC6-A7B2-4748-8B4F-961C368D64CD}"/>
          </ac:spMkLst>
        </pc:spChg>
        <pc:spChg chg="add del mod">
          <ac:chgData name="ALUMNO - Gabriel Santos Chipana Arquiñigo" userId="S::1521094@utp.edu.pe::c69f931e-8855-48b6-ac7d-1c69a5798d49" providerId="AD" clId="Web-{BF904449-9CB1-4F36-BADE-B3DD3747E512}" dt="2019-09-08T02:11:11.343" v="687"/>
          <ac:spMkLst>
            <pc:docMk/>
            <pc:sldMk cId="3969344302" sldId="274"/>
            <ac:spMk id="20" creationId="{690B4339-94D0-4B94-BF14-A72150F80BBC}"/>
          </ac:spMkLst>
        </pc:spChg>
        <pc:spChg chg="add mod">
          <ac:chgData name="ALUMNO - Gabriel Santos Chipana Arquiñigo" userId="S::1521094@utp.edu.pe::c69f931e-8855-48b6-ac7d-1c69a5798d49" providerId="AD" clId="Web-{BF904449-9CB1-4F36-BADE-B3DD3747E512}" dt="2019-09-08T02:11:15.077" v="688" actId="1076"/>
          <ac:spMkLst>
            <pc:docMk/>
            <pc:sldMk cId="3969344302" sldId="274"/>
            <ac:spMk id="23" creationId="{BDF71839-1AC9-4CA3-B3F0-99CCE7E0DEB5}"/>
          </ac:spMkLst>
        </pc:spChg>
        <pc:picChg chg="mod">
          <ac:chgData name="ALUMNO - Gabriel Santos Chipana Arquiñigo" userId="S::1521094@utp.edu.pe::c69f931e-8855-48b6-ac7d-1c69a5798d49" providerId="AD" clId="Web-{BF904449-9CB1-4F36-BADE-B3DD3747E512}" dt="2019-09-08T02:07:59.504" v="570"/>
          <ac:picMkLst>
            <pc:docMk/>
            <pc:sldMk cId="3969344302" sldId="274"/>
            <ac:picMk id="7" creationId="{5F4DBAF2-4895-4674-AF1B-36D981D3A646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7:59.598" v="573"/>
          <ac:picMkLst>
            <pc:docMk/>
            <pc:sldMk cId="3969344302" sldId="274"/>
            <ac:picMk id="8" creationId="{241281ED-F418-4F9D-B880-B102E469C0BF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7:59.536" v="571"/>
          <ac:picMkLst>
            <pc:docMk/>
            <pc:sldMk cId="3969344302" sldId="274"/>
            <ac:picMk id="9" creationId="{5C3F229F-AC79-4A34-BDE2-24968DD8CA17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7:59.567" v="572"/>
          <ac:picMkLst>
            <pc:docMk/>
            <pc:sldMk cId="3969344302" sldId="274"/>
            <ac:picMk id="11" creationId="{9367B303-61E6-43FC-9D8A-2B62D0D67245}"/>
          </ac:picMkLst>
        </pc:picChg>
        <pc:picChg chg="mod">
          <ac:chgData name="ALUMNO - Gabriel Santos Chipana Arquiñigo" userId="S::1521094@utp.edu.pe::c69f931e-8855-48b6-ac7d-1c69a5798d49" providerId="AD" clId="Web-{BF904449-9CB1-4F36-BADE-B3DD3747E512}" dt="2019-09-08T02:07:59.629" v="574"/>
          <ac:picMkLst>
            <pc:docMk/>
            <pc:sldMk cId="3969344302" sldId="274"/>
            <ac:picMk id="13" creationId="{47CB82A7-DE31-4684-B750-875A6CAB9CAC}"/>
          </ac:picMkLst>
        </pc:picChg>
      </pc:sldChg>
      <pc:sldChg chg="addSp delSp modSp mod setBg">
        <pc:chgData name="ALUMNO - Gabriel Santos Chipana Arquiñigo" userId="S::1521094@utp.edu.pe::c69f931e-8855-48b6-ac7d-1c69a5798d49" providerId="AD" clId="Web-{BF904449-9CB1-4F36-BADE-B3DD3747E512}" dt="2019-09-08T01:33:25.142" v="384" actId="1076"/>
        <pc:sldMkLst>
          <pc:docMk/>
          <pc:sldMk cId="3209757183" sldId="275"/>
        </pc:sldMkLst>
        <pc:spChg chg="add del mod">
          <ac:chgData name="ALUMNO - Gabriel Santos Chipana Arquiñigo" userId="S::1521094@utp.edu.pe::c69f931e-8855-48b6-ac7d-1c69a5798d49" providerId="AD" clId="Web-{BF904449-9CB1-4F36-BADE-B3DD3747E512}" dt="2019-09-08T01:33:02.251" v="374"/>
          <ac:spMkLst>
            <pc:docMk/>
            <pc:sldMk cId="3209757183" sldId="275"/>
            <ac:spMk id="3" creationId="{DBD5803B-8B3B-4EE1-8ADD-5CAAE91D2EF9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3:06.486" v="376"/>
          <ac:spMkLst>
            <pc:docMk/>
            <pc:sldMk cId="3209757183" sldId="275"/>
            <ac:spMk id="15" creationId="{AEBE9F1A-B38D-446E-83AE-14B17CE77FF2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3:06.486" v="376"/>
          <ac:spMkLst>
            <pc:docMk/>
            <pc:sldMk cId="3209757183" sldId="275"/>
            <ac:spMk id="21" creationId="{5E3EB826-A471-488F-9E8A-D65528A3C0CA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3:06.486" v="376"/>
          <ac:spMkLst>
            <pc:docMk/>
            <pc:sldMk cId="3209757183" sldId="275"/>
            <ac:spMk id="23" creationId="{4309F268-A45B-4517-B03F-2774BAEFFBA6}"/>
          </ac:spMkLst>
        </pc:spChg>
        <pc:graphicFrameChg chg="del">
          <ac:chgData name="ALUMNO - Gabriel Santos Chipana Arquiñigo" userId="S::1521094@utp.edu.pe::c69f931e-8855-48b6-ac7d-1c69a5798d49" providerId="AD" clId="Web-{BF904449-9CB1-4F36-BADE-B3DD3747E512}" dt="2019-09-08T01:32:52.907" v="373"/>
          <ac:graphicFrameMkLst>
            <pc:docMk/>
            <pc:sldMk cId="3209757183" sldId="275"/>
            <ac:graphicFrameMk id="4" creationId="{AA3270C9-1DD0-43FE-A055-2183257007BD}"/>
          </ac:graphicFrameMkLst>
        </pc:graphicFrame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1:33:25.142" v="384" actId="1076"/>
          <ac:graphicFrameMkLst>
            <pc:docMk/>
            <pc:sldMk cId="3209757183" sldId="275"/>
            <ac:graphicFrameMk id="6" creationId="{D475F898-5417-4851-8327-394ACA4631E5}"/>
          </ac:graphicFrameMkLst>
        </pc:graphicFrameChg>
        <pc:picChg chg="add">
          <ac:chgData name="ALUMNO - Gabriel Santos Chipana Arquiñigo" userId="S::1521094@utp.edu.pe::c69f931e-8855-48b6-ac7d-1c69a5798d49" providerId="AD" clId="Web-{BF904449-9CB1-4F36-BADE-B3DD3747E512}" dt="2019-09-08T01:33:06.486" v="376"/>
          <ac:picMkLst>
            <pc:docMk/>
            <pc:sldMk cId="3209757183" sldId="275"/>
            <ac:picMk id="11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3:06.486" v="376"/>
          <ac:picMkLst>
            <pc:docMk/>
            <pc:sldMk cId="3209757183" sldId="275"/>
            <ac:picMk id="13" creationId="{7F5C92A3-369B-43F3-BDCE-E560B1B0EC89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3:06.486" v="376"/>
          <ac:picMkLst>
            <pc:docMk/>
            <pc:sldMk cId="3209757183" sldId="275"/>
            <ac:picMk id="17" creationId="{915B5014-A7EC-4BA6-9C83-8840CF81DB28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3:06.486" v="376"/>
          <ac:picMkLst>
            <pc:docMk/>
            <pc:sldMk cId="3209757183" sldId="275"/>
            <ac:picMk id="19" creationId="{022C43AB-86D7-420D-8AD7-DC0A15FDD0AF}"/>
          </ac:picMkLst>
        </pc:picChg>
      </pc:sldChg>
      <pc:sldChg chg="addSp delSp modSp mod setBg">
        <pc:chgData name="ALUMNO - Gabriel Santos Chipana Arquiñigo" userId="S::1521094@utp.edu.pe::c69f931e-8855-48b6-ac7d-1c69a5798d49" providerId="AD" clId="Web-{BF904449-9CB1-4F36-BADE-B3DD3747E512}" dt="2019-09-08T01:31:46.858" v="369"/>
        <pc:sldMkLst>
          <pc:docMk/>
          <pc:sldMk cId="1766047289" sldId="276"/>
        </pc:sldMkLst>
        <pc:spChg chg="add del">
          <ac:chgData name="ALUMNO - Gabriel Santos Chipana Arquiñigo" userId="S::1521094@utp.edu.pe::c69f931e-8855-48b6-ac7d-1c69a5798d49" providerId="AD" clId="Web-{BF904449-9CB1-4F36-BADE-B3DD3747E512}" dt="2019-09-08T01:31:13.185" v="350"/>
          <ac:spMkLst>
            <pc:docMk/>
            <pc:sldMk cId="1766047289" sldId="276"/>
            <ac:spMk id="12" creationId="{AEBE9F1A-B38D-446E-83AE-14B17CE77FF2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1:25.482" v="353"/>
          <ac:spMkLst>
            <pc:docMk/>
            <pc:sldMk cId="1766047289" sldId="276"/>
            <ac:spMk id="15" creationId="{AEBE9F1A-B38D-446E-83AE-14B17CE77FF2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1:31:13.185" v="350"/>
          <ac:spMkLst>
            <pc:docMk/>
            <pc:sldMk cId="1766047289" sldId="276"/>
            <ac:spMk id="18" creationId="{5E3EB826-A471-488F-9E8A-D65528A3C0CA}"/>
          </ac:spMkLst>
        </pc:spChg>
        <pc:spChg chg="add del">
          <ac:chgData name="ALUMNO - Gabriel Santos Chipana Arquiñigo" userId="S::1521094@utp.edu.pe::c69f931e-8855-48b6-ac7d-1c69a5798d49" providerId="AD" clId="Web-{BF904449-9CB1-4F36-BADE-B3DD3747E512}" dt="2019-09-08T01:31:13.185" v="350"/>
          <ac:spMkLst>
            <pc:docMk/>
            <pc:sldMk cId="1766047289" sldId="276"/>
            <ac:spMk id="20" creationId="{4309F268-A45B-4517-B03F-2774BAEFFBA6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1:25.482" v="353"/>
          <ac:spMkLst>
            <pc:docMk/>
            <pc:sldMk cId="1766047289" sldId="276"/>
            <ac:spMk id="21" creationId="{5E3EB826-A471-488F-9E8A-D65528A3C0CA}"/>
          </ac:spMkLst>
        </pc:spChg>
        <pc:spChg chg="add">
          <ac:chgData name="ALUMNO - Gabriel Santos Chipana Arquiñigo" userId="S::1521094@utp.edu.pe::c69f931e-8855-48b6-ac7d-1c69a5798d49" providerId="AD" clId="Web-{BF904449-9CB1-4F36-BADE-B3DD3747E512}" dt="2019-09-08T01:31:25.482" v="353"/>
          <ac:spMkLst>
            <pc:docMk/>
            <pc:sldMk cId="1766047289" sldId="276"/>
            <ac:spMk id="23" creationId="{4309F268-A45B-4517-B03F-2774BAEFFBA6}"/>
          </ac:spMkLst>
        </pc:spChg>
        <pc:graphicFrameChg chg="add del mod">
          <ac:chgData name="ALUMNO - Gabriel Santos Chipana Arquiñigo" userId="S::1521094@utp.edu.pe::c69f931e-8855-48b6-ac7d-1c69a5798d49" providerId="AD" clId="Web-{BF904449-9CB1-4F36-BADE-B3DD3747E512}" dt="2019-09-08T01:31:18.154" v="351"/>
          <ac:graphicFrameMkLst>
            <pc:docMk/>
            <pc:sldMk cId="1766047289" sldId="276"/>
            <ac:graphicFrameMk id="3" creationId="{8DE54B2F-6E51-4751-9D71-A3CD54EDFC9E}"/>
          </ac:graphicFrameMkLst>
        </pc:graphicFrameChg>
        <pc:graphicFrameChg chg="del mod modGraphic">
          <ac:chgData name="ALUMNO - Gabriel Santos Chipana Arquiñigo" userId="S::1521094@utp.edu.pe::c69f931e-8855-48b6-ac7d-1c69a5798d49" providerId="AD" clId="Web-{BF904449-9CB1-4F36-BADE-B3DD3747E512}" dt="2019-09-08T01:28:24.752" v="347"/>
          <ac:graphicFrameMkLst>
            <pc:docMk/>
            <pc:sldMk cId="1766047289" sldId="276"/>
            <ac:graphicFrameMk id="4" creationId="{25C9D3F5-9EBF-4EF2-BD95-BECF749B691D}"/>
          </ac:graphicFrameMkLst>
        </pc:graphicFrameChg>
        <pc:graphicFrameChg chg="add mod modGraphic">
          <ac:chgData name="ALUMNO - Gabriel Santos Chipana Arquiñigo" userId="S::1521094@utp.edu.pe::c69f931e-8855-48b6-ac7d-1c69a5798d49" providerId="AD" clId="Web-{BF904449-9CB1-4F36-BADE-B3DD3747E512}" dt="2019-09-08T01:31:46.858" v="369"/>
          <ac:graphicFrameMkLst>
            <pc:docMk/>
            <pc:sldMk cId="1766047289" sldId="276"/>
            <ac:graphicFrameMk id="6" creationId="{156C9488-33B6-4A73-8AF0-58A455E547E5}"/>
          </ac:graphicFrameMkLst>
        </pc:graphicFrameChg>
        <pc:picChg chg="add del">
          <ac:chgData name="ALUMNO - Gabriel Santos Chipana Arquiñigo" userId="S::1521094@utp.edu.pe::c69f931e-8855-48b6-ac7d-1c69a5798d49" providerId="AD" clId="Web-{BF904449-9CB1-4F36-BADE-B3DD3747E512}" dt="2019-09-08T01:31:13.185" v="350"/>
          <ac:picMkLst>
            <pc:docMk/>
            <pc:sldMk cId="1766047289" sldId="276"/>
            <ac:picMk id="8" creationId="{C9ECDD5C-152A-4CC7-8333-0F367B3A62EA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31:13.185" v="350"/>
          <ac:picMkLst>
            <pc:docMk/>
            <pc:sldMk cId="1766047289" sldId="276"/>
            <ac:picMk id="10" creationId="{7F5C92A3-369B-43F3-BDCE-E560B1B0EC89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1:25.482" v="353"/>
          <ac:picMkLst>
            <pc:docMk/>
            <pc:sldMk cId="1766047289" sldId="276"/>
            <ac:picMk id="11" creationId="{C9ECDD5C-152A-4CC7-8333-0F367B3A62EA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1:25.482" v="353"/>
          <ac:picMkLst>
            <pc:docMk/>
            <pc:sldMk cId="1766047289" sldId="276"/>
            <ac:picMk id="13" creationId="{7F5C92A3-369B-43F3-BDCE-E560B1B0EC89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31:13.185" v="350"/>
          <ac:picMkLst>
            <pc:docMk/>
            <pc:sldMk cId="1766047289" sldId="276"/>
            <ac:picMk id="14" creationId="{915B5014-A7EC-4BA6-9C83-8840CF81DB28}"/>
          </ac:picMkLst>
        </pc:picChg>
        <pc:picChg chg="add del">
          <ac:chgData name="ALUMNO - Gabriel Santos Chipana Arquiñigo" userId="S::1521094@utp.edu.pe::c69f931e-8855-48b6-ac7d-1c69a5798d49" providerId="AD" clId="Web-{BF904449-9CB1-4F36-BADE-B3DD3747E512}" dt="2019-09-08T01:31:13.185" v="350"/>
          <ac:picMkLst>
            <pc:docMk/>
            <pc:sldMk cId="1766047289" sldId="276"/>
            <ac:picMk id="16" creationId="{022C43AB-86D7-420D-8AD7-DC0A15FDD0AF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1:25.482" v="353"/>
          <ac:picMkLst>
            <pc:docMk/>
            <pc:sldMk cId="1766047289" sldId="276"/>
            <ac:picMk id="17" creationId="{915B5014-A7EC-4BA6-9C83-8840CF81DB28}"/>
          </ac:picMkLst>
        </pc:picChg>
        <pc:picChg chg="add">
          <ac:chgData name="ALUMNO - Gabriel Santos Chipana Arquiñigo" userId="S::1521094@utp.edu.pe::c69f931e-8855-48b6-ac7d-1c69a5798d49" providerId="AD" clId="Web-{BF904449-9CB1-4F36-BADE-B3DD3747E512}" dt="2019-09-08T01:31:25.482" v="353"/>
          <ac:picMkLst>
            <pc:docMk/>
            <pc:sldMk cId="1766047289" sldId="276"/>
            <ac:picMk id="19" creationId="{022C43AB-86D7-420D-8AD7-DC0A15FDD0AF}"/>
          </ac:picMkLst>
        </pc:picChg>
      </pc:sldChg>
    </pc:docChg>
  </pc:docChgLst>
  <pc:docChgLst>
    <pc:chgData name="ALUMNO - Gabriel Santos Chipana Arquiñigo" userId="S::1521094@utp.edu.pe::c69f931e-8855-48b6-ac7d-1c69a5798d49" providerId="AD" clId="Web-{7E99D7BD-6CA2-4D39-8260-B40F3B89210D}"/>
    <pc:docChg chg="modSld addMainMaster delMainMaster">
      <pc:chgData name="ALUMNO - Gabriel Santos Chipana Arquiñigo" userId="S::1521094@utp.edu.pe::c69f931e-8855-48b6-ac7d-1c69a5798d49" providerId="AD" clId="Web-{7E99D7BD-6CA2-4D39-8260-B40F3B89210D}" dt="2019-09-08T00:37:26.153" v="283"/>
      <pc:docMkLst>
        <pc:docMk/>
      </pc:docMkLst>
      <pc:sldChg chg="addSp delSp modSp mod modClrScheme chgLayout">
        <pc:chgData name="ALUMNO - Gabriel Santos Chipana Arquiñigo" userId="S::1521094@utp.edu.pe::c69f931e-8855-48b6-ac7d-1c69a5798d49" providerId="AD" clId="Web-{7E99D7BD-6CA2-4D39-8260-B40F3B89210D}" dt="2019-09-08T00:28:57.931" v="178"/>
        <pc:sldMkLst>
          <pc:docMk/>
          <pc:sldMk cId="3462045401" sldId="256"/>
        </pc:sldMkLst>
        <pc:spChg chg="mod">
          <ac:chgData name="ALUMNO - Gabriel Santos Chipana Arquiñigo" userId="S::1521094@utp.edu.pe::c69f931e-8855-48b6-ac7d-1c69a5798d49" providerId="AD" clId="Web-{7E99D7BD-6CA2-4D39-8260-B40F3B89210D}" dt="2019-09-08T00:28:57.931" v="178"/>
          <ac:spMkLst>
            <pc:docMk/>
            <pc:sldMk cId="3462045401" sldId="256"/>
            <ac:spMk id="4" creationId="{C4AEE9C5-21B5-4099-8397-0EFE1F65761A}"/>
          </ac:spMkLst>
        </pc:spChg>
        <pc:picChg chg="add mod">
          <ac:chgData name="ALUMNO - Gabriel Santos Chipana Arquiñigo" userId="S::1521094@utp.edu.pe::c69f931e-8855-48b6-ac7d-1c69a5798d49" providerId="AD" clId="Web-{7E99D7BD-6CA2-4D39-8260-B40F3B89210D}" dt="2019-09-07T23:35:21.713" v="7" actId="1076"/>
          <ac:picMkLst>
            <pc:docMk/>
            <pc:sldMk cId="3462045401" sldId="256"/>
            <ac:picMk id="2" creationId="{B1BA8428-E07E-4E94-A250-D16FFC211266}"/>
          </ac:picMkLst>
        </pc:picChg>
        <pc:picChg chg="del">
          <ac:chgData name="ALUMNO - Gabriel Santos Chipana Arquiñigo" userId="S::1521094@utp.edu.pe::c69f931e-8855-48b6-ac7d-1c69a5798d49" providerId="AD" clId="Web-{7E99D7BD-6CA2-4D39-8260-B40F3B89210D}" dt="2019-09-07T23:35:20.478" v="5"/>
          <ac:picMkLst>
            <pc:docMk/>
            <pc:sldMk cId="3462045401" sldId="256"/>
            <ac:picMk id="8" creationId="{EB569467-E79B-46D7-96C3-4AADC0878DA6}"/>
          </ac:picMkLst>
        </pc:picChg>
      </pc:sldChg>
      <pc:sldChg chg="addSp delSp modSp mod modClrScheme chgLayout">
        <pc:chgData name="ALUMNO - Gabriel Santos Chipana Arquiñigo" userId="S::1521094@utp.edu.pe::c69f931e-8855-48b6-ac7d-1c69a5798d49" providerId="AD" clId="Web-{7E99D7BD-6CA2-4D39-8260-B40F3B89210D}" dt="2019-09-08T00:28:43.430" v="176"/>
        <pc:sldMkLst>
          <pc:docMk/>
          <pc:sldMk cId="2653780146" sldId="257"/>
        </pc:sldMkLst>
        <pc:spChg chg="mod ord">
          <ac:chgData name="ALUMNO - Gabriel Santos Chipana Arquiñigo" userId="S::1521094@utp.edu.pe::c69f931e-8855-48b6-ac7d-1c69a5798d49" providerId="AD" clId="Web-{7E99D7BD-6CA2-4D39-8260-B40F3B89210D}" dt="2019-09-07T23:33:52.065" v="2"/>
          <ac:spMkLst>
            <pc:docMk/>
            <pc:sldMk cId="2653780146" sldId="257"/>
            <ac:spMk id="3" creationId="{A7EA7768-43CF-4FCC-9F18-8739BE83A720}"/>
          </ac:spMkLst>
        </pc:spChg>
        <pc:spChg chg="add del mod">
          <ac:chgData name="ALUMNO - Gabriel Santos Chipana Arquiñigo" userId="S::1521094@utp.edu.pe::c69f931e-8855-48b6-ac7d-1c69a5798d49" providerId="AD" clId="Web-{7E99D7BD-6CA2-4D39-8260-B40F3B89210D}" dt="2019-09-08T00:28:43.430" v="176"/>
          <ac:spMkLst>
            <pc:docMk/>
            <pc:sldMk cId="2653780146" sldId="257"/>
            <ac:spMk id="5" creationId="{A4228C4D-0244-4732-8D93-9159B2732587}"/>
          </ac:spMkLst>
        </pc:spChg>
      </pc:sldChg>
      <pc:sldChg chg="modSp mod modClrScheme chgLayout">
        <pc:chgData name="ALUMNO - Gabriel Santos Chipana Arquiñigo" userId="S::1521094@utp.edu.pe::c69f931e-8855-48b6-ac7d-1c69a5798d49" providerId="AD" clId="Web-{7E99D7BD-6CA2-4D39-8260-B40F3B89210D}" dt="2019-09-08T00:28:35.492" v="174"/>
        <pc:sldMkLst>
          <pc:docMk/>
          <pc:sldMk cId="3376375597" sldId="258"/>
        </pc:sldMkLst>
        <pc:spChg chg="mod">
          <ac:chgData name="ALUMNO - Gabriel Santos Chipana Arquiñigo" userId="S::1521094@utp.edu.pe::c69f931e-8855-48b6-ac7d-1c69a5798d49" providerId="AD" clId="Web-{7E99D7BD-6CA2-4D39-8260-B40F3B89210D}" dt="2019-09-08T00:28:35.492" v="174"/>
          <ac:spMkLst>
            <pc:docMk/>
            <pc:sldMk cId="3376375597" sldId="258"/>
            <ac:spMk id="4" creationId="{9AA7A0E7-CC49-4BA6-B2BC-BA4E6C5DEBED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7T23:38:01.515" v="13"/>
          <ac:spMkLst>
            <pc:docMk/>
            <pc:sldMk cId="3376375597" sldId="258"/>
            <ac:spMk id="10" creationId="{5F7EB4B3-B79C-43A0-848B-F43F478F6F55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7T23:40:27.150" v="21" actId="20577"/>
          <ac:spMkLst>
            <pc:docMk/>
            <pc:sldMk cId="3376375597" sldId="258"/>
            <ac:spMk id="12" creationId="{6E428B32-0386-4117-BB5F-87D735B5222B}"/>
          </ac:spMkLst>
        </pc:spChg>
      </pc:sldChg>
      <pc:sldChg chg="addSp delSp modSp mod modClrScheme chgLayout">
        <pc:chgData name="ALUMNO - Gabriel Santos Chipana Arquiñigo" userId="S::1521094@utp.edu.pe::c69f931e-8855-48b6-ac7d-1c69a5798d49" providerId="AD" clId="Web-{7E99D7BD-6CA2-4D39-8260-B40F3B89210D}" dt="2019-09-08T00:28:50.743" v="177"/>
        <pc:sldMkLst>
          <pc:docMk/>
          <pc:sldMk cId="216317375" sldId="259"/>
        </pc:sldMkLst>
        <pc:spChg chg="mod">
          <ac:chgData name="ALUMNO - Gabriel Santos Chipana Arquiñigo" userId="S::1521094@utp.edu.pe::c69f931e-8855-48b6-ac7d-1c69a5798d49" providerId="AD" clId="Web-{7E99D7BD-6CA2-4D39-8260-B40F3B89210D}" dt="2019-09-08T00:28:50.743" v="177"/>
          <ac:spMkLst>
            <pc:docMk/>
            <pc:sldMk cId="216317375" sldId="259"/>
            <ac:spMk id="4" creationId="{CBCB396F-ED8F-4AFC-A750-ED47D147B5F5}"/>
          </ac:spMkLst>
        </pc:spChg>
        <pc:graphicFrameChg chg="add del mod">
          <ac:chgData name="ALUMNO - Gabriel Santos Chipana Arquiñigo" userId="S::1521094@utp.edu.pe::c69f931e-8855-48b6-ac7d-1c69a5798d49" providerId="AD" clId="Web-{7E99D7BD-6CA2-4D39-8260-B40F3B89210D}" dt="2019-09-07T23:41:12.901" v="24"/>
          <ac:graphicFrameMkLst>
            <pc:docMk/>
            <pc:sldMk cId="216317375" sldId="259"/>
            <ac:graphicFrameMk id="3" creationId="{8A892C3D-6985-4E93-BD7D-32005C867B8F}"/>
          </ac:graphicFrameMkLst>
        </pc:graphicFrameChg>
        <pc:graphicFrameChg chg="add mod modGraphic">
          <ac:chgData name="ALUMNO - Gabriel Santos Chipana Arquiñigo" userId="S::1521094@utp.edu.pe::c69f931e-8855-48b6-ac7d-1c69a5798d49" providerId="AD" clId="Web-{7E99D7BD-6CA2-4D39-8260-B40F3B89210D}" dt="2019-09-08T00:04:55.226" v="94"/>
          <ac:graphicFrameMkLst>
            <pc:docMk/>
            <pc:sldMk cId="216317375" sldId="259"/>
            <ac:graphicFrameMk id="6" creationId="{C0FE6E8F-5FB8-4F94-9630-5D6BF45326EC}"/>
          </ac:graphicFrameMkLst>
        </pc:graphicFrameChg>
        <pc:graphicFrameChg chg="del mod modGraphic">
          <ac:chgData name="ALUMNO - Gabriel Santos Chipana Arquiñigo" userId="S::1521094@utp.edu.pe::c69f931e-8855-48b6-ac7d-1c69a5798d49" providerId="AD" clId="Web-{7E99D7BD-6CA2-4D39-8260-B40F3B89210D}" dt="2019-09-08T00:04:12.834" v="29"/>
          <ac:graphicFrameMkLst>
            <pc:docMk/>
            <pc:sldMk cId="216317375" sldId="259"/>
            <ac:graphicFrameMk id="13" creationId="{8B9F3F82-E327-4A74-9AD1-BECAB6F049F8}"/>
          </ac:graphicFrameMkLst>
        </pc:graphicFrameChg>
      </pc:sldChg>
      <pc:sldChg chg="modSp mod modClrScheme modShow chgLayout">
        <pc:chgData name="ALUMNO - Gabriel Santos Chipana Arquiñigo" userId="S::1521094@utp.edu.pe::c69f931e-8855-48b6-ac7d-1c69a5798d49" providerId="AD" clId="Web-{7E99D7BD-6CA2-4D39-8260-B40F3B89210D}" dt="2019-09-08T00:28:30.867" v="173"/>
        <pc:sldMkLst>
          <pc:docMk/>
          <pc:sldMk cId="3731682834" sldId="260"/>
        </pc:sldMkLst>
        <pc:spChg chg="mod">
          <ac:chgData name="ALUMNO - Gabriel Santos Chipana Arquiñigo" userId="S::1521094@utp.edu.pe::c69f931e-8855-48b6-ac7d-1c69a5798d49" providerId="AD" clId="Web-{7E99D7BD-6CA2-4D39-8260-B40F3B89210D}" dt="2019-09-08T00:28:30.867" v="173"/>
          <ac:spMkLst>
            <pc:docMk/>
            <pc:sldMk cId="3731682834" sldId="260"/>
            <ac:spMk id="4" creationId="{8195D9BC-863F-4BA5-B1AE-3B092C31F81B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2:45.805" v="99"/>
          <ac:spMkLst>
            <pc:docMk/>
            <pc:sldMk cId="3731682834" sldId="260"/>
            <ac:spMk id="8" creationId="{51FE5C42-9A94-4972-B3DC-0530C8207054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2:45.821" v="100"/>
          <ac:spMkLst>
            <pc:docMk/>
            <pc:sldMk cId="3731682834" sldId="260"/>
            <ac:spMk id="9" creationId="{37389D45-22C0-4F9D-B532-EDD58675A7F2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2:45.836" v="101"/>
          <ac:spMkLst>
            <pc:docMk/>
            <pc:sldMk cId="3731682834" sldId="260"/>
            <ac:spMk id="10" creationId="{60FDFD30-55A2-4704-BCAD-1B3B5894D1A0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2:45.836" v="102"/>
          <ac:spMkLst>
            <pc:docMk/>
            <pc:sldMk cId="3731682834" sldId="260"/>
            <ac:spMk id="11" creationId="{287812C7-F736-40AE-9C79-ABC7944F566D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3:03.743" v="103"/>
          <ac:spMkLst>
            <pc:docMk/>
            <pc:sldMk cId="3731682834" sldId="260"/>
            <ac:spMk id="12" creationId="{600C44D5-50C0-41D3-A4D5-A7249318CB5A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3:03.759" v="104"/>
          <ac:spMkLst>
            <pc:docMk/>
            <pc:sldMk cId="3731682834" sldId="260"/>
            <ac:spMk id="13" creationId="{E2B889FC-410E-475D-B6D3-D073D8A0F395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3:03.774" v="105"/>
          <ac:spMkLst>
            <pc:docMk/>
            <pc:sldMk cId="3731682834" sldId="260"/>
            <ac:spMk id="14" creationId="{48B23B66-3E26-4E95-93A3-90990EA31065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13:03.790" v="106"/>
          <ac:spMkLst>
            <pc:docMk/>
            <pc:sldMk cId="3731682834" sldId="260"/>
            <ac:spMk id="15" creationId="{8BC0EBBA-1339-49D3-8E4C-790CC577FB96}"/>
          </ac:spMkLst>
        </pc:spChg>
      </pc:sldChg>
      <pc:sldChg chg="addSp delSp modSp mod modClrScheme chgLayout">
        <pc:chgData name="ALUMNO - Gabriel Santos Chipana Arquiñigo" userId="S::1521094@utp.edu.pe::c69f931e-8855-48b6-ac7d-1c69a5798d49" providerId="AD" clId="Web-{7E99D7BD-6CA2-4D39-8260-B40F3B89210D}" dt="2019-09-08T00:28:09.195" v="171"/>
        <pc:sldMkLst>
          <pc:docMk/>
          <pc:sldMk cId="928344203" sldId="261"/>
        </pc:sldMkLst>
        <pc:spChg chg="add mod">
          <ac:chgData name="ALUMNO - Gabriel Santos Chipana Arquiñigo" userId="S::1521094@utp.edu.pe::c69f931e-8855-48b6-ac7d-1c69a5798d49" providerId="AD" clId="Web-{7E99D7BD-6CA2-4D39-8260-B40F3B89210D}" dt="2019-09-08T00:14:34.309" v="118" actId="1076"/>
          <ac:spMkLst>
            <pc:docMk/>
            <pc:sldMk cId="928344203" sldId="261"/>
            <ac:spMk id="2" creationId="{53A204AC-BBD9-4C7C-ADB1-10BAD0A3CB9B}"/>
          </ac:spMkLst>
        </pc:spChg>
        <pc:spChg chg="add del mod">
          <ac:chgData name="ALUMNO - Gabriel Santos Chipana Arquiñigo" userId="S::1521094@utp.edu.pe::c69f931e-8855-48b6-ac7d-1c69a5798d49" providerId="AD" clId="Web-{7E99D7BD-6CA2-4D39-8260-B40F3B89210D}" dt="2019-09-08T00:14:26.449" v="116"/>
          <ac:spMkLst>
            <pc:docMk/>
            <pc:sldMk cId="928344203" sldId="261"/>
            <ac:spMk id="3" creationId="{D992F4F1-4394-48BC-9869-8B274D61B715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28:09.195" v="171"/>
          <ac:spMkLst>
            <pc:docMk/>
            <pc:sldMk cId="928344203" sldId="261"/>
            <ac:spMk id="4" creationId="{885B3101-FDC0-47D2-BF41-371A6ABE925B}"/>
          </ac:spMkLst>
        </pc:spChg>
        <pc:spChg chg="del">
          <ac:chgData name="ALUMNO - Gabriel Santos Chipana Arquiñigo" userId="S::1521094@utp.edu.pe::c69f931e-8855-48b6-ac7d-1c69a5798d49" providerId="AD" clId="Web-{7E99D7BD-6CA2-4D39-8260-B40F3B89210D}" dt="2019-09-08T00:15:19.983" v="134"/>
          <ac:spMkLst>
            <pc:docMk/>
            <pc:sldMk cId="928344203" sldId="261"/>
            <ac:spMk id="5" creationId="{8EF5AAC2-8BF9-4215-900B-55BAA564D225}"/>
          </ac:spMkLst>
        </pc:spChg>
        <pc:spChg chg="del mod ord">
          <ac:chgData name="ALUMNO - Gabriel Santos Chipana Arquiñigo" userId="S::1521094@utp.edu.pe::c69f931e-8855-48b6-ac7d-1c69a5798d49" providerId="AD" clId="Web-{7E99D7BD-6CA2-4D39-8260-B40F3B89210D}" dt="2019-09-08T00:14:17.605" v="112"/>
          <ac:spMkLst>
            <pc:docMk/>
            <pc:sldMk cId="928344203" sldId="261"/>
            <ac:spMk id="6" creationId="{2016970B-AF92-4207-A1A8-6D04A4EC273B}"/>
          </ac:spMkLst>
        </pc:spChg>
        <pc:spChg chg="del mod">
          <ac:chgData name="ALUMNO - Gabriel Santos Chipana Arquiñigo" userId="S::1521094@utp.edu.pe::c69f931e-8855-48b6-ac7d-1c69a5798d49" providerId="AD" clId="Web-{7E99D7BD-6CA2-4D39-8260-B40F3B89210D}" dt="2019-09-08T00:21:22.221" v="168"/>
          <ac:spMkLst>
            <pc:docMk/>
            <pc:sldMk cId="928344203" sldId="261"/>
            <ac:spMk id="7" creationId="{644D2F65-4020-4E18-9A25-81BD90C72832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15:15.232" v="132" actId="14100"/>
          <ac:spMkLst>
            <pc:docMk/>
            <pc:sldMk cId="928344203" sldId="261"/>
            <ac:spMk id="8" creationId="{5B42983C-BDFD-49BF-99CE-CC01F7DC21D7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15:28.733" v="139" actId="20577"/>
          <ac:spMkLst>
            <pc:docMk/>
            <pc:sldMk cId="928344203" sldId="261"/>
            <ac:spMk id="9" creationId="{D7B366AD-EE20-429F-AF8D-95FD907A0A22}"/>
          </ac:spMkLst>
        </pc:spChg>
        <pc:spChg chg="add del mod">
          <ac:chgData name="ALUMNO - Gabriel Santos Chipana Arquiñigo" userId="S::1521094@utp.edu.pe::c69f931e-8855-48b6-ac7d-1c69a5798d49" providerId="AD" clId="Web-{7E99D7BD-6CA2-4D39-8260-B40F3B89210D}" dt="2019-09-08T00:20:40.938" v="151"/>
          <ac:spMkLst>
            <pc:docMk/>
            <pc:sldMk cId="928344203" sldId="261"/>
            <ac:spMk id="10" creationId="{9FC17F0B-5062-4265-A199-7A1E358236E1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21:22.174" v="167" actId="1076"/>
          <ac:spMkLst>
            <pc:docMk/>
            <pc:sldMk cId="928344203" sldId="261"/>
            <ac:spMk id="11" creationId="{97F238B6-5D64-4459-ABF1-E368887EFFCB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21:15.892" v="165" actId="1076"/>
          <ac:spMkLst>
            <pc:docMk/>
            <pc:sldMk cId="928344203" sldId="261"/>
            <ac:spMk id="12" creationId="{07035263-B9E1-48DD-B02E-1044E504FD4C}"/>
          </ac:spMkLst>
        </pc:spChg>
      </pc:sldChg>
      <pc:sldChg chg="modSp mod modClrScheme chgLayout">
        <pc:chgData name="ALUMNO - Gabriel Santos Chipana Arquiñigo" userId="S::1521094@utp.edu.pe::c69f931e-8855-48b6-ac7d-1c69a5798d49" providerId="AD" clId="Web-{7E99D7BD-6CA2-4D39-8260-B40F3B89210D}" dt="2019-09-08T00:31:06.701" v="189"/>
        <pc:sldMkLst>
          <pc:docMk/>
          <pc:sldMk cId="649859146" sldId="262"/>
        </pc:sldMkLst>
        <pc:spChg chg="mod">
          <ac:chgData name="ALUMNO - Gabriel Santos Chipana Arquiñigo" userId="S::1521094@utp.edu.pe::c69f931e-8855-48b6-ac7d-1c69a5798d49" providerId="AD" clId="Web-{7E99D7BD-6CA2-4D39-8260-B40F3B89210D}" dt="2019-09-08T00:28:01.272" v="170"/>
          <ac:spMkLst>
            <pc:docMk/>
            <pc:sldMk cId="649859146" sldId="262"/>
            <ac:spMk id="4" creationId="{93F20B8B-E30A-45B2-AF5E-D2A6A459C1BC}"/>
          </ac:spMkLst>
        </pc:spChg>
        <pc:picChg chg="mod">
          <ac:chgData name="ALUMNO - Gabriel Santos Chipana Arquiñigo" userId="S::1521094@utp.edu.pe::c69f931e-8855-48b6-ac7d-1c69a5798d49" providerId="AD" clId="Web-{7E99D7BD-6CA2-4D39-8260-B40F3B89210D}" dt="2019-09-08T00:31:06.701" v="189"/>
          <ac:picMkLst>
            <pc:docMk/>
            <pc:sldMk cId="649859146" sldId="262"/>
            <ac:picMk id="6" creationId="{14033E22-8A4B-4EF7-8C9A-2B568937F874}"/>
          </ac:picMkLst>
        </pc:picChg>
        <pc:picChg chg="mod">
          <ac:chgData name="ALUMNO - Gabriel Santos Chipana Arquiñigo" userId="S::1521094@utp.edu.pe::c69f931e-8855-48b6-ac7d-1c69a5798d49" providerId="AD" clId="Web-{7E99D7BD-6CA2-4D39-8260-B40F3B89210D}" dt="2019-09-08T00:31:03.341" v="188"/>
          <ac:picMkLst>
            <pc:docMk/>
            <pc:sldMk cId="649859146" sldId="262"/>
            <ac:picMk id="8" creationId="{9F8CEE52-0219-4C59-BBA3-1AD944F87D08}"/>
          </ac:picMkLst>
        </pc:picChg>
        <pc:picChg chg="mod">
          <ac:chgData name="ALUMNO - Gabriel Santos Chipana Arquiñigo" userId="S::1521094@utp.edu.pe::c69f931e-8855-48b6-ac7d-1c69a5798d49" providerId="AD" clId="Web-{7E99D7BD-6CA2-4D39-8260-B40F3B89210D}" dt="2019-09-08T00:30:59.185" v="187"/>
          <ac:picMkLst>
            <pc:docMk/>
            <pc:sldMk cId="649859146" sldId="262"/>
            <ac:picMk id="10" creationId="{71129FDE-5F78-431D-B045-C4E880A15FE8}"/>
          </ac:picMkLst>
        </pc:picChg>
      </pc:sldChg>
      <pc:sldChg chg="addSp delSp modSp mod modClrScheme chgLayout">
        <pc:chgData name="ALUMNO - Gabriel Santos Chipana Arquiñigo" userId="S::1521094@utp.edu.pe::c69f931e-8855-48b6-ac7d-1c69a5798d49" providerId="AD" clId="Web-{7E99D7BD-6CA2-4D39-8260-B40F3B89210D}" dt="2019-09-08T00:34:44.397" v="266" actId="1076"/>
        <pc:sldMkLst>
          <pc:docMk/>
          <pc:sldMk cId="1328310123" sldId="263"/>
        </pc:sldMkLst>
        <pc:spChg chg="mod">
          <ac:chgData name="ALUMNO - Gabriel Santos Chipana Arquiñigo" userId="S::1521094@utp.edu.pe::c69f931e-8855-48b6-ac7d-1c69a5798d49" providerId="AD" clId="Web-{7E99D7BD-6CA2-4D39-8260-B40F3B89210D}" dt="2019-09-08T00:31:45.046" v="195"/>
          <ac:spMkLst>
            <pc:docMk/>
            <pc:sldMk cId="1328310123" sldId="263"/>
            <ac:spMk id="2" creationId="{4F36306F-95F3-4E1D-8BBF-2CBCC7CE8DF4}"/>
          </ac:spMkLst>
        </pc:spChg>
        <pc:spChg chg="del">
          <ac:chgData name="ALUMNO - Gabriel Santos Chipana Arquiñigo" userId="S::1521094@utp.edu.pe::c69f931e-8855-48b6-ac7d-1c69a5798d49" providerId="AD" clId="Web-{7E99D7BD-6CA2-4D39-8260-B40F3B89210D}" dt="2019-09-08T00:32:59.003" v="212"/>
          <ac:spMkLst>
            <pc:docMk/>
            <pc:sldMk cId="1328310123" sldId="263"/>
            <ac:spMk id="3" creationId="{03A88BDD-48EE-4FED-B619-05F9D4894F87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31:15.310" v="190"/>
          <ac:spMkLst>
            <pc:docMk/>
            <pc:sldMk cId="1328310123" sldId="263"/>
            <ac:spMk id="4" creationId="{8665B01F-16FD-4B20-B889-A097B707CC61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33:01.831" v="214" actId="1076"/>
          <ac:spMkLst>
            <pc:docMk/>
            <pc:sldMk cId="1328310123" sldId="263"/>
            <ac:spMk id="5" creationId="{AF110AAC-2CFC-41AA-A3FC-8F2AF8D444B8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33:04.206" v="215" actId="1076"/>
          <ac:spMkLst>
            <pc:docMk/>
            <pc:sldMk cId="1328310123" sldId="263"/>
            <ac:spMk id="6" creationId="{7BA6DAA5-9890-4A86-8D93-AF4BE2D91DEC}"/>
          </ac:spMkLst>
        </pc:spChg>
        <pc:spChg chg="add del mod">
          <ac:chgData name="ALUMNO - Gabriel Santos Chipana Arquiñigo" userId="S::1521094@utp.edu.pe::c69f931e-8855-48b6-ac7d-1c69a5798d49" providerId="AD" clId="Web-{7E99D7BD-6CA2-4D39-8260-B40F3B89210D}" dt="2019-09-08T00:34:21.162" v="259"/>
          <ac:spMkLst>
            <pc:docMk/>
            <pc:sldMk cId="1328310123" sldId="263"/>
            <ac:spMk id="7" creationId="{9AA2C7D0-0E26-4235-8FC3-769F72FBCFF2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31:48.890" v="196"/>
          <ac:spMkLst>
            <pc:docMk/>
            <pc:sldMk cId="1328310123" sldId="263"/>
            <ac:spMk id="17" creationId="{F54CD9ED-5CAC-425C-A8C5-DDDCBB2CC1FA}"/>
          </ac:spMkLst>
        </pc:spChg>
        <pc:spChg chg="mod ord">
          <ac:chgData name="ALUMNO - Gabriel Santos Chipana Arquiñigo" userId="S::1521094@utp.edu.pe::c69f931e-8855-48b6-ac7d-1c69a5798d49" providerId="AD" clId="Web-{7E99D7BD-6CA2-4D39-8260-B40F3B89210D}" dt="2019-09-07T23:33:52.065" v="2"/>
          <ac:spMkLst>
            <pc:docMk/>
            <pc:sldMk cId="1328310123" sldId="263"/>
            <ac:spMk id="18" creationId="{9FE799B5-3E86-40BE-B2C2-6A0E7C845E33}"/>
          </ac:spMkLst>
        </pc:spChg>
        <pc:spChg chg="del">
          <ac:chgData name="ALUMNO - Gabriel Santos Chipana Arquiñigo" userId="S::1521094@utp.edu.pe::c69f931e-8855-48b6-ac7d-1c69a5798d49" providerId="AD" clId="Web-{7E99D7BD-6CA2-4D39-8260-B40F3B89210D}" dt="2019-09-08T00:34:10.224" v="253"/>
          <ac:spMkLst>
            <pc:docMk/>
            <pc:sldMk cId="1328310123" sldId="263"/>
            <ac:spMk id="20" creationId="{23235C64-CE32-4664-81F4-54E29EBC50EA}"/>
          </ac:spMkLst>
        </pc:spChg>
        <pc:spChg chg="mod">
          <ac:chgData name="ALUMNO - Gabriel Santos Chipana Arquiñigo" userId="S::1521094@utp.edu.pe::c69f931e-8855-48b6-ac7d-1c69a5798d49" providerId="AD" clId="Web-{7E99D7BD-6CA2-4D39-8260-B40F3B89210D}" dt="2019-09-08T00:31:52.296" v="197"/>
          <ac:spMkLst>
            <pc:docMk/>
            <pc:sldMk cId="1328310123" sldId="263"/>
            <ac:spMk id="22" creationId="{049EA640-D5D3-4682-A34D-F8D34CE2D2FB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33:34.582" v="238" actId="1076"/>
          <ac:spMkLst>
            <pc:docMk/>
            <pc:sldMk cId="1328310123" sldId="263"/>
            <ac:spMk id="23" creationId="{78BE3CC8-A2C5-4A13-A284-484B01A80D6D}"/>
          </ac:spMkLst>
        </pc:spChg>
        <pc:spChg chg="del">
          <ac:chgData name="ALUMNO - Gabriel Santos Chipana Arquiñigo" userId="S::1521094@utp.edu.pe::c69f931e-8855-48b6-ac7d-1c69a5798d49" providerId="AD" clId="Web-{7E99D7BD-6CA2-4D39-8260-B40F3B89210D}" dt="2019-09-08T00:33:30.832" v="237"/>
          <ac:spMkLst>
            <pc:docMk/>
            <pc:sldMk cId="1328310123" sldId="263"/>
            <ac:spMk id="24" creationId="{9FC28181-CE21-42FA-9E02-340EC61958A7}"/>
          </ac:spMkLst>
        </pc:spChg>
        <pc:spChg chg="del">
          <ac:chgData name="ALUMNO - Gabriel Santos Chipana Arquiñigo" userId="S::1521094@utp.edu.pe::c69f931e-8855-48b6-ac7d-1c69a5798d49" providerId="AD" clId="Web-{7E99D7BD-6CA2-4D39-8260-B40F3B89210D}" dt="2019-09-08T00:34:35.881" v="263"/>
          <ac:spMkLst>
            <pc:docMk/>
            <pc:sldMk cId="1328310123" sldId="263"/>
            <ac:spMk id="25" creationId="{B5AB19E6-0004-452D-884A-5C803970FE53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33:39.911" v="239" actId="1076"/>
          <ac:spMkLst>
            <pc:docMk/>
            <pc:sldMk cId="1328310123" sldId="263"/>
            <ac:spMk id="26" creationId="{7B6E4087-F0C7-42B1-9208-2DAA456368AE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34:13.506" v="254" actId="1076"/>
          <ac:spMkLst>
            <pc:docMk/>
            <pc:sldMk cId="1328310123" sldId="263"/>
            <ac:spMk id="27" creationId="{95B26005-DD15-4824-B5D3-FCAE3934133D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34:13.521" v="255" actId="1076"/>
          <ac:spMkLst>
            <pc:docMk/>
            <pc:sldMk cId="1328310123" sldId="263"/>
            <ac:spMk id="28" creationId="{A975DE82-8AC4-43A1-9655-3E4C9F121DF1}"/>
          </ac:spMkLst>
        </pc:spChg>
        <pc:spChg chg="add del">
          <ac:chgData name="ALUMNO - Gabriel Santos Chipana Arquiñigo" userId="S::1521094@utp.edu.pe::c69f931e-8855-48b6-ac7d-1c69a5798d49" providerId="AD" clId="Web-{7E99D7BD-6CA2-4D39-8260-B40F3B89210D}" dt="2019-09-08T00:33:57.865" v="250"/>
          <ac:spMkLst>
            <pc:docMk/>
            <pc:sldMk cId="1328310123" sldId="263"/>
            <ac:spMk id="29" creationId="{17154A4C-4216-4E0A-A7D2-EE2F25748917}"/>
          </ac:spMkLst>
        </pc:spChg>
        <pc:spChg chg="add del">
          <ac:chgData name="ALUMNO - Gabriel Santos Chipana Arquiñigo" userId="S::1521094@utp.edu.pe::c69f931e-8855-48b6-ac7d-1c69a5798d49" providerId="AD" clId="Web-{7E99D7BD-6CA2-4D39-8260-B40F3B89210D}" dt="2019-09-08T00:33:57.865" v="249"/>
          <ac:spMkLst>
            <pc:docMk/>
            <pc:sldMk cId="1328310123" sldId="263"/>
            <ac:spMk id="30" creationId="{DD0212B1-E357-48B4-A17F-552C32589EB2}"/>
          </ac:spMkLst>
        </pc:spChg>
        <pc:spChg chg="add mod">
          <ac:chgData name="ALUMNO - Gabriel Santos Chipana Arquiñigo" userId="S::1521094@utp.edu.pe::c69f931e-8855-48b6-ac7d-1c69a5798d49" providerId="AD" clId="Web-{7E99D7BD-6CA2-4D39-8260-B40F3B89210D}" dt="2019-09-08T00:34:44.397" v="266" actId="1076"/>
          <ac:spMkLst>
            <pc:docMk/>
            <pc:sldMk cId="1328310123" sldId="263"/>
            <ac:spMk id="31" creationId="{91C820B4-3F76-47CB-87AF-E1EB244F7515}"/>
          </ac:spMkLst>
        </pc:spChg>
        <pc:picChg chg="mod">
          <ac:chgData name="ALUMNO - Gabriel Santos Chipana Arquiñigo" userId="S::1521094@utp.edu.pe::c69f931e-8855-48b6-ac7d-1c69a5798d49" providerId="AD" clId="Web-{7E99D7BD-6CA2-4D39-8260-B40F3B89210D}" dt="2019-09-08T00:31:27.108" v="191"/>
          <ac:picMkLst>
            <pc:docMk/>
            <pc:sldMk cId="1328310123" sldId="263"/>
            <ac:picMk id="8" creationId="{06CCF453-118A-4636-A5BD-BA61819C0A36}"/>
          </ac:picMkLst>
        </pc:picChg>
        <pc:picChg chg="mod">
          <ac:chgData name="ALUMNO - Gabriel Santos Chipana Arquiñigo" userId="S::1521094@utp.edu.pe::c69f931e-8855-48b6-ac7d-1c69a5798d49" providerId="AD" clId="Web-{7E99D7BD-6CA2-4D39-8260-B40F3B89210D}" dt="2019-09-08T00:31:32.577" v="192"/>
          <ac:picMkLst>
            <pc:docMk/>
            <pc:sldMk cId="1328310123" sldId="263"/>
            <ac:picMk id="10" creationId="{29C92189-6C49-4AE6-AE7A-1FF8A297A362}"/>
          </ac:picMkLst>
        </pc:picChg>
        <pc:picChg chg="mod">
          <ac:chgData name="ALUMNO - Gabriel Santos Chipana Arquiñigo" userId="S::1521094@utp.edu.pe::c69f931e-8855-48b6-ac7d-1c69a5798d49" providerId="AD" clId="Web-{7E99D7BD-6CA2-4D39-8260-B40F3B89210D}" dt="2019-09-08T00:31:36.249" v="193"/>
          <ac:picMkLst>
            <pc:docMk/>
            <pc:sldMk cId="1328310123" sldId="263"/>
            <ac:picMk id="12" creationId="{2C85954D-BC05-4F13-839A-1341E5717922}"/>
          </ac:picMkLst>
        </pc:picChg>
        <pc:picChg chg="mod">
          <ac:chgData name="ALUMNO - Gabriel Santos Chipana Arquiñigo" userId="S::1521094@utp.edu.pe::c69f931e-8855-48b6-ac7d-1c69a5798d49" providerId="AD" clId="Web-{7E99D7BD-6CA2-4D39-8260-B40F3B89210D}" dt="2019-09-08T00:31:40.764" v="194"/>
          <ac:picMkLst>
            <pc:docMk/>
            <pc:sldMk cId="1328310123" sldId="263"/>
            <ac:picMk id="14" creationId="{192E29C6-B4F3-4FD6-9D72-F3433B411E30}"/>
          </ac:picMkLst>
        </pc:picChg>
      </pc:sldChg>
      <pc:sldChg chg="modSp 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63401337" sldId="264"/>
        </pc:sldMkLst>
        <pc:spChg chg="mod ord">
          <ac:chgData name="ALUMNO - Gabriel Santos Chipana Arquiñigo" userId="S::1521094@utp.edu.pe::c69f931e-8855-48b6-ac7d-1c69a5798d49" providerId="AD" clId="Web-{7E99D7BD-6CA2-4D39-8260-B40F3B89210D}" dt="2019-09-07T23:33:52.065" v="2"/>
          <ac:spMkLst>
            <pc:docMk/>
            <pc:sldMk cId="63401337" sldId="264"/>
            <ac:spMk id="12" creationId="{92A8261E-B6D6-4964-95CD-457633471F8F}"/>
          </ac:spMkLst>
        </pc:spChg>
      </pc:sldChg>
      <pc:sldChg chg="modSp 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3268133195" sldId="265"/>
        </pc:sldMkLst>
        <pc:spChg chg="mod ord">
          <ac:chgData name="ALUMNO - Gabriel Santos Chipana Arquiñigo" userId="S::1521094@utp.edu.pe::c69f931e-8855-48b6-ac7d-1c69a5798d49" providerId="AD" clId="Web-{7E99D7BD-6CA2-4D39-8260-B40F3B89210D}" dt="2019-09-07T23:33:52.065" v="2"/>
          <ac:spMkLst>
            <pc:docMk/>
            <pc:sldMk cId="3268133195" sldId="265"/>
            <ac:spMk id="3" creationId="{7C54761F-73CB-4483-AF77-6D6E622807D1}"/>
          </ac:spMkLst>
        </pc:spChg>
      </pc:sldChg>
      <pc:sldChg chg="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1936562625" sldId="266"/>
        </pc:sldMkLst>
      </pc:sldChg>
      <pc:sldChg chg="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710104535" sldId="267"/>
        </pc:sldMkLst>
      </pc:sldChg>
      <pc:sldChg chg="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2811201201" sldId="268"/>
        </pc:sldMkLst>
      </pc:sldChg>
      <pc:sldChg chg="addSp delSp modSp mod modClrScheme chgLayout">
        <pc:chgData name="ALUMNO - Gabriel Santos Chipana Arquiñigo" userId="S::1521094@utp.edu.pe::c69f931e-8855-48b6-ac7d-1c69a5798d49" providerId="AD" clId="Web-{7E99D7BD-6CA2-4D39-8260-B40F3B89210D}" dt="2019-09-08T00:37:26.153" v="283"/>
        <pc:sldMkLst>
          <pc:docMk/>
          <pc:sldMk cId="335193903" sldId="269"/>
        </pc:sldMkLst>
        <pc:graphicFrameChg chg="add del mod modGraphic">
          <ac:chgData name="ALUMNO - Gabriel Santos Chipana Arquiñigo" userId="S::1521094@utp.edu.pe::c69f931e-8855-48b6-ac7d-1c69a5798d49" providerId="AD" clId="Web-{7E99D7BD-6CA2-4D39-8260-B40F3B89210D}" dt="2019-09-08T00:37:26.153" v="283"/>
          <ac:graphicFrameMkLst>
            <pc:docMk/>
            <pc:sldMk cId="335193903" sldId="269"/>
            <ac:graphicFrameMk id="3" creationId="{AC9724A3-F534-45D2-A902-9DA5958096C0}"/>
          </ac:graphicFrameMkLst>
        </pc:graphicFrameChg>
        <pc:graphicFrameChg chg="add del mod modGraphic">
          <ac:chgData name="ALUMNO - Gabriel Santos Chipana Arquiñigo" userId="S::1521094@utp.edu.pe::c69f931e-8855-48b6-ac7d-1c69a5798d49" providerId="AD" clId="Web-{7E99D7BD-6CA2-4D39-8260-B40F3B89210D}" dt="2019-09-08T00:36:55.605" v="273"/>
          <ac:graphicFrameMkLst>
            <pc:docMk/>
            <pc:sldMk cId="335193903" sldId="269"/>
            <ac:graphicFrameMk id="5" creationId="{BE91B4DF-B998-45C3-99CE-FAA301EF718F}"/>
          </ac:graphicFrameMkLst>
        </pc:graphicFrameChg>
      </pc:sldChg>
      <pc:sldChg chg="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1386928791" sldId="270"/>
        </pc:sldMkLst>
      </pc:sldChg>
      <pc:sldChg chg="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867149730" sldId="271"/>
        </pc:sldMkLst>
      </pc:sldChg>
      <pc:sldChg chg="modSp 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74045189" sldId="272"/>
        </pc:sldMkLst>
        <pc:spChg chg="mod ord">
          <ac:chgData name="ALUMNO - Gabriel Santos Chipana Arquiñigo" userId="S::1521094@utp.edu.pe::c69f931e-8855-48b6-ac7d-1c69a5798d49" providerId="AD" clId="Web-{7E99D7BD-6CA2-4D39-8260-B40F3B89210D}" dt="2019-09-07T23:33:52.065" v="2"/>
          <ac:spMkLst>
            <pc:docMk/>
            <pc:sldMk cId="74045189" sldId="272"/>
            <ac:spMk id="149" creationId="{B5D2B719-BF16-4D65-9814-5D8A10639B21}"/>
          </ac:spMkLst>
        </pc:spChg>
      </pc:sldChg>
      <pc:sldChg chg="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489741749" sldId="273"/>
        </pc:sldMkLst>
      </pc:sldChg>
      <pc:sldChg chg="modSp 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3969344302" sldId="274"/>
        </pc:sldMkLst>
        <pc:spChg chg="mod ord">
          <ac:chgData name="ALUMNO - Gabriel Santos Chipana Arquiñigo" userId="S::1521094@utp.edu.pe::c69f931e-8855-48b6-ac7d-1c69a5798d49" providerId="AD" clId="Web-{7E99D7BD-6CA2-4D39-8260-B40F3B89210D}" dt="2019-09-07T23:33:52.065" v="2"/>
          <ac:spMkLst>
            <pc:docMk/>
            <pc:sldMk cId="3969344302" sldId="274"/>
            <ac:spMk id="3" creationId="{B0730E7E-B52C-496C-86DA-9D1431FCF1CA}"/>
          </ac:spMkLst>
        </pc:spChg>
      </pc:sldChg>
      <pc:sldChg chg="modSp 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3209757183" sldId="275"/>
        </pc:sldMkLst>
        <pc:graphicFrameChg chg="mod ord">
          <ac:chgData name="ALUMNO - Gabriel Santos Chipana Arquiñigo" userId="S::1521094@utp.edu.pe::c69f931e-8855-48b6-ac7d-1c69a5798d49" providerId="AD" clId="Web-{7E99D7BD-6CA2-4D39-8260-B40F3B89210D}" dt="2019-09-07T23:33:52.065" v="2"/>
          <ac:graphicFrameMkLst>
            <pc:docMk/>
            <pc:sldMk cId="3209757183" sldId="275"/>
            <ac:graphicFrameMk id="4" creationId="{AA3270C9-1DD0-43FE-A055-2183257007BD}"/>
          </ac:graphicFrameMkLst>
        </pc:graphicFrameChg>
      </pc:sldChg>
      <pc:sldChg chg="mod modClrScheme chgLayout">
        <pc:chgData name="ALUMNO - Gabriel Santos Chipana Arquiñigo" userId="S::1521094@utp.edu.pe::c69f931e-8855-48b6-ac7d-1c69a5798d49" providerId="AD" clId="Web-{7E99D7BD-6CA2-4D39-8260-B40F3B89210D}" dt="2019-09-07T23:33:52.065" v="2"/>
        <pc:sldMkLst>
          <pc:docMk/>
          <pc:sldMk cId="1766047289" sldId="276"/>
        </pc:sldMkLst>
      </pc:sldChg>
      <pc:sldMasterChg chg="add del addSldLayout delSldLayout">
        <pc:chgData name="ALUMNO - Gabriel Santos Chipana Arquiñigo" userId="S::1521094@utp.edu.pe::c69f931e-8855-48b6-ac7d-1c69a5798d49" providerId="AD" clId="Web-{7E99D7BD-6CA2-4D39-8260-B40F3B89210D}" dt="2019-09-07T23:33:52.065" v="2"/>
        <pc:sldMasterMkLst>
          <pc:docMk/>
          <pc:sldMasterMk cId="3963612141" sldId="2147483660"/>
        </pc:sldMasterMkLst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1712464402" sldId="2147483661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3553446245" sldId="2147483662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2062745242" sldId="2147483663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4096840009" sldId="2147483664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2863094074" sldId="2147483665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1870514735" sldId="2147483666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4171065872" sldId="2147483667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642070310" sldId="2147483668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616503736" sldId="2147483669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3196382094" sldId="2147483670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3712533189" sldId="2147483671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3894712598" sldId="2147483672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646624913" sldId="2147483673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4139532609" sldId="2147483674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4079710411" sldId="2147483675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4070382719" sldId="2147483676"/>
          </pc:sldLayoutMkLst>
        </pc:sldLayoutChg>
        <pc:sldLayoutChg chg="add del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963612141" sldId="2147483660"/>
            <pc:sldLayoutMk cId="3394612939" sldId="2147483677"/>
          </pc:sldLayoutMkLst>
        </pc:sldLayoutChg>
      </pc:sldMasterChg>
      <pc:sldMasterChg chg="add addSldLayout modSldLayout">
        <pc:chgData name="ALUMNO - Gabriel Santos Chipana Arquiñigo" userId="S::1521094@utp.edu.pe::c69f931e-8855-48b6-ac7d-1c69a5798d49" providerId="AD" clId="Web-{7E99D7BD-6CA2-4D39-8260-B40F3B89210D}" dt="2019-09-07T23:33:52.065" v="2"/>
        <pc:sldMasterMkLst>
          <pc:docMk/>
          <pc:sldMasterMk cId="3019288203" sldId="2147483678"/>
        </pc:sldMasterMkLst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542335261" sldId="2147483679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3761007472" sldId="2147483680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383158087" sldId="2147483681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2443334868" sldId="2147483682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3592428677" sldId="2147483683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1771349683" sldId="2147483684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3257392734" sldId="2147483685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1621709363" sldId="2147483686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924149018" sldId="2147483687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1231121170" sldId="2147483688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3124681185" sldId="2147483689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3472983343" sldId="2147483690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2530884582" sldId="2147483691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915711549" sldId="2147483692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2015313202" sldId="2147483693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2695362714" sldId="2147483694"/>
          </pc:sldLayoutMkLst>
        </pc:sldLayoutChg>
        <pc:sldLayoutChg chg="add mod replId">
          <pc:chgData name="ALUMNO - Gabriel Santos Chipana Arquiñigo" userId="S::1521094@utp.edu.pe::c69f931e-8855-48b6-ac7d-1c69a5798d49" providerId="AD" clId="Web-{7E99D7BD-6CA2-4D39-8260-B40F3B89210D}" dt="2019-09-07T23:33:52.065" v="2"/>
          <pc:sldLayoutMkLst>
            <pc:docMk/>
            <pc:sldMasterMk cId="3019288203" sldId="2147483678"/>
            <pc:sldLayoutMk cId="2354279995" sldId="2147483695"/>
          </pc:sldLayoutMkLst>
        </pc:sldLayoutChg>
      </pc:sldMasterChg>
      <pc:sldMasterChg chg="add del addSldLayout delSldLayout modSldLayout">
        <pc:chgData name="ALUMNO - Gabriel Santos Chipana Arquiñigo" userId="S::1521094@utp.edu.pe::c69f931e-8855-48b6-ac7d-1c69a5798d49" providerId="AD" clId="Web-{7E99D7BD-6CA2-4D39-8260-B40F3B89210D}" dt="2019-09-07T23:33:44.456" v="1"/>
        <pc:sldMasterMkLst>
          <pc:docMk/>
          <pc:sldMasterMk cId="3289458398" sldId="2147483678"/>
        </pc:sldMasterMkLst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1705399238" sldId="2147483679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2874069414" sldId="2147483680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1159268644" sldId="2147483681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1412192898" sldId="2147483682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2988918868" sldId="2147483683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2362259332" sldId="2147483684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1546733838" sldId="2147483685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3229727125" sldId="2147483686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524434862" sldId="2147483687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4260548771" sldId="2147483688"/>
          </pc:sldLayoutMkLst>
        </pc:sldLayoutChg>
        <pc:sldLayoutChg chg="add del mod replId">
          <pc:chgData name="ALUMNO - Gabriel Santos Chipana Arquiñigo" userId="S::1521094@utp.edu.pe::c69f931e-8855-48b6-ac7d-1c69a5798d49" providerId="AD" clId="Web-{7E99D7BD-6CA2-4D39-8260-B40F3B89210D}" dt="2019-09-07T23:33:44.456" v="1"/>
          <pc:sldLayoutMkLst>
            <pc:docMk/>
            <pc:sldMasterMk cId="3289458398" sldId="2147483678"/>
            <pc:sldLayoutMk cId="3901388413" sldId="2147483689"/>
          </pc:sldLayoutMkLst>
        </pc:sldLayoutChg>
      </pc:sldMasterChg>
    </pc:docChg>
  </pc:docChgLst>
  <pc:docChgLst>
    <pc:chgData name="ALUMNO - LUIS ADRIAN ARELLANO RUIZ" userId="S::1629335@utp.edu.pe::f91ef279-8645-4f47-88be-10507890959a" providerId="AD" clId="Web-{0759A58A-E1DC-66F5-B51A-647C9E06BABB}"/>
    <pc:docChg chg="modSld">
      <pc:chgData name="ALUMNO - LUIS ADRIAN ARELLANO RUIZ" userId="S::1629335@utp.edu.pe::f91ef279-8645-4f47-88be-10507890959a" providerId="AD" clId="Web-{0759A58A-E1DC-66F5-B51A-647C9E06BABB}" dt="2019-09-09T02:47:28.372" v="3"/>
      <pc:docMkLst>
        <pc:docMk/>
      </pc:docMkLst>
      <pc:sldChg chg="modSp">
        <pc:chgData name="ALUMNO - LUIS ADRIAN ARELLANO RUIZ" userId="S::1629335@utp.edu.pe::f91ef279-8645-4f47-88be-10507890959a" providerId="AD" clId="Web-{0759A58A-E1DC-66F5-B51A-647C9E06BABB}" dt="2019-09-09T02:47:28.372" v="3"/>
        <pc:sldMkLst>
          <pc:docMk/>
          <pc:sldMk cId="2811201201" sldId="268"/>
        </pc:sldMkLst>
        <pc:graphicFrameChg chg="mod modGraphic">
          <ac:chgData name="ALUMNO - LUIS ADRIAN ARELLANO RUIZ" userId="S::1629335@utp.edu.pe::f91ef279-8645-4f47-88be-10507890959a" providerId="AD" clId="Web-{0759A58A-E1DC-66F5-B51A-647C9E06BABB}" dt="2019-09-09T02:47:28.372" v="3"/>
          <ac:graphicFrameMkLst>
            <pc:docMk/>
            <pc:sldMk cId="2811201201" sldId="268"/>
            <ac:graphicFrameMk id="5" creationId="{4C8F45AE-60A5-46BD-A9B1-369E943E71DD}"/>
          </ac:graphicFrameMkLst>
        </pc:graphicFrameChg>
      </pc:sldChg>
      <pc:sldChg chg="modSp">
        <pc:chgData name="ALUMNO - LUIS ADRIAN ARELLANO RUIZ" userId="S::1629335@utp.edu.pe::f91ef279-8645-4f47-88be-10507890959a" providerId="AD" clId="Web-{0759A58A-E1DC-66F5-B51A-647C9E06BABB}" dt="2019-09-09T02:46:13.606" v="1"/>
        <pc:sldMkLst>
          <pc:docMk/>
          <pc:sldMk cId="489741749" sldId="273"/>
        </pc:sldMkLst>
        <pc:graphicFrameChg chg="mod modGraphic">
          <ac:chgData name="ALUMNO - LUIS ADRIAN ARELLANO RUIZ" userId="S::1629335@utp.edu.pe::f91ef279-8645-4f47-88be-10507890959a" providerId="AD" clId="Web-{0759A58A-E1DC-66F5-B51A-647C9E06BABB}" dt="2019-09-09T02:46:13.606" v="1"/>
          <ac:graphicFrameMkLst>
            <pc:docMk/>
            <pc:sldMk cId="489741749" sldId="273"/>
            <ac:graphicFrameMk id="3" creationId="{F4B64E0B-F6EA-4B25-BC88-AEF06124198F}"/>
          </ac:graphicFrameMkLst>
        </pc:graphicFrameChg>
      </pc:sldChg>
    </pc:docChg>
  </pc:docChgLst>
  <pc:docChgLst>
    <pc:chgData name="ALUMNO - Anggelo Conde Yangali" userId="S::1613365@utp.edu.pe::cfaf0579-13d3-4443-8769-7c5fdc80e5bc" providerId="AD" clId="Web-{BE903658-642F-106F-433F-8EF943EAF9F5}"/>
    <pc:docChg chg="modSld">
      <pc:chgData name="ALUMNO - Anggelo Conde Yangali" userId="S::1613365@utp.edu.pe::cfaf0579-13d3-4443-8769-7c5fdc80e5bc" providerId="AD" clId="Web-{BE903658-642F-106F-433F-8EF943EAF9F5}" dt="2019-09-11T19:52:03.685" v="41"/>
      <pc:docMkLst>
        <pc:docMk/>
      </pc:docMkLst>
      <pc:sldChg chg="addSp delSp">
        <pc:chgData name="ALUMNO - Anggelo Conde Yangali" userId="S::1613365@utp.edu.pe::cfaf0579-13d3-4443-8769-7c5fdc80e5bc" providerId="AD" clId="Web-{BE903658-642F-106F-433F-8EF943EAF9F5}" dt="2019-09-11T19:52:03.685" v="41"/>
        <pc:sldMkLst>
          <pc:docMk/>
          <pc:sldMk cId="1936562625" sldId="266"/>
        </pc:sldMkLst>
        <pc:spChg chg="add del">
          <ac:chgData name="ALUMNO - Anggelo Conde Yangali" userId="S::1613365@utp.edu.pe::cfaf0579-13d3-4443-8769-7c5fdc80e5bc" providerId="AD" clId="Web-{BE903658-642F-106F-433F-8EF943EAF9F5}" dt="2019-09-11T19:52:03.685" v="40"/>
          <ac:spMkLst>
            <pc:docMk/>
            <pc:sldMk cId="1936562625" sldId="266"/>
            <ac:spMk id="19" creationId="{04C67B36-F17E-4368-8298-04E52BEAD808}"/>
          </ac:spMkLst>
        </pc:spChg>
        <pc:picChg chg="add del">
          <ac:chgData name="ALUMNO - Anggelo Conde Yangali" userId="S::1613365@utp.edu.pe::cfaf0579-13d3-4443-8769-7c5fdc80e5bc" providerId="AD" clId="Web-{BE903658-642F-106F-433F-8EF943EAF9F5}" dt="2019-09-11T19:52:03.685" v="41"/>
          <ac:picMkLst>
            <pc:docMk/>
            <pc:sldMk cId="1936562625" sldId="266"/>
            <ac:picMk id="9" creationId="{3749F045-D587-4345-8CD2-081378067619}"/>
          </ac:picMkLst>
        </pc:picChg>
      </pc:sldChg>
      <pc:sldChg chg="modSp">
        <pc:chgData name="ALUMNO - Anggelo Conde Yangali" userId="S::1613365@utp.edu.pe::cfaf0579-13d3-4443-8769-7c5fdc80e5bc" providerId="AD" clId="Web-{BE903658-642F-106F-433F-8EF943EAF9F5}" dt="2019-09-11T19:51:55.451" v="39"/>
        <pc:sldMkLst>
          <pc:docMk/>
          <pc:sldMk cId="489741749" sldId="273"/>
        </pc:sldMkLst>
        <pc:graphicFrameChg chg="mod modGraphic">
          <ac:chgData name="ALUMNO - Anggelo Conde Yangali" userId="S::1613365@utp.edu.pe::cfaf0579-13d3-4443-8769-7c5fdc80e5bc" providerId="AD" clId="Web-{BE903658-642F-106F-433F-8EF943EAF9F5}" dt="2019-09-11T19:51:55.451" v="39"/>
          <ac:graphicFrameMkLst>
            <pc:docMk/>
            <pc:sldMk cId="489741749" sldId="273"/>
            <ac:graphicFrameMk id="3" creationId="{F4B64E0B-F6EA-4B25-BC88-AEF06124198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19986-6EF7-4495-B784-578D28A87133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2BC0F-9310-4A1A-979B-0135533351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76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2BC0F-9310-4A1A-979B-013553335195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57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3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2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98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1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6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0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4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9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8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svg"/><Relationship Id="rId7" Type="http://schemas.openxmlformats.org/officeDocument/2006/relationships/image" Target="../media/image4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29.png"/><Relationship Id="rId18" Type="http://schemas.openxmlformats.org/officeDocument/2006/relationships/image" Target="../media/image32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4AEE9C5-21B5-4099-8397-0EFE1F65761A}"/>
              </a:ext>
            </a:extLst>
          </p:cNvPr>
          <p:cNvSpPr/>
          <p:nvPr/>
        </p:nvSpPr>
        <p:spPr>
          <a:xfrm>
            <a:off x="0" y="270589"/>
            <a:ext cx="5759335" cy="112900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PROCESO DE GESTION DE PROYECTOS</a:t>
            </a:r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1BA8428-E07E-4E94-A250-D16FFC21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87" y="2416834"/>
            <a:ext cx="3950898" cy="39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4C6B7A1-F320-47A9-A219-081FE8BE2320}"/>
              </a:ext>
            </a:extLst>
          </p:cNvPr>
          <p:cNvSpPr/>
          <p:nvPr/>
        </p:nvSpPr>
        <p:spPr>
          <a:xfrm>
            <a:off x="1" y="270589"/>
            <a:ext cx="3364302" cy="1129004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ACTIVIDADES</a:t>
            </a: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8BE702C7-01C0-46D3-9960-714D1A133AEF}"/>
              </a:ext>
            </a:extLst>
          </p:cNvPr>
          <p:cNvSpPr/>
          <p:nvPr/>
        </p:nvSpPr>
        <p:spPr>
          <a:xfrm>
            <a:off x="0" y="1594062"/>
            <a:ext cx="7087735" cy="65183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SUBPROCESO DE PLANIFICACIÓN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92A8261E-B6D6-4964-95CD-45763347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93" y="5056044"/>
            <a:ext cx="1693349" cy="1049867"/>
          </a:xfrm>
        </p:spPr>
        <p:txBody>
          <a:bodyPr/>
          <a:lstStyle/>
          <a:p>
            <a:pPr algn="ctr"/>
            <a:r>
              <a:rPr lang="es-MX" dirty="0"/>
              <a:t>Analista Líder</a:t>
            </a:r>
            <a:endParaRPr lang="en-US"/>
          </a:p>
        </p:txBody>
      </p:sp>
      <p:sp>
        <p:nvSpPr>
          <p:cNvPr id="13" name="Subtítulo 11">
            <a:extLst>
              <a:ext uri="{FF2B5EF4-FFF2-40B4-BE49-F238E27FC236}">
                <a16:creationId xmlns:a16="http://schemas.microsoft.com/office/drawing/2014/main" id="{E7D0E85D-86D1-44A5-BB5F-D29A3B31BECF}"/>
              </a:ext>
            </a:extLst>
          </p:cNvPr>
          <p:cNvSpPr txBox="1">
            <a:spLocks/>
          </p:cNvSpPr>
          <p:nvPr/>
        </p:nvSpPr>
        <p:spPr>
          <a:xfrm>
            <a:off x="3285213" y="5068158"/>
            <a:ext cx="169334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Jefe de Proyectos</a:t>
            </a:r>
          </a:p>
        </p:txBody>
      </p:sp>
      <p:sp>
        <p:nvSpPr>
          <p:cNvPr id="14" name="Subtítulo 11">
            <a:extLst>
              <a:ext uri="{FF2B5EF4-FFF2-40B4-BE49-F238E27FC236}">
                <a16:creationId xmlns:a16="http://schemas.microsoft.com/office/drawing/2014/main" id="{2931AFA9-2561-492B-B3C0-DBF40EC82480}"/>
              </a:ext>
            </a:extLst>
          </p:cNvPr>
          <p:cNvSpPr txBox="1">
            <a:spLocks/>
          </p:cNvSpPr>
          <p:nvPr/>
        </p:nvSpPr>
        <p:spPr>
          <a:xfrm>
            <a:off x="9479743" y="5056044"/>
            <a:ext cx="169334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Jefe de Proyectos</a:t>
            </a:r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A9FD500C-4321-4590-B5C0-D47EC6A33D19}"/>
              </a:ext>
            </a:extLst>
          </p:cNvPr>
          <p:cNvSpPr/>
          <p:nvPr/>
        </p:nvSpPr>
        <p:spPr>
          <a:xfrm>
            <a:off x="5695714" y="2911415"/>
            <a:ext cx="2781977" cy="1824428"/>
          </a:xfrm>
          <a:prstGeom prst="diamond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¿Conforme?</a:t>
            </a:r>
          </a:p>
        </p:txBody>
      </p: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37305DDA-7E79-4E74-8531-D47033DF7754}"/>
              </a:ext>
            </a:extLst>
          </p:cNvPr>
          <p:cNvSpPr/>
          <p:nvPr/>
        </p:nvSpPr>
        <p:spPr>
          <a:xfrm rot="10800000">
            <a:off x="1464143" y="2731288"/>
            <a:ext cx="5153491" cy="514709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EC3C9078-F89A-4626-8C90-7805E5194D07}"/>
              </a:ext>
            </a:extLst>
          </p:cNvPr>
          <p:cNvSpPr/>
          <p:nvPr/>
        </p:nvSpPr>
        <p:spPr>
          <a:xfrm>
            <a:off x="2750380" y="3916974"/>
            <a:ext cx="662473" cy="4572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B389932F-1462-46EB-8376-49DF922427C7}"/>
              </a:ext>
            </a:extLst>
          </p:cNvPr>
          <p:cNvSpPr/>
          <p:nvPr/>
        </p:nvSpPr>
        <p:spPr>
          <a:xfrm>
            <a:off x="4895668" y="3916974"/>
            <a:ext cx="662473" cy="4572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1FE699E7-84E3-456F-B391-64FD67CAFCB8}"/>
              </a:ext>
            </a:extLst>
          </p:cNvPr>
          <p:cNvSpPr/>
          <p:nvPr/>
        </p:nvSpPr>
        <p:spPr>
          <a:xfrm>
            <a:off x="8516632" y="3916973"/>
            <a:ext cx="662473" cy="4572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Gráfico 35" descr="Señal de pulgar hacia arriba ">
            <a:extLst>
              <a:ext uri="{FF2B5EF4-FFF2-40B4-BE49-F238E27FC236}">
                <a16:creationId xmlns:a16="http://schemas.microsoft.com/office/drawing/2014/main" id="{2B39465C-7134-4D28-AA4B-F3C2DFD52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893429" y="4562283"/>
            <a:ext cx="589218" cy="589218"/>
          </a:xfrm>
          <a:prstGeom prst="rect">
            <a:avLst/>
          </a:prstGeom>
        </p:spPr>
      </p:pic>
      <p:pic>
        <p:nvPicPr>
          <p:cNvPr id="37" name="Gráfico 36" descr="Señal de pulgar hacia arriba ">
            <a:extLst>
              <a:ext uri="{FF2B5EF4-FFF2-40B4-BE49-F238E27FC236}">
                <a16:creationId xmlns:a16="http://schemas.microsoft.com/office/drawing/2014/main" id="{BA79C520-A08A-499F-8314-3B75CB15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886" y="4444274"/>
            <a:ext cx="589218" cy="589218"/>
          </a:xfrm>
          <a:prstGeom prst="rect">
            <a:avLst/>
          </a:prstGeom>
        </p:spPr>
      </p:pic>
      <p:sp>
        <p:nvSpPr>
          <p:cNvPr id="38" name="Subtítulo 11">
            <a:extLst>
              <a:ext uri="{FF2B5EF4-FFF2-40B4-BE49-F238E27FC236}">
                <a16:creationId xmlns:a16="http://schemas.microsoft.com/office/drawing/2014/main" id="{88C289A5-D33A-4014-BDCB-D7E36E30377F}"/>
              </a:ext>
            </a:extLst>
          </p:cNvPr>
          <p:cNvSpPr txBox="1">
            <a:spLocks/>
          </p:cNvSpPr>
          <p:nvPr/>
        </p:nvSpPr>
        <p:spPr>
          <a:xfrm>
            <a:off x="351933" y="3436041"/>
            <a:ext cx="2268442" cy="1118559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Planeamiento</a:t>
            </a:r>
            <a:endParaRPr lang="es-MX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9" name="Subtítulo 11">
            <a:extLst>
              <a:ext uri="{FF2B5EF4-FFF2-40B4-BE49-F238E27FC236}">
                <a16:creationId xmlns:a16="http://schemas.microsoft.com/office/drawing/2014/main" id="{64537FC3-8546-4F37-B1C6-43D9B463D8CB}"/>
              </a:ext>
            </a:extLst>
          </p:cNvPr>
          <p:cNvSpPr txBox="1">
            <a:spLocks/>
          </p:cNvSpPr>
          <p:nvPr/>
        </p:nvSpPr>
        <p:spPr>
          <a:xfrm>
            <a:off x="3465777" y="3840038"/>
            <a:ext cx="1332220" cy="606490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Revisión y Ajustes</a:t>
            </a:r>
          </a:p>
        </p:txBody>
      </p:sp>
      <p:sp>
        <p:nvSpPr>
          <p:cNvPr id="40" name="Subtítulo 11">
            <a:extLst>
              <a:ext uri="{FF2B5EF4-FFF2-40B4-BE49-F238E27FC236}">
                <a16:creationId xmlns:a16="http://schemas.microsoft.com/office/drawing/2014/main" id="{D5CB55F8-9D06-45C8-BB49-80AAEC0D2E83}"/>
              </a:ext>
            </a:extLst>
          </p:cNvPr>
          <p:cNvSpPr txBox="1">
            <a:spLocks/>
          </p:cNvSpPr>
          <p:nvPr/>
        </p:nvSpPr>
        <p:spPr>
          <a:xfrm>
            <a:off x="9257741" y="3555091"/>
            <a:ext cx="2137352" cy="1181584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Conformidad del Plan de Proyecto</a:t>
            </a:r>
          </a:p>
        </p:txBody>
      </p:sp>
      <p:pic>
        <p:nvPicPr>
          <p:cNvPr id="11" name="Graphic 15" descr="Ribbon">
            <a:extLst>
              <a:ext uri="{FF2B5EF4-FFF2-40B4-BE49-F238E27FC236}">
                <a16:creationId xmlns:a16="http://schemas.microsoft.com/office/drawing/2014/main" id="{4C131549-2B3A-4C43-9C1F-6E1ED32BC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668" y="2454214"/>
            <a:ext cx="914400" cy="914400"/>
          </a:xfrm>
          <a:prstGeom prst="rect">
            <a:avLst/>
          </a:prstGeom>
        </p:spPr>
      </p:pic>
      <p:pic>
        <p:nvPicPr>
          <p:cNvPr id="17" name="Graphic 17" descr="Diploma">
            <a:extLst>
              <a:ext uri="{FF2B5EF4-FFF2-40B4-BE49-F238E27FC236}">
                <a16:creationId xmlns:a16="http://schemas.microsoft.com/office/drawing/2014/main" id="{0059EE5A-01F7-4277-B420-697D52CA8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6807" y="24533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3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2153C4-F924-41C5-9326-A39BC02C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3341"/>
              </p:ext>
            </p:extLst>
          </p:nvPr>
        </p:nvGraphicFramePr>
        <p:xfrm>
          <a:off x="161010" y="169014"/>
          <a:ext cx="11728301" cy="648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05">
                  <a:extLst>
                    <a:ext uri="{9D8B030D-6E8A-4147-A177-3AD203B41FA5}">
                      <a16:colId xmlns:a16="http://schemas.microsoft.com/office/drawing/2014/main" val="753459235"/>
                    </a:ext>
                  </a:extLst>
                </a:gridCol>
                <a:gridCol w="1757276">
                  <a:extLst>
                    <a:ext uri="{9D8B030D-6E8A-4147-A177-3AD203B41FA5}">
                      <a16:colId xmlns:a16="http://schemas.microsoft.com/office/drawing/2014/main" val="2333275334"/>
                    </a:ext>
                  </a:extLst>
                </a:gridCol>
                <a:gridCol w="2049443">
                  <a:extLst>
                    <a:ext uri="{9D8B030D-6E8A-4147-A177-3AD203B41FA5}">
                      <a16:colId xmlns:a16="http://schemas.microsoft.com/office/drawing/2014/main" val="1897074390"/>
                    </a:ext>
                  </a:extLst>
                </a:gridCol>
                <a:gridCol w="3172980">
                  <a:extLst>
                    <a:ext uri="{9D8B030D-6E8A-4147-A177-3AD203B41FA5}">
                      <a16:colId xmlns:a16="http://schemas.microsoft.com/office/drawing/2014/main" val="1591294529"/>
                    </a:ext>
                  </a:extLst>
                </a:gridCol>
                <a:gridCol w="4194297">
                  <a:extLst>
                    <a:ext uri="{9D8B030D-6E8A-4147-A177-3AD203B41FA5}">
                      <a16:colId xmlns:a16="http://schemas.microsoft.com/office/drawing/2014/main" val="2254894524"/>
                    </a:ext>
                  </a:extLst>
                </a:gridCol>
              </a:tblGrid>
              <a:tr h="96424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 err="1">
                          <a:effectLst/>
                        </a:rPr>
                        <a:t>N°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Rol de Responsable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Nombre de la Actividad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Descripción de la Actividad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Herramientas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419179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1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Analista Líder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Planeamiento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Se elabora el Plan de Proyectos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-Plantilla de Plan de Proyecto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3775040"/>
                  </a:ext>
                </a:extLst>
              </a:tr>
              <a:tr h="257131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2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Jefe de Proyecto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Revisión y Ajustes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El jefe de Proyecto revisa el Plan de Proyecto en conjunto con el Analista Líder, se ve si necesita nuevas revisiones o modificaciones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-</a:t>
                      </a:r>
                      <a:r>
                        <a:rPr lang="es-MX" sz="2000" kern="1200" dirty="0" err="1">
                          <a:effectLst/>
                        </a:rPr>
                        <a:t>CheckList</a:t>
                      </a:r>
                      <a:r>
                        <a:rPr lang="es-MX" sz="2000" kern="1200" dirty="0">
                          <a:effectLst/>
                        </a:rPr>
                        <a:t> de la Agenda de Reuniones.</a:t>
                      </a:r>
                      <a:endParaRPr lang="es-MX" sz="20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-Plantilla de Acta de Reunión.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8787927"/>
                  </a:ext>
                </a:extLst>
              </a:tr>
              <a:tr h="224989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3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Jefe de Proyecto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Conformidad al Plan de Proyecto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El jefe de Proyecto envía la conformidad del Plan de Proyecto quedando registrado en el Acta de Reunión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kern="1200" dirty="0">
                          <a:effectLst/>
                        </a:rPr>
                        <a:t>-Acta de Reunión.</a:t>
                      </a:r>
                      <a:endParaRPr lang="es-MX" sz="2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813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4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E7F94A-56C6-4509-9AC9-53E078AA7352}"/>
              </a:ext>
            </a:extLst>
          </p:cNvPr>
          <p:cNvSpPr/>
          <p:nvPr/>
        </p:nvSpPr>
        <p:spPr>
          <a:xfrm>
            <a:off x="1" y="270589"/>
            <a:ext cx="6096000" cy="112900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ACTIVIDADES</a:t>
            </a: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4BB3D5FA-ED2A-4CB5-A4A1-9B555AC50A74}"/>
              </a:ext>
            </a:extLst>
          </p:cNvPr>
          <p:cNvSpPr/>
          <p:nvPr/>
        </p:nvSpPr>
        <p:spPr>
          <a:xfrm>
            <a:off x="0" y="1594062"/>
            <a:ext cx="11357810" cy="65183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SUBPROCESO DE EJECUCION,SEGUIMIENTO Y CONTROL</a:t>
            </a: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D22D1218-DF2B-4E7A-8DD4-ADEDE4EA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6247" y="4220970"/>
            <a:ext cx="541751" cy="541751"/>
          </a:xfrm>
          <a:prstGeom prst="rect">
            <a:avLst/>
          </a:prstGeom>
        </p:spPr>
      </p:pic>
      <p:pic>
        <p:nvPicPr>
          <p:cNvPr id="7" name="Gráfico 6" descr="Sala de juntas">
            <a:extLst>
              <a:ext uri="{FF2B5EF4-FFF2-40B4-BE49-F238E27FC236}">
                <a16:creationId xmlns:a16="http://schemas.microsoft.com/office/drawing/2014/main" id="{DD1F06E9-958C-467C-A73F-30906355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1853" y="4973684"/>
            <a:ext cx="543982" cy="543982"/>
          </a:xfrm>
          <a:prstGeom prst="rect">
            <a:avLst/>
          </a:prstGeom>
        </p:spPr>
      </p:pic>
      <p:pic>
        <p:nvPicPr>
          <p:cNvPr id="9" name="Gráfico 8" descr="Lista de comprobación">
            <a:extLst>
              <a:ext uri="{FF2B5EF4-FFF2-40B4-BE49-F238E27FC236}">
                <a16:creationId xmlns:a16="http://schemas.microsoft.com/office/drawing/2014/main" id="{D9E995E2-3DDD-40BC-AE3B-113A391DA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2577" y="4219988"/>
            <a:ext cx="527045" cy="527045"/>
          </a:xfrm>
          <a:prstGeom prst="rect">
            <a:avLst/>
          </a:prstGeom>
        </p:spPr>
      </p:pic>
      <p:pic>
        <p:nvPicPr>
          <p:cNvPr id="11" name="Gráfico 10" descr="Audiencia objetivo">
            <a:extLst>
              <a:ext uri="{FF2B5EF4-FFF2-40B4-BE49-F238E27FC236}">
                <a16:creationId xmlns:a16="http://schemas.microsoft.com/office/drawing/2014/main" id="{0A21F9E1-AB6C-4E62-AED4-758307820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4820" y="2850040"/>
            <a:ext cx="543981" cy="543981"/>
          </a:xfrm>
          <a:prstGeom prst="rect">
            <a:avLst/>
          </a:prstGeom>
        </p:spPr>
      </p:pic>
      <p:pic>
        <p:nvPicPr>
          <p:cNvPr id="13" name="Gráfico 12" descr="Programador">
            <a:extLst>
              <a:ext uri="{FF2B5EF4-FFF2-40B4-BE49-F238E27FC236}">
                <a16:creationId xmlns:a16="http://schemas.microsoft.com/office/drawing/2014/main" id="{52F01CB4-42F9-451D-A3E2-828B164C79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00665" y="2850039"/>
            <a:ext cx="543981" cy="543981"/>
          </a:xfrm>
          <a:prstGeom prst="rect">
            <a:avLst/>
          </a:prstGeom>
        </p:spPr>
      </p:pic>
      <p:pic>
        <p:nvPicPr>
          <p:cNvPr id="15" name="Gráfico 14" descr="Presentación con lista de comprobación">
            <a:extLst>
              <a:ext uri="{FF2B5EF4-FFF2-40B4-BE49-F238E27FC236}">
                <a16:creationId xmlns:a16="http://schemas.microsoft.com/office/drawing/2014/main" id="{113EA127-B267-41AA-A978-E36FCA7B7B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92132" y="5780109"/>
            <a:ext cx="543982" cy="543982"/>
          </a:xfrm>
          <a:prstGeom prst="rect">
            <a:avLst/>
          </a:prstGeom>
        </p:spPr>
      </p:pic>
      <p:pic>
        <p:nvPicPr>
          <p:cNvPr id="16" name="Gráfico 15" descr="Documento">
            <a:extLst>
              <a:ext uri="{FF2B5EF4-FFF2-40B4-BE49-F238E27FC236}">
                <a16:creationId xmlns:a16="http://schemas.microsoft.com/office/drawing/2014/main" id="{9771279A-B074-4E62-8FB3-A4BDDEC4F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4" y="3338914"/>
            <a:ext cx="541751" cy="541751"/>
          </a:xfrm>
          <a:prstGeom prst="rect">
            <a:avLst/>
          </a:prstGeom>
        </p:spPr>
      </p:pic>
      <p:pic>
        <p:nvPicPr>
          <p:cNvPr id="17" name="Gráfico 16" descr="Documento">
            <a:extLst>
              <a:ext uri="{FF2B5EF4-FFF2-40B4-BE49-F238E27FC236}">
                <a16:creationId xmlns:a16="http://schemas.microsoft.com/office/drawing/2014/main" id="{46A75776-CC19-487C-88BB-CA84590C4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557" y="4973684"/>
            <a:ext cx="541751" cy="541751"/>
          </a:xfrm>
          <a:prstGeom prst="rect">
            <a:avLst/>
          </a:prstGeom>
        </p:spPr>
      </p:pic>
      <p:pic>
        <p:nvPicPr>
          <p:cNvPr id="18" name="Gráfico 17" descr="Base de datos">
            <a:extLst>
              <a:ext uri="{FF2B5EF4-FFF2-40B4-BE49-F238E27FC236}">
                <a16:creationId xmlns:a16="http://schemas.microsoft.com/office/drawing/2014/main" id="{3490E262-84EC-4863-8618-D5823D68A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06015" y="4283563"/>
            <a:ext cx="541751" cy="541751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7AC6CD5-F8EF-40FF-9E10-7637D6F9E81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44646" y="3122030"/>
            <a:ext cx="3219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656BE56-F8F4-4034-A814-8A5D52C2B66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036114" y="6052100"/>
            <a:ext cx="4153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743C353-F35B-470C-B98F-D3EA2E1DB442}"/>
              </a:ext>
            </a:extLst>
          </p:cNvPr>
          <p:cNvSpPr/>
          <p:nvPr/>
        </p:nvSpPr>
        <p:spPr>
          <a:xfrm rot="5400000">
            <a:off x="10048749" y="4358126"/>
            <a:ext cx="541751" cy="2782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63B5FA0B-6CFB-4561-B664-BEEDF61E9B50}"/>
              </a:ext>
            </a:extLst>
          </p:cNvPr>
          <p:cNvCxnSpPr>
            <a:cxnSpLocks/>
          </p:cNvCxnSpPr>
          <p:nvPr/>
        </p:nvCxnSpPr>
        <p:spPr>
          <a:xfrm>
            <a:off x="10764389" y="3122029"/>
            <a:ext cx="0" cy="110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C60621E9-03DE-49E8-AD08-A59064251466}"/>
              </a:ext>
            </a:extLst>
          </p:cNvPr>
          <p:cNvSpPr/>
          <p:nvPr/>
        </p:nvSpPr>
        <p:spPr>
          <a:xfrm rot="16200000">
            <a:off x="1983273" y="4274059"/>
            <a:ext cx="541751" cy="448864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8" name="Gráfico 77" descr="Reunión">
            <a:extLst>
              <a:ext uri="{FF2B5EF4-FFF2-40B4-BE49-F238E27FC236}">
                <a16:creationId xmlns:a16="http://schemas.microsoft.com/office/drawing/2014/main" id="{4380986F-C3E5-49C6-AB0B-D08FD27981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45370" y="4227615"/>
            <a:ext cx="543982" cy="543982"/>
          </a:xfrm>
          <a:prstGeom prst="rect">
            <a:avLst/>
          </a:prstGeom>
        </p:spPr>
      </p:pic>
      <p:sp>
        <p:nvSpPr>
          <p:cNvPr id="83" name="Triángulo isósceles 82">
            <a:extLst>
              <a:ext uri="{FF2B5EF4-FFF2-40B4-BE49-F238E27FC236}">
                <a16:creationId xmlns:a16="http://schemas.microsoft.com/office/drawing/2014/main" id="{49F84638-2241-406A-9E72-E14817D2E177}"/>
              </a:ext>
            </a:extLst>
          </p:cNvPr>
          <p:cNvSpPr/>
          <p:nvPr/>
        </p:nvSpPr>
        <p:spPr>
          <a:xfrm rot="16200000">
            <a:off x="5365170" y="4352732"/>
            <a:ext cx="541751" cy="27822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22BF2875-3516-4A68-8AB4-F666FE6DC744}"/>
              </a:ext>
            </a:extLst>
          </p:cNvPr>
          <p:cNvCxnSpPr>
            <a:stCxn id="59" idx="3"/>
            <a:endCxn id="3" idx="1"/>
          </p:cNvCxnSpPr>
          <p:nvPr/>
        </p:nvCxnSpPr>
        <p:spPr>
          <a:xfrm flipV="1">
            <a:off x="2478581" y="4491846"/>
            <a:ext cx="547666" cy="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3F51F897-221D-45A4-8316-D8417540744B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567998" y="4483511"/>
            <a:ext cx="644579" cy="8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F84A1E9D-57BC-4049-8780-B7A17A61F22B}"/>
              </a:ext>
            </a:extLst>
          </p:cNvPr>
          <p:cNvCxnSpPr>
            <a:stCxn id="9" idx="3"/>
          </p:cNvCxnSpPr>
          <p:nvPr/>
        </p:nvCxnSpPr>
        <p:spPr>
          <a:xfrm flipV="1">
            <a:off x="4739622" y="4483510"/>
            <a:ext cx="749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7A93E9EB-54A1-489F-8F90-ECCB2B59FC5F}"/>
              </a:ext>
            </a:extLst>
          </p:cNvPr>
          <p:cNvCxnSpPr>
            <a:stCxn id="83" idx="3"/>
          </p:cNvCxnSpPr>
          <p:nvPr/>
        </p:nvCxnSpPr>
        <p:spPr>
          <a:xfrm>
            <a:off x="5775159" y="4491845"/>
            <a:ext cx="469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6A41197A-4082-4E00-AB43-CF75BF77EA13}"/>
              </a:ext>
            </a:extLst>
          </p:cNvPr>
          <p:cNvCxnSpPr/>
          <p:nvPr/>
        </p:nvCxnSpPr>
        <p:spPr>
          <a:xfrm>
            <a:off x="6244733" y="4498491"/>
            <a:ext cx="0" cy="74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69C746C5-FDBD-4B26-835F-38F47DE5C6FE}"/>
              </a:ext>
            </a:extLst>
          </p:cNvPr>
          <p:cNvCxnSpPr>
            <a:endCxn id="7" idx="1"/>
          </p:cNvCxnSpPr>
          <p:nvPr/>
        </p:nvCxnSpPr>
        <p:spPr>
          <a:xfrm>
            <a:off x="6244733" y="5245675"/>
            <a:ext cx="387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riángulo isósceles 97">
            <a:extLst>
              <a:ext uri="{FF2B5EF4-FFF2-40B4-BE49-F238E27FC236}">
                <a16:creationId xmlns:a16="http://schemas.microsoft.com/office/drawing/2014/main" id="{56F79171-A14D-486B-9CDD-9618A6F08EFC}"/>
              </a:ext>
            </a:extLst>
          </p:cNvPr>
          <p:cNvSpPr/>
          <p:nvPr/>
        </p:nvSpPr>
        <p:spPr>
          <a:xfrm rot="5400000">
            <a:off x="9094600" y="4359378"/>
            <a:ext cx="541751" cy="27822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9579D45F-2A43-4B26-A3DF-A0BFF56C9260}"/>
              </a:ext>
            </a:extLst>
          </p:cNvPr>
          <p:cNvCxnSpPr>
            <a:cxnSpLocks/>
            <a:stCxn id="98" idx="0"/>
            <a:endCxn id="45" idx="3"/>
          </p:cNvCxnSpPr>
          <p:nvPr/>
        </p:nvCxnSpPr>
        <p:spPr>
          <a:xfrm flipV="1">
            <a:off x="9504588" y="4497239"/>
            <a:ext cx="675924" cy="1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9E3E6969-E14F-4F2C-AD3F-A2FCD4FBCD3A}"/>
              </a:ext>
            </a:extLst>
          </p:cNvPr>
          <p:cNvCxnSpPr>
            <a:cxnSpLocks/>
          </p:cNvCxnSpPr>
          <p:nvPr/>
        </p:nvCxnSpPr>
        <p:spPr>
          <a:xfrm>
            <a:off x="6250346" y="4490174"/>
            <a:ext cx="1500637" cy="1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3C253394-25EE-43E9-A1A5-72E2E87EE543}"/>
              </a:ext>
            </a:extLst>
          </p:cNvPr>
          <p:cNvCxnSpPr>
            <a:cxnSpLocks/>
            <a:stCxn id="78" idx="3"/>
            <a:endCxn id="98" idx="3"/>
          </p:cNvCxnSpPr>
          <p:nvPr/>
        </p:nvCxnSpPr>
        <p:spPr>
          <a:xfrm flipV="1">
            <a:off x="8289352" y="4498491"/>
            <a:ext cx="937011" cy="1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A863C118-6B6E-474A-9C29-7078F956D28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96752" y="6052100"/>
            <a:ext cx="299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82798831-73DA-4E83-A7D2-FC674F2DB1A6}"/>
              </a:ext>
            </a:extLst>
          </p:cNvPr>
          <p:cNvCxnSpPr>
            <a:endCxn id="59" idx="4"/>
          </p:cNvCxnSpPr>
          <p:nvPr/>
        </p:nvCxnSpPr>
        <p:spPr>
          <a:xfrm>
            <a:off x="2478581" y="3115794"/>
            <a:ext cx="0" cy="111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CE96431A-FF56-4CEF-AD07-D8849E626AC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478581" y="4769367"/>
            <a:ext cx="0" cy="128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BB4829C9-827D-44D7-9824-6901E6C6E7F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488801" y="3122030"/>
            <a:ext cx="15118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960B7358-8252-47C7-A08F-9CD338BDB909}"/>
              </a:ext>
            </a:extLst>
          </p:cNvPr>
          <p:cNvCxnSpPr>
            <a:endCxn id="11" idx="1"/>
          </p:cNvCxnSpPr>
          <p:nvPr/>
        </p:nvCxnSpPr>
        <p:spPr>
          <a:xfrm>
            <a:off x="2478581" y="3115794"/>
            <a:ext cx="2466239" cy="6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0E78BE8A-F7FB-459D-9F2E-351766856CCC}"/>
              </a:ext>
            </a:extLst>
          </p:cNvPr>
          <p:cNvCxnSpPr>
            <a:endCxn id="45" idx="2"/>
          </p:cNvCxnSpPr>
          <p:nvPr/>
        </p:nvCxnSpPr>
        <p:spPr>
          <a:xfrm flipH="1">
            <a:off x="10180512" y="4219988"/>
            <a:ext cx="583877" cy="6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730FFA9-7630-48D1-B4E4-6595E51277AE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10180512" y="4768114"/>
            <a:ext cx="0" cy="128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31929EEB-B1AC-4F6D-866D-791BC3E2EB97}"/>
              </a:ext>
            </a:extLst>
          </p:cNvPr>
          <p:cNvCxnSpPr>
            <a:stCxn id="7" idx="3"/>
          </p:cNvCxnSpPr>
          <p:nvPr/>
        </p:nvCxnSpPr>
        <p:spPr>
          <a:xfrm>
            <a:off x="7175835" y="5245675"/>
            <a:ext cx="205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031BFF65-6412-45F2-B9CC-1B39AAC9CFE3}"/>
              </a:ext>
            </a:extLst>
          </p:cNvPr>
          <p:cNvCxnSpPr>
            <a:endCxn id="98" idx="4"/>
          </p:cNvCxnSpPr>
          <p:nvPr/>
        </p:nvCxnSpPr>
        <p:spPr>
          <a:xfrm flipV="1">
            <a:off x="9226363" y="4769366"/>
            <a:ext cx="0" cy="4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A05983D7-5BEC-4554-A4FC-6300C421C6B3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458737" y="4483510"/>
            <a:ext cx="616700" cy="13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5CF50A46-BB48-4558-8BF3-BF8B86EDAABC}"/>
              </a:ext>
            </a:extLst>
          </p:cNvPr>
          <p:cNvCxnSpPr>
            <a:stCxn id="18" idx="2"/>
          </p:cNvCxnSpPr>
          <p:nvPr/>
        </p:nvCxnSpPr>
        <p:spPr>
          <a:xfrm flipH="1">
            <a:off x="11276890" y="4825314"/>
            <a:ext cx="1" cy="59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echa: cheurón 145">
            <a:extLst>
              <a:ext uri="{FF2B5EF4-FFF2-40B4-BE49-F238E27FC236}">
                <a16:creationId xmlns:a16="http://schemas.microsoft.com/office/drawing/2014/main" id="{7234D41A-C1BA-48EF-87AB-4AACF5F75768}"/>
              </a:ext>
            </a:extLst>
          </p:cNvPr>
          <p:cNvSpPr/>
          <p:nvPr/>
        </p:nvSpPr>
        <p:spPr>
          <a:xfrm>
            <a:off x="26512" y="4266239"/>
            <a:ext cx="881154" cy="447870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7" name="Flecha: cheurón 146">
            <a:extLst>
              <a:ext uri="{FF2B5EF4-FFF2-40B4-BE49-F238E27FC236}">
                <a16:creationId xmlns:a16="http://schemas.microsoft.com/office/drawing/2014/main" id="{39906103-A145-4C95-9277-FA9655D296D8}"/>
              </a:ext>
            </a:extLst>
          </p:cNvPr>
          <p:cNvSpPr/>
          <p:nvPr/>
        </p:nvSpPr>
        <p:spPr>
          <a:xfrm>
            <a:off x="10895232" y="5423236"/>
            <a:ext cx="867747" cy="44787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9" name="Subtítulo 148">
            <a:extLst>
              <a:ext uri="{FF2B5EF4-FFF2-40B4-BE49-F238E27FC236}">
                <a16:creationId xmlns:a16="http://schemas.microsoft.com/office/drawing/2014/main" id="{B5D2B719-BF16-4D65-9814-5D8A1063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7221" y="6020045"/>
            <a:ext cx="1308286" cy="606667"/>
          </a:xfrm>
        </p:spPr>
        <p:txBody>
          <a:bodyPr/>
          <a:lstStyle/>
          <a:p>
            <a:r>
              <a:rPr lang="es-MX" dirty="0"/>
              <a:t>Cierre</a:t>
            </a:r>
          </a:p>
        </p:txBody>
      </p:sp>
      <p:sp>
        <p:nvSpPr>
          <p:cNvPr id="150" name="Subtítulo 148">
            <a:extLst>
              <a:ext uri="{FF2B5EF4-FFF2-40B4-BE49-F238E27FC236}">
                <a16:creationId xmlns:a16="http://schemas.microsoft.com/office/drawing/2014/main" id="{5673EBA9-F8FB-425C-AC61-31EE13B82D19}"/>
              </a:ext>
            </a:extLst>
          </p:cNvPr>
          <p:cNvSpPr txBox="1">
            <a:spLocks/>
          </p:cNvSpPr>
          <p:nvPr/>
        </p:nvSpPr>
        <p:spPr>
          <a:xfrm>
            <a:off x="-360231" y="4802227"/>
            <a:ext cx="1654639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Planificación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CC290B7C-77F6-473B-9F28-329A36268085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355122" y="3609789"/>
            <a:ext cx="8772" cy="65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A3B8171E-019A-4874-A190-D5CFF7825091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355122" y="4714109"/>
            <a:ext cx="0" cy="530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C0087CAA-161F-4A64-AE81-99D0F80389CF}"/>
              </a:ext>
            </a:extLst>
          </p:cNvPr>
          <p:cNvCxnSpPr>
            <a:endCxn id="17" idx="1"/>
          </p:cNvCxnSpPr>
          <p:nvPr/>
        </p:nvCxnSpPr>
        <p:spPr>
          <a:xfrm>
            <a:off x="355122" y="5244559"/>
            <a:ext cx="8984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3C0D7B87-687F-4510-AC57-941828053D7E}"/>
              </a:ext>
            </a:extLst>
          </p:cNvPr>
          <p:cNvCxnSpPr>
            <a:endCxn id="16" idx="1"/>
          </p:cNvCxnSpPr>
          <p:nvPr/>
        </p:nvCxnSpPr>
        <p:spPr>
          <a:xfrm>
            <a:off x="363894" y="3609789"/>
            <a:ext cx="8865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F22FF0BA-43BA-426D-A636-B058BA85F678}"/>
              </a:ext>
            </a:extLst>
          </p:cNvPr>
          <p:cNvCxnSpPr>
            <a:stCxn id="16" idx="3"/>
          </p:cNvCxnSpPr>
          <p:nvPr/>
        </p:nvCxnSpPr>
        <p:spPr>
          <a:xfrm flipV="1">
            <a:off x="1792155" y="3609789"/>
            <a:ext cx="40053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2C91F740-50C3-45D2-B7B1-A5CF15FEF2D7}"/>
              </a:ext>
            </a:extLst>
          </p:cNvPr>
          <p:cNvCxnSpPr/>
          <p:nvPr/>
        </p:nvCxnSpPr>
        <p:spPr>
          <a:xfrm flipV="1">
            <a:off x="1770062" y="5263938"/>
            <a:ext cx="40053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7A891613-F8E5-435D-A401-D621F1E099C0}"/>
              </a:ext>
            </a:extLst>
          </p:cNvPr>
          <p:cNvCxnSpPr/>
          <p:nvPr/>
        </p:nvCxnSpPr>
        <p:spPr>
          <a:xfrm flipV="1">
            <a:off x="2170601" y="4554438"/>
            <a:ext cx="0" cy="709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05CAF129-2146-4CD7-8BDD-9882C469D6D9}"/>
              </a:ext>
            </a:extLst>
          </p:cNvPr>
          <p:cNvCxnSpPr/>
          <p:nvPr/>
        </p:nvCxnSpPr>
        <p:spPr>
          <a:xfrm flipH="1">
            <a:off x="2170601" y="3609789"/>
            <a:ext cx="22093" cy="80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Subtítulo 148">
            <a:extLst>
              <a:ext uri="{FF2B5EF4-FFF2-40B4-BE49-F238E27FC236}">
                <a16:creationId xmlns:a16="http://schemas.microsoft.com/office/drawing/2014/main" id="{27073BD3-B61F-4F77-8C5B-CD17A4849786}"/>
              </a:ext>
            </a:extLst>
          </p:cNvPr>
          <p:cNvSpPr txBox="1">
            <a:spLocks/>
          </p:cNvSpPr>
          <p:nvPr/>
        </p:nvSpPr>
        <p:spPr>
          <a:xfrm>
            <a:off x="4749001" y="3281842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Asignar Trabajo</a:t>
            </a:r>
          </a:p>
        </p:txBody>
      </p:sp>
      <p:sp>
        <p:nvSpPr>
          <p:cNvPr id="173" name="Subtítulo 148">
            <a:extLst>
              <a:ext uri="{FF2B5EF4-FFF2-40B4-BE49-F238E27FC236}">
                <a16:creationId xmlns:a16="http://schemas.microsoft.com/office/drawing/2014/main" id="{D9807C15-A9EE-41AE-82B6-2D9008603855}"/>
              </a:ext>
            </a:extLst>
          </p:cNvPr>
          <p:cNvSpPr txBox="1">
            <a:spLocks/>
          </p:cNvSpPr>
          <p:nvPr/>
        </p:nvSpPr>
        <p:spPr>
          <a:xfrm>
            <a:off x="1048580" y="2947752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Plan de Proyecto</a:t>
            </a:r>
          </a:p>
        </p:txBody>
      </p:sp>
      <p:sp>
        <p:nvSpPr>
          <p:cNvPr id="174" name="Subtítulo 148">
            <a:extLst>
              <a:ext uri="{FF2B5EF4-FFF2-40B4-BE49-F238E27FC236}">
                <a16:creationId xmlns:a16="http://schemas.microsoft.com/office/drawing/2014/main" id="{EBBDFD8D-97E5-4690-8753-F76CD9A9E0B4}"/>
              </a:ext>
            </a:extLst>
          </p:cNvPr>
          <p:cNvSpPr txBox="1">
            <a:spLocks/>
          </p:cNvSpPr>
          <p:nvPr/>
        </p:nvSpPr>
        <p:spPr>
          <a:xfrm>
            <a:off x="6841686" y="3388427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Ejecutar Trabajo Asignado</a:t>
            </a:r>
          </a:p>
        </p:txBody>
      </p:sp>
      <p:sp>
        <p:nvSpPr>
          <p:cNvPr id="175" name="Subtítulo 148">
            <a:extLst>
              <a:ext uri="{FF2B5EF4-FFF2-40B4-BE49-F238E27FC236}">
                <a16:creationId xmlns:a16="http://schemas.microsoft.com/office/drawing/2014/main" id="{BC403B6A-611A-4F03-A655-86157E46E1A4}"/>
              </a:ext>
            </a:extLst>
          </p:cNvPr>
          <p:cNvSpPr txBox="1">
            <a:spLocks/>
          </p:cNvSpPr>
          <p:nvPr/>
        </p:nvSpPr>
        <p:spPr>
          <a:xfrm>
            <a:off x="6469965" y="5425165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Reunión General</a:t>
            </a:r>
          </a:p>
        </p:txBody>
      </p:sp>
      <p:sp>
        <p:nvSpPr>
          <p:cNvPr id="176" name="Subtítulo 148">
            <a:extLst>
              <a:ext uri="{FF2B5EF4-FFF2-40B4-BE49-F238E27FC236}">
                <a16:creationId xmlns:a16="http://schemas.microsoft.com/office/drawing/2014/main" id="{AA2B315F-E913-4F02-A72A-3061829DDE02}"/>
              </a:ext>
            </a:extLst>
          </p:cNvPr>
          <p:cNvSpPr txBox="1">
            <a:spLocks/>
          </p:cNvSpPr>
          <p:nvPr/>
        </p:nvSpPr>
        <p:spPr>
          <a:xfrm>
            <a:off x="2875246" y="4757245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Generación de Informe de Estado</a:t>
            </a:r>
          </a:p>
        </p:txBody>
      </p:sp>
      <p:sp>
        <p:nvSpPr>
          <p:cNvPr id="177" name="Subtítulo 148">
            <a:extLst>
              <a:ext uri="{FF2B5EF4-FFF2-40B4-BE49-F238E27FC236}">
                <a16:creationId xmlns:a16="http://schemas.microsoft.com/office/drawing/2014/main" id="{21F563EF-131A-411B-AC58-3E063546500B}"/>
              </a:ext>
            </a:extLst>
          </p:cNvPr>
          <p:cNvSpPr txBox="1">
            <a:spLocks/>
          </p:cNvSpPr>
          <p:nvPr/>
        </p:nvSpPr>
        <p:spPr>
          <a:xfrm>
            <a:off x="4040334" y="4814465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Revisión de Informes de Estado</a:t>
            </a:r>
          </a:p>
        </p:txBody>
      </p:sp>
      <p:sp>
        <p:nvSpPr>
          <p:cNvPr id="178" name="Subtítulo 148">
            <a:extLst>
              <a:ext uri="{FF2B5EF4-FFF2-40B4-BE49-F238E27FC236}">
                <a16:creationId xmlns:a16="http://schemas.microsoft.com/office/drawing/2014/main" id="{E807D361-C450-42CD-A3F8-A4D115ECBCC4}"/>
              </a:ext>
            </a:extLst>
          </p:cNvPr>
          <p:cNvSpPr txBox="1">
            <a:spLocks/>
          </p:cNvSpPr>
          <p:nvPr/>
        </p:nvSpPr>
        <p:spPr>
          <a:xfrm>
            <a:off x="7567458" y="4671648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Comité Operativo</a:t>
            </a:r>
          </a:p>
        </p:txBody>
      </p:sp>
      <p:sp>
        <p:nvSpPr>
          <p:cNvPr id="179" name="Subtítulo 148">
            <a:extLst>
              <a:ext uri="{FF2B5EF4-FFF2-40B4-BE49-F238E27FC236}">
                <a16:creationId xmlns:a16="http://schemas.microsoft.com/office/drawing/2014/main" id="{59BC7666-C0E6-400D-A803-27EBDDE438D2}"/>
              </a:ext>
            </a:extLst>
          </p:cNvPr>
          <p:cNvSpPr txBox="1">
            <a:spLocks/>
          </p:cNvSpPr>
          <p:nvPr/>
        </p:nvSpPr>
        <p:spPr>
          <a:xfrm>
            <a:off x="5312525" y="6179202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Procesar Cambios al Proyecto</a:t>
            </a:r>
          </a:p>
        </p:txBody>
      </p:sp>
      <p:sp>
        <p:nvSpPr>
          <p:cNvPr id="182" name="Subtítulo 148">
            <a:extLst>
              <a:ext uri="{FF2B5EF4-FFF2-40B4-BE49-F238E27FC236}">
                <a16:creationId xmlns:a16="http://schemas.microsoft.com/office/drawing/2014/main" id="{F800E66E-C603-4628-8077-56FB1CB3E494}"/>
              </a:ext>
            </a:extLst>
          </p:cNvPr>
          <p:cNvSpPr txBox="1">
            <a:spLocks/>
          </p:cNvSpPr>
          <p:nvPr/>
        </p:nvSpPr>
        <p:spPr>
          <a:xfrm>
            <a:off x="4801123" y="2394303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Jefe de Proyecto</a:t>
            </a:r>
          </a:p>
        </p:txBody>
      </p:sp>
      <p:sp>
        <p:nvSpPr>
          <p:cNvPr id="183" name="Subtítulo 148">
            <a:extLst>
              <a:ext uri="{FF2B5EF4-FFF2-40B4-BE49-F238E27FC236}">
                <a16:creationId xmlns:a16="http://schemas.microsoft.com/office/drawing/2014/main" id="{7E3FC792-1B77-4FC9-A564-301831F41851}"/>
              </a:ext>
            </a:extLst>
          </p:cNvPr>
          <p:cNvSpPr txBox="1">
            <a:spLocks/>
          </p:cNvSpPr>
          <p:nvPr/>
        </p:nvSpPr>
        <p:spPr>
          <a:xfrm>
            <a:off x="2852019" y="3780946"/>
            <a:ext cx="912793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Analista Líder</a:t>
            </a:r>
          </a:p>
        </p:txBody>
      </p:sp>
      <p:sp>
        <p:nvSpPr>
          <p:cNvPr id="184" name="Subtítulo 148">
            <a:extLst>
              <a:ext uri="{FF2B5EF4-FFF2-40B4-BE49-F238E27FC236}">
                <a16:creationId xmlns:a16="http://schemas.microsoft.com/office/drawing/2014/main" id="{F8E3FC24-35BB-4070-94E2-AC5A579A4C0C}"/>
              </a:ext>
            </a:extLst>
          </p:cNvPr>
          <p:cNvSpPr txBox="1">
            <a:spLocks/>
          </p:cNvSpPr>
          <p:nvPr/>
        </p:nvSpPr>
        <p:spPr>
          <a:xfrm>
            <a:off x="6492364" y="2263459"/>
            <a:ext cx="1433541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Analista Programador y Programador</a:t>
            </a:r>
          </a:p>
        </p:txBody>
      </p:sp>
      <p:sp>
        <p:nvSpPr>
          <p:cNvPr id="185" name="Subtítulo 148">
            <a:extLst>
              <a:ext uri="{FF2B5EF4-FFF2-40B4-BE49-F238E27FC236}">
                <a16:creationId xmlns:a16="http://schemas.microsoft.com/office/drawing/2014/main" id="{6B0BD489-392D-4814-A4E1-400CCE804AEB}"/>
              </a:ext>
            </a:extLst>
          </p:cNvPr>
          <p:cNvSpPr txBox="1">
            <a:spLocks/>
          </p:cNvSpPr>
          <p:nvPr/>
        </p:nvSpPr>
        <p:spPr>
          <a:xfrm>
            <a:off x="4040333" y="3814484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Jefe de Proyecto</a:t>
            </a:r>
          </a:p>
        </p:txBody>
      </p:sp>
      <p:sp>
        <p:nvSpPr>
          <p:cNvPr id="186" name="Subtítulo 148">
            <a:extLst>
              <a:ext uri="{FF2B5EF4-FFF2-40B4-BE49-F238E27FC236}">
                <a16:creationId xmlns:a16="http://schemas.microsoft.com/office/drawing/2014/main" id="{8C77B621-87C2-4CF4-BBA1-F767E539AE9A}"/>
              </a:ext>
            </a:extLst>
          </p:cNvPr>
          <p:cNvSpPr txBox="1">
            <a:spLocks/>
          </p:cNvSpPr>
          <p:nvPr/>
        </p:nvSpPr>
        <p:spPr>
          <a:xfrm>
            <a:off x="7583482" y="3892253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Jefe de Proyecto</a:t>
            </a:r>
          </a:p>
        </p:txBody>
      </p:sp>
      <p:sp>
        <p:nvSpPr>
          <p:cNvPr id="187" name="Subtítulo 148">
            <a:extLst>
              <a:ext uri="{FF2B5EF4-FFF2-40B4-BE49-F238E27FC236}">
                <a16:creationId xmlns:a16="http://schemas.microsoft.com/office/drawing/2014/main" id="{B9A54FCA-DD07-4843-8ED7-EAFA62555AD5}"/>
              </a:ext>
            </a:extLst>
          </p:cNvPr>
          <p:cNvSpPr txBox="1">
            <a:spLocks/>
          </p:cNvSpPr>
          <p:nvPr/>
        </p:nvSpPr>
        <p:spPr>
          <a:xfrm>
            <a:off x="6489013" y="4679683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Jefe de Proyecto</a:t>
            </a:r>
          </a:p>
        </p:txBody>
      </p:sp>
      <p:sp>
        <p:nvSpPr>
          <p:cNvPr id="188" name="Subtítulo 148">
            <a:extLst>
              <a:ext uri="{FF2B5EF4-FFF2-40B4-BE49-F238E27FC236}">
                <a16:creationId xmlns:a16="http://schemas.microsoft.com/office/drawing/2014/main" id="{0E95E9B6-A8A6-46A4-92CC-D40E309A53E0}"/>
              </a:ext>
            </a:extLst>
          </p:cNvPr>
          <p:cNvSpPr txBox="1">
            <a:spLocks/>
          </p:cNvSpPr>
          <p:nvPr/>
        </p:nvSpPr>
        <p:spPr>
          <a:xfrm>
            <a:off x="1096002" y="5459810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Acta de Reunión de Inicio del Proyecto</a:t>
            </a:r>
          </a:p>
        </p:txBody>
      </p:sp>
      <p:sp>
        <p:nvSpPr>
          <p:cNvPr id="189" name="Subtítulo 148">
            <a:extLst>
              <a:ext uri="{FF2B5EF4-FFF2-40B4-BE49-F238E27FC236}">
                <a16:creationId xmlns:a16="http://schemas.microsoft.com/office/drawing/2014/main" id="{FDF911F2-17BA-41A7-AB87-2501AFAE9394}"/>
              </a:ext>
            </a:extLst>
          </p:cNvPr>
          <p:cNvSpPr txBox="1">
            <a:spLocks/>
          </p:cNvSpPr>
          <p:nvPr/>
        </p:nvSpPr>
        <p:spPr>
          <a:xfrm>
            <a:off x="10843011" y="3744218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Repositorio del Proyecto</a:t>
            </a:r>
          </a:p>
        </p:txBody>
      </p:sp>
      <p:sp>
        <p:nvSpPr>
          <p:cNvPr id="190" name="Subtítulo 148">
            <a:extLst>
              <a:ext uri="{FF2B5EF4-FFF2-40B4-BE49-F238E27FC236}">
                <a16:creationId xmlns:a16="http://schemas.microsoft.com/office/drawing/2014/main" id="{07C6C23F-4DA4-4178-B15B-BB115DBFB10E}"/>
              </a:ext>
            </a:extLst>
          </p:cNvPr>
          <p:cNvSpPr txBox="1">
            <a:spLocks/>
          </p:cNvSpPr>
          <p:nvPr/>
        </p:nvSpPr>
        <p:spPr>
          <a:xfrm>
            <a:off x="5336093" y="5323815"/>
            <a:ext cx="867757" cy="592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Jefe de Proyecto</a:t>
            </a:r>
          </a:p>
        </p:txBody>
      </p:sp>
    </p:spTree>
    <p:extLst>
      <p:ext uri="{BB962C8B-B14F-4D97-AF65-F5344CB8AC3E}">
        <p14:creationId xmlns:p14="http://schemas.microsoft.com/office/powerpoint/2010/main" val="7404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B64E0B-F6EA-4B25-BC88-AEF061241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64352"/>
              </p:ext>
            </p:extLst>
          </p:nvPr>
        </p:nvGraphicFramePr>
        <p:xfrm>
          <a:off x="287546" y="934528"/>
          <a:ext cx="11537028" cy="543657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50799">
                  <a:extLst>
                    <a:ext uri="{9D8B030D-6E8A-4147-A177-3AD203B41FA5}">
                      <a16:colId xmlns:a16="http://schemas.microsoft.com/office/drawing/2014/main" val="1948001395"/>
                    </a:ext>
                  </a:extLst>
                </a:gridCol>
                <a:gridCol w="1899613">
                  <a:extLst>
                    <a:ext uri="{9D8B030D-6E8A-4147-A177-3AD203B41FA5}">
                      <a16:colId xmlns:a16="http://schemas.microsoft.com/office/drawing/2014/main" val="3086301622"/>
                    </a:ext>
                  </a:extLst>
                </a:gridCol>
                <a:gridCol w="1999894">
                  <a:extLst>
                    <a:ext uri="{9D8B030D-6E8A-4147-A177-3AD203B41FA5}">
                      <a16:colId xmlns:a16="http://schemas.microsoft.com/office/drawing/2014/main" val="129356284"/>
                    </a:ext>
                  </a:extLst>
                </a:gridCol>
                <a:gridCol w="5068994">
                  <a:extLst>
                    <a:ext uri="{9D8B030D-6E8A-4147-A177-3AD203B41FA5}">
                      <a16:colId xmlns:a16="http://schemas.microsoft.com/office/drawing/2014/main" val="231521309"/>
                    </a:ext>
                  </a:extLst>
                </a:gridCol>
                <a:gridCol w="2117728">
                  <a:extLst>
                    <a:ext uri="{9D8B030D-6E8A-4147-A177-3AD203B41FA5}">
                      <a16:colId xmlns:a16="http://schemas.microsoft.com/office/drawing/2014/main" val="746283487"/>
                    </a:ext>
                  </a:extLst>
                </a:gridCol>
              </a:tblGrid>
              <a:tr h="40735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 dirty="0" err="1">
                          <a:solidFill>
                            <a:schemeClr val="tx1"/>
                          </a:solidFill>
                          <a:effectLst/>
                          <a:latin typeface="Arial Black"/>
                        </a:rPr>
                        <a:t>N°</a:t>
                      </a:r>
                    </a:p>
                  </a:txBody>
                  <a:tcPr marL="136497" marR="0" marT="68249" marB="68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effectLst/>
                          <a:latin typeface="Arial Black"/>
                        </a:rPr>
                        <a:t>Rol de Responsable</a:t>
                      </a:r>
                      <a:endParaRPr lang="es-MX" sz="1100" b="1">
                        <a:solidFill>
                          <a:schemeClr val="tx1"/>
                        </a:solidFill>
                        <a:effectLst/>
                        <a:latin typeface="Arial Black"/>
                      </a:endParaRPr>
                    </a:p>
                  </a:txBody>
                  <a:tcPr marL="136497" marR="0" marT="68249" marB="68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effectLst/>
                          <a:latin typeface="Arial Black"/>
                        </a:rPr>
                        <a:t>Nombre de la Actividad</a:t>
                      </a:r>
                      <a:endParaRPr lang="es-MX" sz="1100" b="1">
                        <a:solidFill>
                          <a:schemeClr val="tx1"/>
                        </a:solidFill>
                        <a:effectLst/>
                        <a:latin typeface="Arial Black"/>
                      </a:endParaRPr>
                    </a:p>
                  </a:txBody>
                  <a:tcPr marL="136497" marR="0" marT="68249" marB="68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effectLst/>
                          <a:latin typeface="Arial Black"/>
                        </a:rPr>
                        <a:t>Descripción de la Actividad</a:t>
                      </a:r>
                      <a:endParaRPr lang="es-MX" sz="1100" b="1">
                        <a:solidFill>
                          <a:schemeClr val="tx1"/>
                        </a:solidFill>
                        <a:effectLst/>
                        <a:latin typeface="Arial Black"/>
                      </a:endParaRPr>
                    </a:p>
                  </a:txBody>
                  <a:tcPr marL="136497" marR="0" marT="68249" marB="68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kern="1200" dirty="0">
                          <a:solidFill>
                            <a:schemeClr val="tx1"/>
                          </a:solidFill>
                          <a:effectLst/>
                          <a:latin typeface="Arial Black"/>
                        </a:rPr>
                        <a:t>Herramientas</a:t>
                      </a:r>
                      <a:endParaRPr lang="es-MX" sz="1100" b="1">
                        <a:solidFill>
                          <a:schemeClr val="tx1"/>
                        </a:solidFill>
                        <a:effectLst/>
                        <a:latin typeface="Arial Black"/>
                      </a:endParaRPr>
                    </a:p>
                  </a:txBody>
                  <a:tcPr marL="136497" marR="0" marT="68249" marB="682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858340"/>
                  </a:ext>
                </a:extLst>
              </a:tr>
              <a:tr h="59535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Jefe de Proyecto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Asignar Trabajo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-El jefe de Proyectos prepara el plan semanal apoyándose en la Plantilla de Plan Semanal y asigna tareas.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-Plantilla de Plan Semanal 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55941"/>
                  </a:ext>
                </a:extLst>
              </a:tr>
              <a:tr h="141006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Programador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Ejecutar Trabajo Asignado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-Cada integrante realiza el trabajo que se le fue asignado produciendo entregables comprometidos.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-La aceptación de entregables principales se formaliza con actas de reunión.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-Cada miembro reporta el tiempo usado en las Actividades que realizo en el informe de Actividades diarias.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-Acta de Reunión.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-Cuadro de Seguimiento de reuniones.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-Informe de Actividades.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836125"/>
                  </a:ext>
                </a:extLst>
              </a:tr>
              <a:tr h="141006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Generación de Informe de Estado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-El Analista Líder prepara la agenda de acuerdo al </a:t>
                      </a:r>
                      <a:r>
                        <a:rPr lang="es-MX" sz="11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CheckList</a:t>
                      </a: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 agenda de reuniones y registra y/o actualiza la reunión en el cuadro de seguimiento de reuniones.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-Actualiza el TSP, tablero de métricas y registro de riesgo.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-Prepara el informe de estado del proyecto, en el cual incluye métricas del proyecto y se concluye con el acta de reunión.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s-MX" sz="11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CheckList</a:t>
                      </a: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 </a:t>
                      </a:r>
                      <a:r>
                        <a:rPr lang="es-MX" sz="11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Agenda de Reuniones.</a:t>
                      </a:r>
                      <a:endParaRPr lang="es-MX" sz="110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-Registro de Riesgos.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-TSP.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-Informe de Estado.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Acta de Reunión.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50896"/>
                  </a:ext>
                </a:extLst>
              </a:tr>
              <a:tr h="16137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Jefe de Proyecto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Revisión de Informes de Estado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jefe de proyecto prepara la agenda de acuerdo al </a:t>
                      </a:r>
                      <a:r>
                        <a:rPr lang="es-MX" sz="11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CheckList</a:t>
                      </a: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 agenda de reuniones y registra y/o actualiza la reunión en el cuadro de seguimiento de reuniones.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-Los Analistas informan la situación de los proyectos y riesgos presentados de forma quincenal y/o cuando se requiera.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jefe de proyectos consolida la información expuesta por los Analistas, en un solo informe.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s-MX" sz="11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CheckList</a:t>
                      </a: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</a:t>
                      </a:r>
                      <a:r>
                        <a:rPr lang="es-MX" sz="11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Agenda </a:t>
                      </a: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 Reuniones.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-TSP de la coordinación.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.Cuadro de seguimiento a reuniones.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-Acta de Reunión.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6497" marR="0" marT="68249" marB="6824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50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4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6C9488-33B6-4A73-8AF0-58A455E54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58127"/>
              </p:ext>
            </p:extLst>
          </p:nvPr>
        </p:nvGraphicFramePr>
        <p:xfrm>
          <a:off x="944201" y="643467"/>
          <a:ext cx="10303597" cy="581047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3787808442"/>
                    </a:ext>
                  </a:extLst>
                </a:gridCol>
                <a:gridCol w="1713957">
                  <a:extLst>
                    <a:ext uri="{9D8B030D-6E8A-4147-A177-3AD203B41FA5}">
                      <a16:colId xmlns:a16="http://schemas.microsoft.com/office/drawing/2014/main" val="643907541"/>
                    </a:ext>
                  </a:extLst>
                </a:gridCol>
                <a:gridCol w="1964158">
                  <a:extLst>
                    <a:ext uri="{9D8B030D-6E8A-4147-A177-3AD203B41FA5}">
                      <a16:colId xmlns:a16="http://schemas.microsoft.com/office/drawing/2014/main" val="356840767"/>
                    </a:ext>
                  </a:extLst>
                </a:gridCol>
                <a:gridCol w="3559798">
                  <a:extLst>
                    <a:ext uri="{9D8B030D-6E8A-4147-A177-3AD203B41FA5}">
                      <a16:colId xmlns:a16="http://schemas.microsoft.com/office/drawing/2014/main" val="2457513736"/>
                    </a:ext>
                  </a:extLst>
                </a:gridCol>
                <a:gridCol w="2332992">
                  <a:extLst>
                    <a:ext uri="{9D8B030D-6E8A-4147-A177-3AD203B41FA5}">
                      <a16:colId xmlns:a16="http://schemas.microsoft.com/office/drawing/2014/main" val="2670266825"/>
                    </a:ext>
                  </a:extLst>
                </a:gridCol>
              </a:tblGrid>
              <a:tr h="76590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N°</a:t>
                      </a: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Rol de Responsable</a:t>
                      </a:r>
                      <a:endParaRPr lang="es-MX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Nombre de la Actividad</a:t>
                      </a:r>
                      <a:endParaRPr lang="es-MX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Descripción de la Actividad</a:t>
                      </a:r>
                      <a:endParaRPr lang="es-MX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Herramientas</a:t>
                      </a:r>
                      <a:endParaRPr lang="es-MX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03770"/>
                  </a:ext>
                </a:extLst>
              </a:tr>
              <a:tr h="179927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Jefe de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Comité Operativo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-El jefe de Proyectos y el Analista Líder preparan la agenda de acuerdo al </a:t>
                      </a:r>
                      <a:r>
                        <a:rPr lang="es-MX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CheckList</a:t>
                      </a: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 agenda de reuniones y registra y/o actualiza la reunión en el cuadro de seguimiento de reuniones y prepara el acta de reunión preliminar a ser revisada por el comité operativo.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s-ES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CheckList</a:t>
                      </a: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de agenda a reuniones​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-Cuadro de seguimiento a reuniones​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-Acta de Reunión.​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-TSP actualizado.​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-Registro de riesgos actualizado.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002243"/>
                  </a:ext>
                </a:extLst>
              </a:tr>
              <a:tr h="219438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Jefe de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Reunión General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reúne a todo el equipo para ver el estado del proyecto.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lang="es-ES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CheckList</a:t>
                      </a: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de agenda a reuniones​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-Cuadro de seguimiento a reuniones​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Acta de Reunión.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-Registro de riesgos del servicio.​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-TSP del servicio.​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-Tablero de métricas del servicio.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63670"/>
                  </a:ext>
                </a:extLst>
              </a:tr>
              <a:tr h="81149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Jefe de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Procesar Cambios al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cambio se procesa según el Proceso de cambios de configuración y de requerimientos.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Solicitud de cambios a requerimientos </a:t>
                      </a:r>
                      <a:endParaRPr lang="es-E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2359" marR="136769" marT="91179" marB="911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37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4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71EFEF6-21CD-4DB9-A946-8033622FB0C3}"/>
              </a:ext>
            </a:extLst>
          </p:cNvPr>
          <p:cNvSpPr/>
          <p:nvPr/>
        </p:nvSpPr>
        <p:spPr>
          <a:xfrm>
            <a:off x="1" y="270589"/>
            <a:ext cx="6096000" cy="11290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ACTIVIDADES</a:t>
            </a: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74A66B86-6006-44EE-9399-4ADDA6B2EE02}"/>
              </a:ext>
            </a:extLst>
          </p:cNvPr>
          <p:cNvSpPr/>
          <p:nvPr/>
        </p:nvSpPr>
        <p:spPr>
          <a:xfrm>
            <a:off x="0" y="1594062"/>
            <a:ext cx="11357810" cy="651833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SUBPROCESO DE CIERRE</a:t>
            </a:r>
          </a:p>
        </p:txBody>
      </p:sp>
      <p:pic>
        <p:nvPicPr>
          <p:cNvPr id="7" name="Gráfico 6" descr="Documento">
            <a:extLst>
              <a:ext uri="{FF2B5EF4-FFF2-40B4-BE49-F238E27FC236}">
                <a16:creationId xmlns:a16="http://schemas.microsoft.com/office/drawing/2014/main" id="{5F4DBAF2-4895-4674-AF1B-36D981D3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801" y="3697706"/>
            <a:ext cx="914400" cy="914400"/>
          </a:xfrm>
          <a:prstGeom prst="rect">
            <a:avLst/>
          </a:prstGeom>
        </p:spPr>
      </p:pic>
      <p:pic>
        <p:nvPicPr>
          <p:cNvPr id="9" name="Gráfico 8" descr="Lista de comprobación">
            <a:extLst>
              <a:ext uri="{FF2B5EF4-FFF2-40B4-BE49-F238E27FC236}">
                <a16:creationId xmlns:a16="http://schemas.microsoft.com/office/drawing/2014/main" id="{5C3F229F-AC79-4A34-BDE2-24968DD8C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3697706"/>
            <a:ext cx="914400" cy="914400"/>
          </a:xfrm>
          <a:prstGeom prst="rect">
            <a:avLst/>
          </a:prstGeom>
        </p:spPr>
      </p:pic>
      <p:pic>
        <p:nvPicPr>
          <p:cNvPr id="11" name="Gráfico 10" descr="Abrir carpeta">
            <a:extLst>
              <a:ext uri="{FF2B5EF4-FFF2-40B4-BE49-F238E27FC236}">
                <a16:creationId xmlns:a16="http://schemas.microsoft.com/office/drawing/2014/main" id="{9367B303-61E6-43FC-9D8A-2B62D0D67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2399" y="3697706"/>
            <a:ext cx="914400" cy="914400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497C0BB1-4EAC-42B8-B874-A87CD7395A3E}"/>
              </a:ext>
            </a:extLst>
          </p:cNvPr>
          <p:cNvSpPr txBox="1">
            <a:spLocks/>
          </p:cNvSpPr>
          <p:nvPr/>
        </p:nvSpPr>
        <p:spPr>
          <a:xfrm>
            <a:off x="4947843" y="4739003"/>
            <a:ext cx="138191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Relatorio del Proyecto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9B814FE-ACFA-4191-97D8-B41C520E537B}"/>
              </a:ext>
            </a:extLst>
          </p:cNvPr>
          <p:cNvSpPr txBox="1">
            <a:spLocks/>
          </p:cNvSpPr>
          <p:nvPr/>
        </p:nvSpPr>
        <p:spPr>
          <a:xfrm>
            <a:off x="7207963" y="4667115"/>
            <a:ext cx="2028895" cy="10642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Matriz de entregables</a:t>
            </a:r>
          </a:p>
        </p:txBody>
      </p:sp>
      <p:pic>
        <p:nvPicPr>
          <p:cNvPr id="8" name="Gráfico 7" descr="Base de datos">
            <a:extLst>
              <a:ext uri="{FF2B5EF4-FFF2-40B4-BE49-F238E27FC236}">
                <a16:creationId xmlns:a16="http://schemas.microsoft.com/office/drawing/2014/main" id="{241281ED-F418-4F9D-B880-B102E469C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764" y="3697706"/>
            <a:ext cx="914400" cy="914400"/>
          </a:xfrm>
          <a:prstGeom prst="rect">
            <a:avLst/>
          </a:prstGeom>
        </p:spPr>
      </p:pic>
      <p:pic>
        <p:nvPicPr>
          <p:cNvPr id="13" name="Gráfico 12" descr="Base de datos">
            <a:extLst>
              <a:ext uri="{FF2B5EF4-FFF2-40B4-BE49-F238E27FC236}">
                <a16:creationId xmlns:a16="http://schemas.microsoft.com/office/drawing/2014/main" id="{47CB82A7-DE31-4684-B750-875A6CAB9C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5684" y="3824602"/>
            <a:ext cx="914400" cy="914400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C389E278-E3AD-4B8C-B109-9D784BE3E6AC}"/>
              </a:ext>
            </a:extLst>
          </p:cNvPr>
          <p:cNvSpPr txBox="1">
            <a:spLocks/>
          </p:cNvSpPr>
          <p:nvPr/>
        </p:nvSpPr>
        <p:spPr>
          <a:xfrm>
            <a:off x="21826" y="4739001"/>
            <a:ext cx="1832651" cy="10642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Repositorio del Proyecto</a:t>
            </a:r>
            <a:endParaRPr lang="es-MX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D855CC01-BCC9-49D1-BC41-E059431BAA63}"/>
              </a:ext>
            </a:extLst>
          </p:cNvPr>
          <p:cNvSpPr txBox="1">
            <a:spLocks/>
          </p:cNvSpPr>
          <p:nvPr/>
        </p:nvSpPr>
        <p:spPr>
          <a:xfrm>
            <a:off x="9538141" y="4684214"/>
            <a:ext cx="1875783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Repositorio del </a:t>
            </a:r>
            <a:r>
              <a:rPr lang="es-MX" dirty="0">
                <a:solidFill>
                  <a:srgbClr val="FFFFFF"/>
                </a:solidFill>
              </a:rPr>
              <a:t>Proyecto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DC406FF-429A-4366-A6FE-131B60FCC051}"/>
              </a:ext>
            </a:extLst>
          </p:cNvPr>
          <p:cNvSpPr/>
          <p:nvPr/>
        </p:nvSpPr>
        <p:spPr>
          <a:xfrm>
            <a:off x="1529159" y="4051762"/>
            <a:ext cx="9144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FDB32D3-6CA7-4913-B345-1C474108D5AE}"/>
              </a:ext>
            </a:extLst>
          </p:cNvPr>
          <p:cNvSpPr/>
          <p:nvPr/>
        </p:nvSpPr>
        <p:spPr>
          <a:xfrm>
            <a:off x="3793438" y="4053202"/>
            <a:ext cx="9144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F121EE1-8C7A-48DD-92F9-9AA82AAC8CEE}"/>
              </a:ext>
            </a:extLst>
          </p:cNvPr>
          <p:cNvSpPr/>
          <p:nvPr/>
        </p:nvSpPr>
        <p:spPr>
          <a:xfrm>
            <a:off x="6384237" y="4053202"/>
            <a:ext cx="9144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33CA0CC6-A7B2-4748-8B4F-961C368D64CD}"/>
              </a:ext>
            </a:extLst>
          </p:cNvPr>
          <p:cNvSpPr/>
          <p:nvPr/>
        </p:nvSpPr>
        <p:spPr>
          <a:xfrm>
            <a:off x="8981284" y="4053202"/>
            <a:ext cx="9144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33FB18FA-184B-477F-9F58-6FF2FE79C10E}"/>
              </a:ext>
            </a:extLst>
          </p:cNvPr>
          <p:cNvSpPr txBox="1">
            <a:spLocks/>
          </p:cNvSpPr>
          <p:nvPr/>
        </p:nvSpPr>
        <p:spPr>
          <a:xfrm>
            <a:off x="2411524" y="2377867"/>
            <a:ext cx="138191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F027498C-42F4-4B40-989B-6AC8E5CE8CDB}"/>
              </a:ext>
            </a:extLst>
          </p:cNvPr>
          <p:cNvSpPr txBox="1">
            <a:spLocks/>
          </p:cNvSpPr>
          <p:nvPr/>
        </p:nvSpPr>
        <p:spPr>
          <a:xfrm>
            <a:off x="4947843" y="2379133"/>
            <a:ext cx="138191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6AFC54CE-AC60-4340-BF3A-990F11DCBFED}"/>
              </a:ext>
            </a:extLst>
          </p:cNvPr>
          <p:cNvSpPr txBox="1">
            <a:spLocks/>
          </p:cNvSpPr>
          <p:nvPr/>
        </p:nvSpPr>
        <p:spPr>
          <a:xfrm>
            <a:off x="7538642" y="2379133"/>
            <a:ext cx="138191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BDF71839-1AC9-4CA3-B3F0-99CCE7E0DEB5}"/>
              </a:ext>
            </a:extLst>
          </p:cNvPr>
          <p:cNvSpPr txBox="1">
            <a:spLocks/>
          </p:cNvSpPr>
          <p:nvPr/>
        </p:nvSpPr>
        <p:spPr>
          <a:xfrm>
            <a:off x="2192807" y="4738999"/>
            <a:ext cx="1832651" cy="10642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Elaborar Acta de Aceptacion y Cierra del Proyecto</a:t>
            </a:r>
            <a:endParaRPr lang="es-MX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34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75F898-5417-4851-8327-394ACA463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2093"/>
              </p:ext>
            </p:extLst>
          </p:nvPr>
        </p:nvGraphicFramePr>
        <p:xfrm>
          <a:off x="763926" y="442184"/>
          <a:ext cx="10577885" cy="59896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88730">
                  <a:extLst>
                    <a:ext uri="{9D8B030D-6E8A-4147-A177-3AD203B41FA5}">
                      <a16:colId xmlns:a16="http://schemas.microsoft.com/office/drawing/2014/main" val="4078322710"/>
                    </a:ext>
                  </a:extLst>
                </a:gridCol>
                <a:gridCol w="1634844">
                  <a:extLst>
                    <a:ext uri="{9D8B030D-6E8A-4147-A177-3AD203B41FA5}">
                      <a16:colId xmlns:a16="http://schemas.microsoft.com/office/drawing/2014/main" val="793354548"/>
                    </a:ext>
                  </a:extLst>
                </a:gridCol>
                <a:gridCol w="2042139">
                  <a:extLst>
                    <a:ext uri="{9D8B030D-6E8A-4147-A177-3AD203B41FA5}">
                      <a16:colId xmlns:a16="http://schemas.microsoft.com/office/drawing/2014/main" val="979853746"/>
                    </a:ext>
                  </a:extLst>
                </a:gridCol>
                <a:gridCol w="3723974">
                  <a:extLst>
                    <a:ext uri="{9D8B030D-6E8A-4147-A177-3AD203B41FA5}">
                      <a16:colId xmlns:a16="http://schemas.microsoft.com/office/drawing/2014/main" val="2063908539"/>
                    </a:ext>
                  </a:extLst>
                </a:gridCol>
                <a:gridCol w="2488198">
                  <a:extLst>
                    <a:ext uri="{9D8B030D-6E8A-4147-A177-3AD203B41FA5}">
                      <a16:colId xmlns:a16="http://schemas.microsoft.com/office/drawing/2014/main" val="3655619286"/>
                    </a:ext>
                  </a:extLst>
                </a:gridCol>
              </a:tblGrid>
              <a:tr h="77697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N°</a:t>
                      </a:r>
                      <a:endParaRPr lang="es-MX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23985" marT="123985" marB="123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Rol de Responsables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23985" marT="123985" marB="123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Nombre de la Actividad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23985" marT="123985" marB="123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Descripción de la Actividad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23985" marT="123985" marB="123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Herramientas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23985" marT="123985" marB="123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56871"/>
                  </a:ext>
                </a:extLst>
              </a:tr>
              <a:tr h="121230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Elaborar acta de aceptación y cierre del Proyecto.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-El Analista Líder elabora el acta de aceptación y cierre del proyecto.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-El jefe de Proyectos revisa y acuerda la versión final del acta de aceptación y cierre que luego es entregada al cliente.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Plantilla de Acta de cierre del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27950"/>
                  </a:ext>
                </a:extLst>
              </a:tr>
              <a:tr h="256236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Relatorio</a:t>
                      </a: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del Proyecto.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-El analista Líder elabora un </a:t>
                      </a:r>
                      <a:r>
                        <a:rPr lang="es-MX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Relatorio</a:t>
                      </a: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del proyecto en base a la plantilla respectiva, el cual es presentado en la reunión de informe general del servicio.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-Se consigna las brechas entre los planes y los resultados reales.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-Se registra un resumen de la evaluación del personal y una encuesta de satisfacción del cliente.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registra un resumen de lecciones Aprendidas, Buenos Ejemplos y Oportunidades de Mejora.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Plantilla del </a:t>
                      </a:r>
                      <a:r>
                        <a:rPr lang="es-MX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Relatorio</a:t>
                      </a: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del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80328"/>
                  </a:ext>
                </a:extLst>
              </a:tr>
              <a:tr h="101943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Matriz de entregables.</a:t>
                      </a:r>
                      <a:endParaRPr lang="es-PE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-Genera </a:t>
                      </a:r>
                      <a:r>
                        <a:rPr lang="es-MX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baselines</a:t>
                      </a: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 los entregables del proyecto de acuerdo al Proceso de Gestión de configuración.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-Realiza un control de cambios a </a:t>
                      </a:r>
                      <a:r>
                        <a:rPr lang="es-MX" sz="13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Baselines</a:t>
                      </a: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-Plantilla de Matriz de Entregables.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-Procesos de Gestión de la configuración.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6642" marR="107454" marT="107454" marB="1074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1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5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9551F66-BF7A-4229-BDD3-48E3F2A137F7}"/>
              </a:ext>
            </a:extLst>
          </p:cNvPr>
          <p:cNvSpPr/>
          <p:nvPr/>
        </p:nvSpPr>
        <p:spPr>
          <a:xfrm>
            <a:off x="1" y="270589"/>
            <a:ext cx="6096000" cy="112900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TAREAS</a:t>
            </a:r>
          </a:p>
        </p:txBody>
      </p:sp>
      <p:pic>
        <p:nvPicPr>
          <p:cNvPr id="5" name="Gráfico 4" descr="Investigación">
            <a:extLst>
              <a:ext uri="{FF2B5EF4-FFF2-40B4-BE49-F238E27FC236}">
                <a16:creationId xmlns:a16="http://schemas.microsoft.com/office/drawing/2014/main" id="{6F5EB552-7F28-42B4-A716-B9DBE8DAD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830" y="2896229"/>
            <a:ext cx="914400" cy="914400"/>
          </a:xfrm>
          <a:prstGeom prst="rect">
            <a:avLst/>
          </a:prstGeom>
        </p:spPr>
      </p:pic>
      <p:pic>
        <p:nvPicPr>
          <p:cNvPr id="7" name="Gráfico 6" descr="Lenguaje de signos ">
            <a:extLst>
              <a:ext uri="{FF2B5EF4-FFF2-40B4-BE49-F238E27FC236}">
                <a16:creationId xmlns:a16="http://schemas.microsoft.com/office/drawing/2014/main" id="{E8D7A62B-A35F-4EE9-A6BE-8BD2ED230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4430" y="4770789"/>
            <a:ext cx="914400" cy="914400"/>
          </a:xfrm>
          <a:prstGeom prst="rect">
            <a:avLst/>
          </a:prstGeom>
        </p:spPr>
      </p:pic>
      <p:pic>
        <p:nvPicPr>
          <p:cNvPr id="9" name="Gráfico 8" descr="Tabla">
            <a:extLst>
              <a:ext uri="{FF2B5EF4-FFF2-40B4-BE49-F238E27FC236}">
                <a16:creationId xmlns:a16="http://schemas.microsoft.com/office/drawing/2014/main" id="{6BE23DB8-ABC7-43A2-867B-244E13313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8052" y="2896229"/>
            <a:ext cx="914400" cy="914400"/>
          </a:xfrm>
          <a:prstGeom prst="rect">
            <a:avLst/>
          </a:prstGeom>
        </p:spPr>
      </p:pic>
      <p:pic>
        <p:nvPicPr>
          <p:cNvPr id="11" name="Gráfico 10" descr="Engranaje único">
            <a:extLst>
              <a:ext uri="{FF2B5EF4-FFF2-40B4-BE49-F238E27FC236}">
                <a16:creationId xmlns:a16="http://schemas.microsoft.com/office/drawing/2014/main" id="{1D58118D-5C18-4603-A4E1-71BDE0E52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3514" y="4767952"/>
            <a:ext cx="914400" cy="914400"/>
          </a:xfrm>
          <a:prstGeom prst="rect">
            <a:avLst/>
          </a:prstGeom>
        </p:spPr>
      </p:pic>
      <p:pic>
        <p:nvPicPr>
          <p:cNvPr id="13" name="Gráfico 12" descr="Jerarquía">
            <a:extLst>
              <a:ext uri="{FF2B5EF4-FFF2-40B4-BE49-F238E27FC236}">
                <a16:creationId xmlns:a16="http://schemas.microsoft.com/office/drawing/2014/main" id="{B15E4B4D-AEE6-4777-8567-D81F35E419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7099" y="4767952"/>
            <a:ext cx="914400" cy="914400"/>
          </a:xfrm>
          <a:prstGeom prst="rect">
            <a:avLst/>
          </a:prstGeom>
        </p:spPr>
      </p:pic>
      <p:pic>
        <p:nvPicPr>
          <p:cNvPr id="17" name="Gráfico 16" descr="Sala de juntas">
            <a:extLst>
              <a:ext uri="{FF2B5EF4-FFF2-40B4-BE49-F238E27FC236}">
                <a16:creationId xmlns:a16="http://schemas.microsoft.com/office/drawing/2014/main" id="{F8861D2A-C527-4605-9616-B821482C1E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30716" y="2896229"/>
            <a:ext cx="914400" cy="9144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C54761F-73CB-4483-AF77-6D6E62280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158" y="1658909"/>
            <a:ext cx="1912800" cy="1049867"/>
          </a:xfrm>
        </p:spPr>
        <p:txBody>
          <a:bodyPr>
            <a:normAutofit/>
          </a:bodyPr>
          <a:lstStyle/>
          <a:p>
            <a:r>
              <a:rPr lang="es-MX" dirty="0"/>
              <a:t>Definir el Alcance del Proyecto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D3035E4-6DFF-4104-A536-DD53921630F8}"/>
              </a:ext>
            </a:extLst>
          </p:cNvPr>
          <p:cNvSpPr txBox="1">
            <a:spLocks/>
          </p:cNvSpPr>
          <p:nvPr/>
        </p:nvSpPr>
        <p:spPr>
          <a:xfrm>
            <a:off x="3658177" y="5685189"/>
            <a:ext cx="1506906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Estimación del Esfuerzo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400AB34-F887-4864-819F-452A00C6725D}"/>
              </a:ext>
            </a:extLst>
          </p:cNvPr>
          <p:cNvSpPr txBox="1">
            <a:spLocks/>
          </p:cNvSpPr>
          <p:nvPr/>
        </p:nvSpPr>
        <p:spPr>
          <a:xfrm>
            <a:off x="6793963" y="5685180"/>
            <a:ext cx="1580673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Definición de la Organización del Proyecto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65911E3-CF58-4BCE-9574-DB7E26DF9A02}"/>
              </a:ext>
            </a:extLst>
          </p:cNvPr>
          <p:cNvSpPr txBox="1">
            <a:spLocks/>
          </p:cNvSpPr>
          <p:nvPr/>
        </p:nvSpPr>
        <p:spPr>
          <a:xfrm>
            <a:off x="8133938" y="1758303"/>
            <a:ext cx="1707956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Elaboración de Planes de Soporte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9243D55E-8890-4C66-B1A0-4E8E93BBE17A}"/>
              </a:ext>
            </a:extLst>
          </p:cNvPr>
          <p:cNvSpPr txBox="1">
            <a:spLocks/>
          </p:cNvSpPr>
          <p:nvPr/>
        </p:nvSpPr>
        <p:spPr>
          <a:xfrm>
            <a:off x="9891093" y="5685180"/>
            <a:ext cx="1139242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Revisión y Ajustes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5481CD74-6ACC-4485-9A1E-7EFBDF49C8D8}"/>
              </a:ext>
            </a:extLst>
          </p:cNvPr>
          <p:cNvSpPr txBox="1">
            <a:spLocks/>
          </p:cNvSpPr>
          <p:nvPr/>
        </p:nvSpPr>
        <p:spPr>
          <a:xfrm>
            <a:off x="5357357" y="1758303"/>
            <a:ext cx="1495790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Elaboración del Cronograma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820EA06E-4A38-4AD4-A496-E7772766D670}"/>
              </a:ext>
            </a:extLst>
          </p:cNvPr>
          <p:cNvSpPr txBox="1">
            <a:spLocks/>
          </p:cNvSpPr>
          <p:nvPr/>
        </p:nvSpPr>
        <p:spPr>
          <a:xfrm>
            <a:off x="2384750" y="3775009"/>
            <a:ext cx="1226559" cy="914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27432549-8835-40BA-9F19-B96B793FC168}"/>
              </a:ext>
            </a:extLst>
          </p:cNvPr>
          <p:cNvSpPr txBox="1">
            <a:spLocks/>
          </p:cNvSpPr>
          <p:nvPr/>
        </p:nvSpPr>
        <p:spPr>
          <a:xfrm>
            <a:off x="3798350" y="4222878"/>
            <a:ext cx="1226559" cy="914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6260A8AA-FBF2-48A8-9BD4-B5984352173E}"/>
              </a:ext>
            </a:extLst>
          </p:cNvPr>
          <p:cNvSpPr txBox="1">
            <a:spLocks/>
          </p:cNvSpPr>
          <p:nvPr/>
        </p:nvSpPr>
        <p:spPr>
          <a:xfrm>
            <a:off x="5488012" y="3639010"/>
            <a:ext cx="1226559" cy="914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90A0A3BE-D890-4C1F-B26B-BCABBCA4BB34}"/>
              </a:ext>
            </a:extLst>
          </p:cNvPr>
          <p:cNvSpPr txBox="1">
            <a:spLocks/>
          </p:cNvSpPr>
          <p:nvPr/>
        </p:nvSpPr>
        <p:spPr>
          <a:xfrm>
            <a:off x="6971019" y="4155587"/>
            <a:ext cx="1226559" cy="914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47D54AEC-CDC8-47F8-8726-E2CA91C1137C}"/>
              </a:ext>
            </a:extLst>
          </p:cNvPr>
          <p:cNvSpPr txBox="1">
            <a:spLocks/>
          </p:cNvSpPr>
          <p:nvPr/>
        </p:nvSpPr>
        <p:spPr>
          <a:xfrm>
            <a:off x="9847434" y="4068511"/>
            <a:ext cx="1264825" cy="914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Jefe de Proyectos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2AF08245-C2D9-4592-8A6D-57DA905407EB}"/>
              </a:ext>
            </a:extLst>
          </p:cNvPr>
          <p:cNvSpPr txBox="1">
            <a:spLocks/>
          </p:cNvSpPr>
          <p:nvPr/>
        </p:nvSpPr>
        <p:spPr>
          <a:xfrm>
            <a:off x="8374636" y="3611311"/>
            <a:ext cx="1226559" cy="914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Analista Líder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618841-DC04-4133-8BB1-87D58A3CCFC0}"/>
              </a:ext>
            </a:extLst>
          </p:cNvPr>
          <p:cNvSpPr/>
          <p:nvPr/>
        </p:nvSpPr>
        <p:spPr>
          <a:xfrm rot="18000000">
            <a:off x="5019676" y="3930592"/>
            <a:ext cx="468280" cy="331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EE4F52D7-7891-490A-A980-A8ECFE0D9698}"/>
              </a:ext>
            </a:extLst>
          </p:cNvPr>
          <p:cNvSpPr/>
          <p:nvPr/>
        </p:nvSpPr>
        <p:spPr>
          <a:xfrm rot="3600000">
            <a:off x="3547173" y="3894971"/>
            <a:ext cx="468280" cy="331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DEDE23C9-0262-46E8-8217-13BC86890F00}"/>
              </a:ext>
            </a:extLst>
          </p:cNvPr>
          <p:cNvSpPr/>
          <p:nvPr/>
        </p:nvSpPr>
        <p:spPr>
          <a:xfrm rot="3600000">
            <a:off x="6669532" y="3894972"/>
            <a:ext cx="468280" cy="331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E0FF91DB-897B-49F6-A4F8-4B47FBB95067}"/>
              </a:ext>
            </a:extLst>
          </p:cNvPr>
          <p:cNvSpPr/>
          <p:nvPr/>
        </p:nvSpPr>
        <p:spPr>
          <a:xfrm rot="18000000">
            <a:off x="8067859" y="3902892"/>
            <a:ext cx="468280" cy="331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453A47B8-ECB3-4F6A-9A4D-9D43486B9F36}"/>
              </a:ext>
            </a:extLst>
          </p:cNvPr>
          <p:cNvSpPr/>
          <p:nvPr/>
        </p:nvSpPr>
        <p:spPr>
          <a:xfrm rot="3600000">
            <a:off x="9538823" y="3902892"/>
            <a:ext cx="468280" cy="331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Gráfico 9" descr="Apretón de manos">
            <a:extLst>
              <a:ext uri="{FF2B5EF4-FFF2-40B4-BE49-F238E27FC236}">
                <a16:creationId xmlns:a16="http://schemas.microsoft.com/office/drawing/2014/main" id="{F16F2C37-E8EF-4A74-8EFC-F1BBFE3110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9876" y="2829870"/>
            <a:ext cx="1266340" cy="1266340"/>
          </a:xfrm>
          <a:prstGeom prst="rect">
            <a:avLst/>
          </a:prstGeom>
        </p:spPr>
      </p:pic>
      <p:sp>
        <p:nvSpPr>
          <p:cNvPr id="30" name="Subtítulo 2">
            <a:extLst>
              <a:ext uri="{FF2B5EF4-FFF2-40B4-BE49-F238E27FC236}">
                <a16:creationId xmlns:a16="http://schemas.microsoft.com/office/drawing/2014/main" id="{1772E291-D9DC-49E7-AACC-83C6F6D3ED94}"/>
              </a:ext>
            </a:extLst>
          </p:cNvPr>
          <p:cNvSpPr txBox="1">
            <a:spLocks/>
          </p:cNvSpPr>
          <p:nvPr/>
        </p:nvSpPr>
        <p:spPr>
          <a:xfrm>
            <a:off x="-105630" y="3933044"/>
            <a:ext cx="1912800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Propuesta Aceptada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85D0B20-AA36-430C-B23D-EE53F92A5F82}"/>
              </a:ext>
            </a:extLst>
          </p:cNvPr>
          <p:cNvSpPr/>
          <p:nvPr/>
        </p:nvSpPr>
        <p:spPr>
          <a:xfrm>
            <a:off x="1744457" y="3280074"/>
            <a:ext cx="468280" cy="331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3" name="Gráfico 32" descr="Lista de comprobación">
            <a:extLst>
              <a:ext uri="{FF2B5EF4-FFF2-40B4-BE49-F238E27FC236}">
                <a16:creationId xmlns:a16="http://schemas.microsoft.com/office/drawing/2014/main" id="{8F8B07E4-E7DA-4A96-B83E-B28B62800C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12259" y="2860609"/>
            <a:ext cx="914400" cy="914400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8EBBCDF3-E246-4976-9543-8CAD903997B0}"/>
              </a:ext>
            </a:extLst>
          </p:cNvPr>
          <p:cNvSpPr txBox="1">
            <a:spLocks/>
          </p:cNvSpPr>
          <p:nvPr/>
        </p:nvSpPr>
        <p:spPr>
          <a:xfrm>
            <a:off x="10917914" y="2142576"/>
            <a:ext cx="1232002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Plan de Proyecto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E0313FAC-D720-425A-AA72-8C78F0CD6805}"/>
              </a:ext>
            </a:extLst>
          </p:cNvPr>
          <p:cNvSpPr/>
          <p:nvPr/>
        </p:nvSpPr>
        <p:spPr>
          <a:xfrm rot="18000000">
            <a:off x="11016909" y="3930591"/>
            <a:ext cx="468280" cy="331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13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2583BA-1A6D-45EB-B2D9-5EDEEE402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16300"/>
              </p:ext>
            </p:extLst>
          </p:nvPr>
        </p:nvGraphicFramePr>
        <p:xfrm>
          <a:off x="830372" y="422734"/>
          <a:ext cx="10905068" cy="59303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2571336824"/>
                    </a:ext>
                  </a:extLst>
                </a:gridCol>
                <a:gridCol w="1548018">
                  <a:extLst>
                    <a:ext uri="{9D8B030D-6E8A-4147-A177-3AD203B41FA5}">
                      <a16:colId xmlns:a16="http://schemas.microsoft.com/office/drawing/2014/main" val="4174074628"/>
                    </a:ext>
                  </a:extLst>
                </a:gridCol>
                <a:gridCol w="2152872">
                  <a:extLst>
                    <a:ext uri="{9D8B030D-6E8A-4147-A177-3AD203B41FA5}">
                      <a16:colId xmlns:a16="http://schemas.microsoft.com/office/drawing/2014/main" val="1919448904"/>
                    </a:ext>
                  </a:extLst>
                </a:gridCol>
                <a:gridCol w="3799182">
                  <a:extLst>
                    <a:ext uri="{9D8B030D-6E8A-4147-A177-3AD203B41FA5}">
                      <a16:colId xmlns:a16="http://schemas.microsoft.com/office/drawing/2014/main" val="2923013337"/>
                    </a:ext>
                  </a:extLst>
                </a:gridCol>
                <a:gridCol w="2672304">
                  <a:extLst>
                    <a:ext uri="{9D8B030D-6E8A-4147-A177-3AD203B41FA5}">
                      <a16:colId xmlns:a16="http://schemas.microsoft.com/office/drawing/2014/main" val="811678931"/>
                    </a:ext>
                  </a:extLst>
                </a:gridCol>
              </a:tblGrid>
              <a:tr h="78122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N°</a:t>
                      </a:r>
                    </a:p>
                  </a:txBody>
                  <a:tcPr marL="207773" marR="124664" marT="124664" marB="1246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Rol del Responsable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24664" marT="124664" marB="1246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Nombre de la Tarea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24664" marT="124664" marB="1246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Descripción de la Tarea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24664" marT="124664" marB="1246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Herramientas</a:t>
                      </a:r>
                      <a:endParaRPr lang="es-MX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24664" marT="124664" marB="1246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33220"/>
                  </a:ext>
                </a:extLst>
              </a:tr>
              <a:tr h="63717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Definir el Alcance del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alcance del proyecto se realiza en base a un conjunto de entregables.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-Matriz de Entregables.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-LRM.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84535"/>
                  </a:ext>
                </a:extLst>
              </a:tr>
              <a:tr h="63717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Estimación del Esfuerzo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estima el esfuerzo y tamaño del proyecto dependiendo a los roles y etapas.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82701"/>
                  </a:ext>
                </a:extLst>
              </a:tr>
              <a:tr h="63717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Elaboración del Cronograma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genera un cronograma a detalle tomando una plantilla base.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Plantilla de Cronograma de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087369"/>
                  </a:ext>
                </a:extLst>
              </a:tr>
              <a:tr h="102501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Definición de la Organización del Proyecto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define los responsables de la ejecución el proyecto. Además de mapear los procesos de MRPL comprometidos por el proyecto en el Directorio de Proyectos.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Directorio de Proyectos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Sección del Plan de Gestión de Proyectos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30325"/>
                  </a:ext>
                </a:extLst>
              </a:tr>
              <a:tr h="83109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Analista Líder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Elaboración de Planes de Soporte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 define la gestión de riesgos, gestión de seguimiento del proyecto, gestión del cronograma y otros.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Plantilla de Plan de Gestión de Proyectos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33125"/>
                  </a:ext>
                </a:extLst>
              </a:tr>
              <a:tr h="83109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Jefe de Proyectos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Revisión y Ajustes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 Jefe de Proyectos revisa el Plan de Proyectos junto al Analista Líder, se hacen observaciones y queda evidenciada en el acta de reunión.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Plantilla de acta de reunión</a:t>
                      </a:r>
                      <a:endParaRPr lang="es-MX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773" marR="108042" marT="108042" marB="1080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92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73957BB6-804F-4F41-AF99-D09F9E71A238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METRICAS DEL PROCESO</a:t>
            </a:r>
          </a:p>
        </p:txBody>
      </p:sp>
      <p:pic>
        <p:nvPicPr>
          <p:cNvPr id="7" name="Gráfico 6" descr="Tendencia a la baja">
            <a:extLst>
              <a:ext uri="{FF2B5EF4-FFF2-40B4-BE49-F238E27FC236}">
                <a16:creationId xmlns:a16="http://schemas.microsoft.com/office/drawing/2014/main" id="{A6903906-1E0A-4863-9F52-D42F5EFC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224" y="4777071"/>
            <a:ext cx="914400" cy="914400"/>
          </a:xfrm>
          <a:prstGeom prst="rect">
            <a:avLst/>
          </a:prstGeom>
        </p:spPr>
      </p:pic>
      <p:pic>
        <p:nvPicPr>
          <p:cNvPr id="2" name="Graphic 2" descr="Danger">
            <a:extLst>
              <a:ext uri="{FF2B5EF4-FFF2-40B4-BE49-F238E27FC236}">
                <a16:creationId xmlns:a16="http://schemas.microsoft.com/office/drawing/2014/main" id="{6DCAC37A-BA8D-4185-82CE-EECAB7225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87" y="1965385"/>
            <a:ext cx="914400" cy="9144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8CB2A2-B558-4CFA-A347-036B4F99E5EF}"/>
              </a:ext>
            </a:extLst>
          </p:cNvPr>
          <p:cNvSpPr/>
          <p:nvPr/>
        </p:nvSpPr>
        <p:spPr>
          <a:xfrm>
            <a:off x="3912618" y="1964487"/>
            <a:ext cx="5377131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latin typeface="Century Gothic"/>
              </a:rPr>
              <a:t>Exposición al Riesgo</a:t>
            </a:r>
            <a:r>
              <a:rPr lang="es-MX">
                <a:latin typeface="Century Gothic"/>
                <a:ea typeface="Century Gothic"/>
                <a:cs typeface="Century Gothic"/>
              </a:rPr>
              <a:t>​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BF86D9-47CE-4F00-95C8-3286A2776E8C}"/>
              </a:ext>
            </a:extLst>
          </p:cNvPr>
          <p:cNvSpPr/>
          <p:nvPr/>
        </p:nvSpPr>
        <p:spPr>
          <a:xfrm>
            <a:off x="3912618" y="4926222"/>
            <a:ext cx="5377131" cy="70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MX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8A886-E930-4A53-9EAC-AB4090BBC2B8}"/>
              </a:ext>
            </a:extLst>
          </p:cNvPr>
          <p:cNvSpPr txBox="1"/>
          <p:nvPr/>
        </p:nvSpPr>
        <p:spPr>
          <a:xfrm>
            <a:off x="5170098" y="4853796"/>
            <a:ext cx="3821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​</a:t>
            </a:r>
            <a:br>
              <a:rPr lang="en-US"/>
            </a:br>
            <a:r>
              <a:rPr lang="en-US"/>
              <a:t>Desviación del Alcance​​</a:t>
            </a:r>
          </a:p>
        </p:txBody>
      </p:sp>
    </p:spTree>
    <p:extLst>
      <p:ext uri="{BB962C8B-B14F-4D97-AF65-F5344CB8AC3E}">
        <p14:creationId xmlns:p14="http://schemas.microsoft.com/office/powerpoint/2010/main" val="193656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A7768-43CF-4FCC-9F18-8739BE83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85" y="2208310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OBJETIVO Y ALCANCE DEL PROCESO.</a:t>
            </a:r>
          </a:p>
          <a:p>
            <a:r>
              <a:rPr lang="es-MX" dirty="0"/>
              <a:t>TERMINOS Y DEFINICIONES.</a:t>
            </a:r>
          </a:p>
          <a:p>
            <a:r>
              <a:rPr lang="es-MX" dirty="0"/>
              <a:t>ROLES Y RESPONSABILIDADES.</a:t>
            </a:r>
          </a:p>
          <a:p>
            <a:r>
              <a:rPr lang="es-MX" dirty="0"/>
              <a:t>ENTRADADAS Y SALIDAS DEL PROCESO.</a:t>
            </a:r>
          </a:p>
          <a:p>
            <a:r>
              <a:rPr lang="es-MX" dirty="0"/>
              <a:t>DESCRIPCION DEL PROCESO.</a:t>
            </a:r>
          </a:p>
          <a:p>
            <a:pPr lvl="1"/>
            <a:r>
              <a:rPr lang="es-MX" dirty="0"/>
              <a:t>SUBPROCESOS.</a:t>
            </a:r>
          </a:p>
          <a:p>
            <a:pPr lvl="1"/>
            <a:r>
              <a:rPr lang="es-MX" dirty="0"/>
              <a:t>ACTIVIDADES.</a:t>
            </a:r>
          </a:p>
          <a:p>
            <a:pPr lvl="1"/>
            <a:r>
              <a:rPr lang="es-MX" dirty="0"/>
              <a:t>TAREAS.</a:t>
            </a:r>
          </a:p>
          <a:p>
            <a:r>
              <a:rPr lang="es-MX" dirty="0"/>
              <a:t>METRICAS DEL PROCESO.</a:t>
            </a:r>
          </a:p>
          <a:p>
            <a:r>
              <a:rPr lang="es-MX" dirty="0"/>
              <a:t>ARTEFACTOS DEL PROCESO.</a:t>
            </a:r>
          </a:p>
          <a:p>
            <a:r>
              <a:rPr lang="es-MX" dirty="0"/>
              <a:t>HISTORIAL DE REVISIONES.</a:t>
            </a:r>
          </a:p>
          <a:p>
            <a:endParaRPr lang="es-MX" dirty="0"/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A4228C4D-0244-4732-8D93-9159B2732587}"/>
              </a:ext>
            </a:extLst>
          </p:cNvPr>
          <p:cNvSpPr/>
          <p:nvPr/>
        </p:nvSpPr>
        <p:spPr>
          <a:xfrm>
            <a:off x="1" y="270589"/>
            <a:ext cx="3171880" cy="1129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265378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F575FD9D-D27D-4E19-A0BA-45AB8B957116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ARTEFACTOS DEL PROCESO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A8C147-046B-4677-B49B-FE906279E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7277"/>
              </p:ext>
            </p:extLst>
          </p:nvPr>
        </p:nvGraphicFramePr>
        <p:xfrm>
          <a:off x="176362" y="1491843"/>
          <a:ext cx="11379200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54947729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408167801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5618899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3902851619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132821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 err="1">
                          <a:effectLst/>
                        </a:rPr>
                        <a:t>N°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Artefacto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Subproceso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Actividad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Tarea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5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-Plantilla de Plan de Proyecto.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Inicio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204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2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-Plantilla WBS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438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3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-Plantilla de Plan Semanal.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rowSpan="7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Ejecución, seguimiento y control</a:t>
                      </a:r>
                      <a:endParaRPr lang="es-E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021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4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-Matriz de Entregables.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369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5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-Registro de Riesgos.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36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6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-TSP.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347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7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-Acta de Reunión.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877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8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-</a:t>
                      </a:r>
                      <a:r>
                        <a:rPr lang="es-ES" sz="1800" kern="1200" dirty="0" err="1">
                          <a:effectLst/>
                        </a:rPr>
                        <a:t>CheckList</a:t>
                      </a:r>
                      <a:r>
                        <a:rPr lang="es-ES" sz="1800" kern="1200" dirty="0">
                          <a:effectLst/>
                        </a:rPr>
                        <a:t> de agenda a reuniones​.</a:t>
                      </a:r>
                      <a:endParaRPr lang="es-ES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371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9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-Cuadro de seguimiento a reuniones​.</a:t>
                      </a:r>
                      <a:endParaRPr lang="es-ES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432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10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</a:t>
                      </a:r>
                      <a:r>
                        <a:rPr lang="es-MX" sz="1800" kern="1200" dirty="0" err="1">
                          <a:effectLst/>
                        </a:rPr>
                        <a:t>Relatorio</a:t>
                      </a:r>
                      <a:r>
                        <a:rPr lang="es-MX" sz="1800" kern="1200" dirty="0">
                          <a:effectLst/>
                        </a:rPr>
                        <a:t> de proyecto.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Cierre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119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11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-Formato Oportunidad de Mejora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0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12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</a:rPr>
                        <a:t>-Formato Propuesta de Lección Aprendida</a:t>
                      </a:r>
                      <a:endParaRPr lang="es-ES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699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13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-Acta de cierre de proyecto.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956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10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E7A483F-3DAD-481E-96E4-D4C122371A67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HISTORIAL DE REVISIONES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F45AE-60A5-46BD-A9B1-369E943E7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08208"/>
              </p:ext>
            </p:extLst>
          </p:nvPr>
        </p:nvGraphicFramePr>
        <p:xfrm>
          <a:off x="396335" y="1637454"/>
          <a:ext cx="11226801" cy="487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81">
                  <a:extLst>
                    <a:ext uri="{9D8B030D-6E8A-4147-A177-3AD203B41FA5}">
                      <a16:colId xmlns:a16="http://schemas.microsoft.com/office/drawing/2014/main" val="3182342822"/>
                    </a:ext>
                  </a:extLst>
                </a:gridCol>
                <a:gridCol w="1750620">
                  <a:extLst>
                    <a:ext uri="{9D8B030D-6E8A-4147-A177-3AD203B41FA5}">
                      <a16:colId xmlns:a16="http://schemas.microsoft.com/office/drawing/2014/main" val="3038658592"/>
                    </a:ext>
                  </a:extLst>
                </a:gridCol>
                <a:gridCol w="1560335">
                  <a:extLst>
                    <a:ext uri="{9D8B030D-6E8A-4147-A177-3AD203B41FA5}">
                      <a16:colId xmlns:a16="http://schemas.microsoft.com/office/drawing/2014/main" val="447268900"/>
                    </a:ext>
                  </a:extLst>
                </a:gridCol>
                <a:gridCol w="2258046">
                  <a:extLst>
                    <a:ext uri="{9D8B030D-6E8A-4147-A177-3AD203B41FA5}">
                      <a16:colId xmlns:a16="http://schemas.microsoft.com/office/drawing/2014/main" val="3248216937"/>
                    </a:ext>
                  </a:extLst>
                </a:gridCol>
                <a:gridCol w="1750620">
                  <a:extLst>
                    <a:ext uri="{9D8B030D-6E8A-4147-A177-3AD203B41FA5}">
                      <a16:colId xmlns:a16="http://schemas.microsoft.com/office/drawing/2014/main" val="736931605"/>
                    </a:ext>
                  </a:extLst>
                </a:gridCol>
                <a:gridCol w="2917699">
                  <a:extLst>
                    <a:ext uri="{9D8B030D-6E8A-4147-A177-3AD203B41FA5}">
                      <a16:colId xmlns:a16="http://schemas.microsoft.com/office/drawing/2014/main" val="3644634493"/>
                    </a:ext>
                  </a:extLst>
                </a:gridCol>
              </a:tblGrid>
              <a:tr h="6967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 err="1">
                          <a:effectLst/>
                        </a:rPr>
                        <a:t>N°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Versión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Fecha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Autor/Rol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Estado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Responsable de revisión y/o aprobación /Rol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4392620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1.0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14/08/2019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Gabriel Chipana</a:t>
                      </a:r>
                      <a:endParaRPr lang="es-MX" dirty="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(Analista Principal)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Revisado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 err="1">
                          <a:effectLst/>
                        </a:rPr>
                        <a:t>Josue</a:t>
                      </a:r>
                      <a:r>
                        <a:rPr lang="es-MX" sz="1800" kern="1200" dirty="0">
                          <a:effectLst/>
                        </a:rPr>
                        <a:t> Bravo(Jefe de Proyecto)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6159414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2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9336339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3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7145000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4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9056526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5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0575483"/>
                  </a:ext>
                </a:extLst>
              </a:tr>
              <a:tr h="69672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 dirty="0">
                          <a:effectLst/>
                        </a:rPr>
                        <a:t>6</a:t>
                      </a:r>
                      <a:endParaRPr lang="es-MX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203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2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9AA7A0E7-CC49-4BA6-B2BC-BA4E6C5DEBED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OBJETIVOS Y ALCANCE DEL PROCESO</a:t>
            </a: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7201DC2B-1489-4717-BDE1-46C39D7A2E1F}"/>
              </a:ext>
            </a:extLst>
          </p:cNvPr>
          <p:cNvSpPr/>
          <p:nvPr/>
        </p:nvSpPr>
        <p:spPr>
          <a:xfrm>
            <a:off x="923027" y="2267310"/>
            <a:ext cx="5664678" cy="1408980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ea typeface="+mn-lt"/>
                <a:cs typeface="+mn-lt"/>
              </a:rPr>
              <a:t>OBJETIVOS: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s-MX">
                <a:ea typeface="+mn-lt"/>
                <a:cs typeface="+mn-lt"/>
              </a:rPr>
              <a:t>Definir el mecanismo del proceso de Gestión de Proyectos para el Software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27F31B-02D4-4AED-9CC6-680C5860E537}"/>
              </a:ext>
            </a:extLst>
          </p:cNvPr>
          <p:cNvSpPr/>
          <p:nvPr/>
        </p:nvSpPr>
        <p:spPr>
          <a:xfrm>
            <a:off x="5968581" y="4121090"/>
            <a:ext cx="5621546" cy="19265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bg1"/>
                </a:solidFill>
                <a:ea typeface="+mn-lt"/>
                <a:cs typeface="+mn-lt"/>
              </a:rPr>
              <a:t>ALCANCE: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-MX">
                <a:solidFill>
                  <a:schemeClr val="bg1"/>
                </a:solidFill>
                <a:ea typeface="+mn-lt"/>
                <a:cs typeface="+mn-lt"/>
              </a:rPr>
              <a:t>Este proceso se utilizará para el sistema intranet que se está desarrollando.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7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BCB396F-ED8F-4AFC-A750-ED47D147B5F5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TERMINOS Y DEFINICIONES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FE6E8F-5FB8-4F94-9630-5D6BF453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31"/>
              </p:ext>
            </p:extLst>
          </p:nvPr>
        </p:nvGraphicFramePr>
        <p:xfrm>
          <a:off x="1365848" y="1811547"/>
          <a:ext cx="9725756" cy="480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791">
                  <a:extLst>
                    <a:ext uri="{9D8B030D-6E8A-4147-A177-3AD203B41FA5}">
                      <a16:colId xmlns:a16="http://schemas.microsoft.com/office/drawing/2014/main" val="1228276558"/>
                    </a:ext>
                  </a:extLst>
                </a:gridCol>
                <a:gridCol w="3786182">
                  <a:extLst>
                    <a:ext uri="{9D8B030D-6E8A-4147-A177-3AD203B41FA5}">
                      <a16:colId xmlns:a16="http://schemas.microsoft.com/office/drawing/2014/main" val="673212656"/>
                    </a:ext>
                  </a:extLst>
                </a:gridCol>
                <a:gridCol w="4306783">
                  <a:extLst>
                    <a:ext uri="{9D8B030D-6E8A-4147-A177-3AD203B41FA5}">
                      <a16:colId xmlns:a16="http://schemas.microsoft.com/office/drawing/2014/main" val="202553777"/>
                    </a:ext>
                  </a:extLst>
                </a:gridCol>
              </a:tblGrid>
              <a:tr h="416943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effectLst/>
                        </a:rPr>
                        <a:t>N°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Término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Definición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303057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Comité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Operativo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El </a:t>
                      </a:r>
                      <a:r>
                        <a:rPr lang="en-US" err="1">
                          <a:effectLst/>
                        </a:rPr>
                        <a:t>equipo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err="1">
                          <a:effectLst/>
                        </a:rPr>
                        <a:t>trabajo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asignado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err="1">
                          <a:effectLst/>
                        </a:rPr>
                        <a:t>pararevisar</a:t>
                      </a:r>
                      <a:r>
                        <a:rPr lang="en-US" dirty="0">
                          <a:effectLst/>
                        </a:rPr>
                        <a:t> el </a:t>
                      </a:r>
                      <a:r>
                        <a:rPr lang="en-US" err="1">
                          <a:effectLst/>
                        </a:rPr>
                        <a:t>estado</a:t>
                      </a:r>
                      <a:r>
                        <a:rPr lang="en-US" dirty="0">
                          <a:effectLst/>
                        </a:rPr>
                        <a:t> del </a:t>
                      </a:r>
                      <a:r>
                        <a:rPr lang="en-US" err="1">
                          <a:effectLst/>
                        </a:rPr>
                        <a:t>proyecto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esto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err="1">
                          <a:effectLst/>
                        </a:rPr>
                        <a:t>incluye</a:t>
                      </a:r>
                      <a:r>
                        <a:rPr lang="en-US" dirty="0">
                          <a:effectLst/>
                        </a:rPr>
                        <a:t> al </a:t>
                      </a:r>
                      <a:r>
                        <a:rPr lang="en-US" err="1">
                          <a:effectLst/>
                        </a:rPr>
                        <a:t>cliente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err="1">
                          <a:effectLst/>
                        </a:rPr>
                        <a:t>Profesor</a:t>
                      </a:r>
                      <a:r>
                        <a:rPr lang="en-US" dirty="0">
                          <a:effectLst/>
                        </a:rPr>
                        <a:t>) y al jefe </a:t>
                      </a:r>
                      <a:r>
                        <a:rPr lang="en-US" err="1">
                          <a:effectLst/>
                        </a:rPr>
                        <a:t>deproyecto</a:t>
                      </a:r>
                      <a:r>
                        <a:rPr lang="en-US" dirty="0">
                          <a:effectLst/>
                        </a:rPr>
                        <a:t>.​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22505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err="1">
                          <a:effectLst/>
                        </a:rPr>
                        <a:t>Reunion</a:t>
                      </a:r>
                      <a:r>
                        <a:rPr lang="es-MX" dirty="0">
                          <a:effectLst/>
                        </a:rPr>
                        <a:t> de Analistas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effectLst/>
                        </a:rPr>
                        <a:t>Reunión</a:t>
                      </a:r>
                      <a:r>
                        <a:rPr lang="en-US" dirty="0">
                          <a:effectLst/>
                        </a:rPr>
                        <a:t> entre el jefe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 de </a:t>
                      </a:r>
                      <a:r>
                        <a:rPr lang="en-US" err="1">
                          <a:effectLst/>
                        </a:rPr>
                        <a:t>proyecto</a:t>
                      </a:r>
                      <a:r>
                        <a:rPr lang="en-US" dirty="0">
                          <a:effectLst/>
                        </a:rPr>
                        <a:t> y </a:t>
                      </a:r>
                      <a:r>
                        <a:rPr lang="en-US" err="1">
                          <a:effectLst/>
                        </a:rPr>
                        <a:t>losanalistas</a:t>
                      </a:r>
                      <a:r>
                        <a:rPr lang="en-US" dirty="0">
                          <a:effectLst/>
                        </a:rPr>
                        <a:t> para </a:t>
                      </a:r>
                      <a:r>
                        <a:rPr lang="en-US" err="1">
                          <a:effectLst/>
                        </a:rPr>
                        <a:t>ver</a:t>
                      </a:r>
                      <a:r>
                        <a:rPr lang="en-US" dirty="0">
                          <a:effectLst/>
                        </a:rPr>
                        <a:t> los </a:t>
                      </a:r>
                      <a:r>
                        <a:rPr lang="en-US" err="1">
                          <a:effectLst/>
                        </a:rPr>
                        <a:t>avances</a:t>
                      </a:r>
                      <a:r>
                        <a:rPr lang="en-US" dirty="0">
                          <a:effectLst/>
                        </a:rPr>
                        <a:t> a cargo.​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04831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Reunion de Equipo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de </a:t>
                      </a:r>
                      <a:r>
                        <a:rPr lang="en-US" dirty="0" err="1">
                          <a:effectLst/>
                        </a:rPr>
                        <a:t>Trabajo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Reunión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dirty="0" err="1">
                          <a:effectLst/>
                        </a:rPr>
                        <a:t>todos</a:t>
                      </a:r>
                      <a:r>
                        <a:rPr lang="en-US" dirty="0">
                          <a:effectLst/>
                        </a:rPr>
                        <a:t> los </a:t>
                      </a:r>
                      <a:r>
                        <a:rPr lang="en-US" dirty="0" err="1">
                          <a:effectLst/>
                        </a:rPr>
                        <a:t>miembros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 del </a:t>
                      </a:r>
                      <a:r>
                        <a:rPr lang="en-US" dirty="0" err="1">
                          <a:effectLst/>
                        </a:rPr>
                        <a:t>proyecto</a:t>
                      </a:r>
                      <a:r>
                        <a:rPr lang="en-US" dirty="0">
                          <a:effectLst/>
                        </a:rPr>
                        <a:t> para </a:t>
                      </a:r>
                      <a:r>
                        <a:rPr lang="en-US" dirty="0" err="1">
                          <a:effectLst/>
                        </a:rPr>
                        <a:t>ver</a:t>
                      </a:r>
                      <a:r>
                        <a:rPr lang="en-US" dirty="0">
                          <a:effectLst/>
                        </a:rPr>
                        <a:t> los </a:t>
                      </a:r>
                      <a:r>
                        <a:rPr lang="en-US" dirty="0" err="1">
                          <a:effectLst/>
                        </a:rPr>
                        <a:t>avances</a:t>
                      </a:r>
                      <a:r>
                        <a:rPr lang="en-US" dirty="0">
                          <a:effectLst/>
                        </a:rPr>
                        <a:t>.​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04982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Informe de estado del </a:t>
                      </a:r>
                      <a:br>
                        <a:rPr lang="es-MX" dirty="0">
                          <a:effectLst/>
                        </a:rPr>
                      </a:br>
                      <a:r>
                        <a:rPr lang="es-MX" dirty="0">
                          <a:effectLst/>
                        </a:rPr>
                        <a:t>Proyecto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Informe por el </a:t>
                      </a:r>
                      <a:r>
                        <a:rPr lang="en-US" err="1">
                          <a:effectLst/>
                        </a:rPr>
                        <a:t>cual</a:t>
                      </a:r>
                      <a:r>
                        <a:rPr lang="en-US" dirty="0">
                          <a:effectLst/>
                        </a:rPr>
                        <a:t> el jefe de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err="1">
                          <a:effectLst/>
                        </a:rPr>
                        <a:t>proyectoinforman</a:t>
                      </a:r>
                      <a:r>
                        <a:rPr lang="en-US" dirty="0">
                          <a:effectLst/>
                        </a:rPr>
                        <a:t> el </a:t>
                      </a:r>
                      <a:r>
                        <a:rPr lang="en-US" err="1">
                          <a:effectLst/>
                        </a:rPr>
                        <a:t>avance</a:t>
                      </a:r>
                      <a:r>
                        <a:rPr lang="en-US" dirty="0">
                          <a:effectLst/>
                        </a:rPr>
                        <a:t> y </a:t>
                      </a:r>
                      <a:r>
                        <a:rPr lang="en-US" err="1">
                          <a:effectLst/>
                        </a:rPr>
                        <a:t>riesgo</a:t>
                      </a:r>
                      <a:r>
                        <a:rPr lang="en-US" dirty="0">
                          <a:effectLst/>
                        </a:rPr>
                        <a:t> del </a:t>
                      </a:r>
                      <a:r>
                        <a:rPr lang="en-US" err="1">
                          <a:effectLst/>
                        </a:rPr>
                        <a:t>proyecto</a:t>
                      </a:r>
                      <a:r>
                        <a:rPr lang="en-US" dirty="0">
                          <a:effectLst/>
                        </a:rPr>
                        <a:t>.​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78057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Informe de </a:t>
                      </a:r>
                      <a:r>
                        <a:rPr lang="en-US" err="1"/>
                        <a:t>Actividades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Permite el </a:t>
                      </a:r>
                      <a:r>
                        <a:rPr lang="en-US" err="1">
                          <a:effectLst/>
                        </a:rPr>
                        <a:t>registro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diario</a:t>
                      </a:r>
                      <a:r>
                        <a:rPr lang="en-US" dirty="0">
                          <a:effectLst/>
                        </a:rPr>
                        <a:t> de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 las </a:t>
                      </a:r>
                      <a:r>
                        <a:rPr lang="en-US" err="1">
                          <a:effectLst/>
                        </a:rPr>
                        <a:t>actividades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err="1">
                          <a:effectLst/>
                        </a:rPr>
                        <a:t>realizadas</a:t>
                      </a:r>
                      <a:r>
                        <a:rPr lang="en-US" dirty="0">
                          <a:effectLst/>
                        </a:rPr>
                        <a:t>.​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50956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LRM(Lista Maestra</a:t>
                      </a:r>
                      <a:br>
                        <a:rPr lang="es-MX" dirty="0">
                          <a:effectLst/>
                        </a:rPr>
                      </a:br>
                      <a:r>
                        <a:rPr lang="es-MX" dirty="0">
                          <a:effectLst/>
                        </a:rPr>
                        <a:t>de Requerimientos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Describe los </a:t>
                      </a:r>
                      <a:r>
                        <a:rPr lang="en-US" err="1">
                          <a:effectLst/>
                        </a:rPr>
                        <a:t>requerimientos</a:t>
                      </a:r>
                      <a:r>
                        <a:rPr lang="en-US" dirty="0">
                          <a:effectLst/>
                        </a:rPr>
                        <a:t> del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err="1">
                          <a:effectLst/>
                        </a:rPr>
                        <a:t>usuario</a:t>
                      </a:r>
                      <a:r>
                        <a:rPr lang="en-US" dirty="0">
                          <a:effectLst/>
                        </a:rPr>
                        <a:t>.​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382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195D9BC-863F-4BA5-B1AE-3B092C31F81B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ROLES Y RESPONSABILIDADES</a:t>
            </a: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51FE5C42-9A94-4972-B3DC-0530C8207054}"/>
              </a:ext>
            </a:extLst>
          </p:cNvPr>
          <p:cNvSpPr/>
          <p:nvPr/>
        </p:nvSpPr>
        <p:spPr>
          <a:xfrm>
            <a:off x="214600" y="5722001"/>
            <a:ext cx="2444621" cy="85841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PROGRAMADOR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37389D45-22C0-4F9D-B532-EDD58675A7F2}"/>
              </a:ext>
            </a:extLst>
          </p:cNvPr>
          <p:cNvSpPr/>
          <p:nvPr/>
        </p:nvSpPr>
        <p:spPr>
          <a:xfrm>
            <a:off x="214601" y="1960589"/>
            <a:ext cx="2444621" cy="85841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JEFE DE PROYECTO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60FDFD30-55A2-4704-BCAD-1B3B5894D1A0}"/>
              </a:ext>
            </a:extLst>
          </p:cNvPr>
          <p:cNvSpPr/>
          <p:nvPr/>
        </p:nvSpPr>
        <p:spPr>
          <a:xfrm>
            <a:off x="214602" y="3214393"/>
            <a:ext cx="2444621" cy="85841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ANALISTA LIDER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287812C7-F736-40AE-9C79-ABC7944F566D}"/>
              </a:ext>
            </a:extLst>
          </p:cNvPr>
          <p:cNvSpPr/>
          <p:nvPr/>
        </p:nvSpPr>
        <p:spPr>
          <a:xfrm>
            <a:off x="214600" y="4468197"/>
            <a:ext cx="2444621" cy="85841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ANALISTA PROGRAMADOR</a:t>
            </a:r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id="{600C44D5-50C0-41D3-A4D5-A7249318CB5A}"/>
              </a:ext>
            </a:extLst>
          </p:cNvPr>
          <p:cNvSpPr/>
          <p:nvPr/>
        </p:nvSpPr>
        <p:spPr>
          <a:xfrm>
            <a:off x="3526970" y="1960589"/>
            <a:ext cx="6326157" cy="858418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-Supervisar el avance del proyecto.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-Delega las partes del proyecto al equipo.</a:t>
            </a:r>
          </a:p>
        </p:txBody>
      </p:sp>
      <p:sp>
        <p:nvSpPr>
          <p:cNvPr id="13" name="Rectángulo: esquinas diagonales cortadas 12">
            <a:extLst>
              <a:ext uri="{FF2B5EF4-FFF2-40B4-BE49-F238E27FC236}">
                <a16:creationId xmlns:a16="http://schemas.microsoft.com/office/drawing/2014/main" id="{E2B889FC-410E-475D-B6D3-D073D8A0F395}"/>
              </a:ext>
            </a:extLst>
          </p:cNvPr>
          <p:cNvSpPr/>
          <p:nvPr/>
        </p:nvSpPr>
        <p:spPr>
          <a:xfrm>
            <a:off x="3526970" y="3209730"/>
            <a:ext cx="6326157" cy="858418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-Informa el avance del proyecto.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-Realiza el plan de gestión de proyectos.</a:t>
            </a:r>
          </a:p>
        </p:txBody>
      </p:sp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id="{48B23B66-3E26-4E95-93A3-90990EA31065}"/>
              </a:ext>
            </a:extLst>
          </p:cNvPr>
          <p:cNvSpPr/>
          <p:nvPr/>
        </p:nvSpPr>
        <p:spPr>
          <a:xfrm>
            <a:off x="3526970" y="4468197"/>
            <a:ext cx="6326157" cy="858418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-Se encarga del diseño y desarrollo del software.</a:t>
            </a:r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id="{8BC0EBBA-1339-49D3-8E4C-790CC577FB96}"/>
              </a:ext>
            </a:extLst>
          </p:cNvPr>
          <p:cNvSpPr/>
          <p:nvPr/>
        </p:nvSpPr>
        <p:spPr>
          <a:xfrm>
            <a:off x="3526970" y="5722001"/>
            <a:ext cx="6326157" cy="858418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-Se encarga de la programación del Software.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-Informa sobre errores al Analista Programador.</a:t>
            </a:r>
          </a:p>
        </p:txBody>
      </p:sp>
    </p:spTree>
    <p:extLst>
      <p:ext uri="{BB962C8B-B14F-4D97-AF65-F5344CB8AC3E}">
        <p14:creationId xmlns:p14="http://schemas.microsoft.com/office/powerpoint/2010/main" val="37316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85B3101-FDC0-47D2-BF41-371A6ABE925B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ENTRADAS Y SALIDAS DEL PROCESO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53A204AC-BBD9-4C7C-ADB1-10BAD0A3CB9B}"/>
              </a:ext>
            </a:extLst>
          </p:cNvPr>
          <p:cNvSpPr/>
          <p:nvPr/>
        </p:nvSpPr>
        <p:spPr>
          <a:xfrm>
            <a:off x="3798499" y="2590886"/>
            <a:ext cx="3076752" cy="3033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latin typeface="Century Gothic"/>
              </a:rPr>
              <a:t>Proceso de Gestión de Proyectos</a:t>
            </a:r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42983C-BDFD-49BF-99CE-CC01F7DC21D7}"/>
              </a:ext>
            </a:extLst>
          </p:cNvPr>
          <p:cNvSpPr/>
          <p:nvPr/>
        </p:nvSpPr>
        <p:spPr>
          <a:xfrm>
            <a:off x="329406" y="2510051"/>
            <a:ext cx="3163019" cy="301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366AD-EE20-429F-AF8D-95FD907A0A22}"/>
              </a:ext>
            </a:extLst>
          </p:cNvPr>
          <p:cNvSpPr txBox="1"/>
          <p:nvPr/>
        </p:nvSpPr>
        <p:spPr>
          <a:xfrm>
            <a:off x="368061" y="355983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>
                <a:cs typeface="Segoe UI"/>
              </a:rPr>
              <a:t>ENTRADA:</a:t>
            </a:r>
            <a:r>
              <a:rPr lang="en-US" dirty="0">
                <a:cs typeface="Segoe UI"/>
              </a:rPr>
              <a:t>​</a:t>
            </a:r>
          </a:p>
          <a:p>
            <a:pPr algn="ctr"/>
            <a:r>
              <a:rPr lang="es-MX" dirty="0">
                <a:cs typeface="Segoe UI"/>
              </a:rPr>
              <a:t>-Requerimientos.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s-MX" dirty="0">
                <a:cs typeface="Segoe UI"/>
              </a:rPr>
              <a:t>-Propuesta Aprobada.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F238B6-5D64-4459-ABF1-E368887EFFCB}"/>
              </a:ext>
            </a:extLst>
          </p:cNvPr>
          <p:cNvSpPr/>
          <p:nvPr/>
        </p:nvSpPr>
        <p:spPr>
          <a:xfrm>
            <a:off x="8481369" y="2596314"/>
            <a:ext cx="3163019" cy="301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35263-B9E1-48DD-B02E-1044E504FD4C}"/>
              </a:ext>
            </a:extLst>
          </p:cNvPr>
          <p:cNvSpPr txBox="1"/>
          <p:nvPr/>
        </p:nvSpPr>
        <p:spPr>
          <a:xfrm>
            <a:off x="8577532" y="347357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>
                <a:cs typeface="Segoe UI"/>
              </a:rPr>
              <a:t>SALIDA:</a:t>
            </a:r>
            <a:r>
              <a:rPr lang="en-US" dirty="0">
                <a:cs typeface="Segoe UI"/>
              </a:rPr>
              <a:t>​</a:t>
            </a:r>
          </a:p>
          <a:p>
            <a:pPr algn="ctr"/>
            <a:r>
              <a:rPr lang="es-MX" dirty="0">
                <a:cs typeface="Segoe UI"/>
              </a:rPr>
              <a:t>-Plan de Proyecto.</a:t>
            </a:r>
            <a:r>
              <a:rPr lang="en-US" dirty="0">
                <a:cs typeface="Segoe UI"/>
              </a:rPr>
              <a:t>​</a:t>
            </a:r>
          </a:p>
          <a:p>
            <a:pPr algn="ctr"/>
            <a:endParaRPr lang="en-US" dirty="0">
              <a:cs typeface="Segoe UI"/>
            </a:endParaRPr>
          </a:p>
          <a:p>
            <a:pPr algn="ctr"/>
            <a:r>
              <a:rPr lang="es-MX" dirty="0">
                <a:cs typeface="Segoe UI"/>
              </a:rPr>
              <a:t>-Entregables </a:t>
            </a:r>
            <a:br>
              <a:rPr lang="es-MX" dirty="0">
                <a:cs typeface="Segoe UI"/>
              </a:rPr>
            </a:br>
            <a:r>
              <a:rPr lang="es-MX" dirty="0">
                <a:cs typeface="Segoe UI"/>
              </a:rPr>
              <a:t>terminados</a:t>
            </a:r>
          </a:p>
        </p:txBody>
      </p:sp>
    </p:spTree>
    <p:extLst>
      <p:ext uri="{BB962C8B-B14F-4D97-AF65-F5344CB8AC3E}">
        <p14:creationId xmlns:p14="http://schemas.microsoft.com/office/powerpoint/2010/main" val="92834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93F20B8B-E30A-45B2-AF5E-D2A6A459C1BC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PROCESO DE GESTION DE PROYECTOS</a:t>
            </a:r>
          </a:p>
        </p:txBody>
      </p:sp>
      <p:pic>
        <p:nvPicPr>
          <p:cNvPr id="6" name="Gráfico 5" descr="Marketing">
            <a:extLst>
              <a:ext uri="{FF2B5EF4-FFF2-40B4-BE49-F238E27FC236}">
                <a16:creationId xmlns:a16="http://schemas.microsoft.com/office/drawing/2014/main" id="{14033E22-8A4B-4EF7-8C9A-2B568937F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7975" y="2971799"/>
            <a:ext cx="2048069" cy="2048069"/>
          </a:xfrm>
          <a:prstGeom prst="rect">
            <a:avLst/>
          </a:prstGeom>
        </p:spPr>
      </p:pic>
      <p:pic>
        <p:nvPicPr>
          <p:cNvPr id="8" name="Gráfico 7" descr="Gráfico de barras con tendencia ascendente">
            <a:extLst>
              <a:ext uri="{FF2B5EF4-FFF2-40B4-BE49-F238E27FC236}">
                <a16:creationId xmlns:a16="http://schemas.microsoft.com/office/drawing/2014/main" id="{9F8CEE52-0219-4C59-BBA3-1AD944F87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390" y="3047223"/>
            <a:ext cx="2048069" cy="2048069"/>
          </a:xfrm>
          <a:prstGeom prst="rect">
            <a:avLst/>
          </a:prstGeom>
        </p:spPr>
      </p:pic>
      <p:pic>
        <p:nvPicPr>
          <p:cNvPr id="10" name="Gráfico 9" descr="Cabeza con engranajes">
            <a:extLst>
              <a:ext uri="{FF2B5EF4-FFF2-40B4-BE49-F238E27FC236}">
                <a16:creationId xmlns:a16="http://schemas.microsoft.com/office/drawing/2014/main" id="{71129FDE-5F78-431D-B045-C4E880A15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888" y="2971799"/>
            <a:ext cx="2048069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665B01F-16FD-4B20-B889-A097B707CC61}"/>
              </a:ext>
            </a:extLst>
          </p:cNvPr>
          <p:cNvSpPr/>
          <p:nvPr/>
        </p:nvSpPr>
        <p:spPr>
          <a:xfrm>
            <a:off x="1" y="270589"/>
            <a:ext cx="6096000" cy="11290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Aharoni" panose="020B0604020202020204" pitchFamily="2" charset="-79"/>
                <a:cs typeface="Aharoni" panose="020B0604020202020204" pitchFamily="2" charset="-79"/>
              </a:rPr>
              <a:t>SUBPROCESOS</a:t>
            </a:r>
          </a:p>
        </p:txBody>
      </p:sp>
      <p:pic>
        <p:nvPicPr>
          <p:cNvPr id="8" name="Gráfico 7" descr="Lista de comprobación">
            <a:extLst>
              <a:ext uri="{FF2B5EF4-FFF2-40B4-BE49-F238E27FC236}">
                <a16:creationId xmlns:a16="http://schemas.microsoft.com/office/drawing/2014/main" id="{06CCF453-118A-4636-A5BD-BA61819C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04" y="2643672"/>
            <a:ext cx="1570653" cy="1570653"/>
          </a:xfrm>
          <a:prstGeom prst="rect">
            <a:avLst/>
          </a:prstGeom>
        </p:spPr>
      </p:pic>
      <p:pic>
        <p:nvPicPr>
          <p:cNvPr id="10" name="Gráfico 9" descr="Persona con idea">
            <a:extLst>
              <a:ext uri="{FF2B5EF4-FFF2-40B4-BE49-F238E27FC236}">
                <a16:creationId xmlns:a16="http://schemas.microsoft.com/office/drawing/2014/main" id="{29C92189-6C49-4AE6-AE7A-1FF8A297A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751" y="2643672"/>
            <a:ext cx="1570653" cy="1570653"/>
          </a:xfrm>
          <a:prstGeom prst="rect">
            <a:avLst/>
          </a:prstGeom>
        </p:spPr>
      </p:pic>
      <p:pic>
        <p:nvPicPr>
          <p:cNvPr id="12" name="Gráfico 11" descr="Crecimiento del negocio">
            <a:extLst>
              <a:ext uri="{FF2B5EF4-FFF2-40B4-BE49-F238E27FC236}">
                <a16:creationId xmlns:a16="http://schemas.microsoft.com/office/drawing/2014/main" id="{2C85954D-BC05-4F13-839A-1341E5717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4628" y="2643672"/>
            <a:ext cx="1570653" cy="1570653"/>
          </a:xfrm>
          <a:prstGeom prst="rect">
            <a:avLst/>
          </a:prstGeom>
        </p:spPr>
      </p:pic>
      <p:pic>
        <p:nvPicPr>
          <p:cNvPr id="14" name="Gráfico 13" descr="Calendario diario">
            <a:extLst>
              <a:ext uri="{FF2B5EF4-FFF2-40B4-BE49-F238E27FC236}">
                <a16:creationId xmlns:a16="http://schemas.microsoft.com/office/drawing/2014/main" id="{192E29C6-B4F3-4FD6-9D72-F3433B411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19624" y="2643672"/>
            <a:ext cx="1570653" cy="1570653"/>
          </a:xfrm>
          <a:prstGeom prst="rect">
            <a:avLst/>
          </a:prstGeom>
        </p:spPr>
      </p:pic>
      <p:sp>
        <p:nvSpPr>
          <p:cNvPr id="18" name="Subtítulo 17">
            <a:extLst>
              <a:ext uri="{FF2B5EF4-FFF2-40B4-BE49-F238E27FC236}">
                <a16:creationId xmlns:a16="http://schemas.microsoft.com/office/drawing/2014/main" id="{9FE799B5-3E86-40BE-B2C2-6A0E7C84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21" y="4214325"/>
            <a:ext cx="1824417" cy="1049867"/>
          </a:xfrm>
        </p:spPr>
        <p:txBody>
          <a:bodyPr/>
          <a:lstStyle/>
          <a:p>
            <a:r>
              <a:rPr lang="es-MX" dirty="0"/>
              <a:t>Propuesta</a:t>
            </a:r>
          </a:p>
          <a:p>
            <a:r>
              <a:rPr lang="es-MX" dirty="0"/>
              <a:t>Aceptada</a:t>
            </a:r>
          </a:p>
        </p:txBody>
      </p:sp>
      <p:sp>
        <p:nvSpPr>
          <p:cNvPr id="19" name="Subtítulo 17">
            <a:extLst>
              <a:ext uri="{FF2B5EF4-FFF2-40B4-BE49-F238E27FC236}">
                <a16:creationId xmlns:a16="http://schemas.microsoft.com/office/drawing/2014/main" id="{776DAD9D-D08C-46E3-AD07-670C052DA8A7}"/>
              </a:ext>
            </a:extLst>
          </p:cNvPr>
          <p:cNvSpPr txBox="1">
            <a:spLocks/>
          </p:cNvSpPr>
          <p:nvPr/>
        </p:nvSpPr>
        <p:spPr>
          <a:xfrm>
            <a:off x="3883262" y="4214325"/>
            <a:ext cx="18244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Planificación</a:t>
            </a:r>
          </a:p>
        </p:txBody>
      </p:sp>
      <p:sp>
        <p:nvSpPr>
          <p:cNvPr id="21" name="Subtítulo 17">
            <a:extLst>
              <a:ext uri="{FF2B5EF4-FFF2-40B4-BE49-F238E27FC236}">
                <a16:creationId xmlns:a16="http://schemas.microsoft.com/office/drawing/2014/main" id="{B6F11EA5-BD62-4A63-A3A4-4CB21F2DBC8B}"/>
              </a:ext>
            </a:extLst>
          </p:cNvPr>
          <p:cNvSpPr txBox="1">
            <a:spLocks/>
          </p:cNvSpPr>
          <p:nvPr/>
        </p:nvSpPr>
        <p:spPr>
          <a:xfrm>
            <a:off x="9692741" y="4214325"/>
            <a:ext cx="18244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Cierre</a:t>
            </a:r>
          </a:p>
        </p:txBody>
      </p:sp>
      <p:sp>
        <p:nvSpPr>
          <p:cNvPr id="13" name="Subtítulo 17">
            <a:extLst>
              <a:ext uri="{FF2B5EF4-FFF2-40B4-BE49-F238E27FC236}">
                <a16:creationId xmlns:a16="http://schemas.microsoft.com/office/drawing/2014/main" id="{A0539706-716B-405B-B683-B14E1CE1A4E7}"/>
              </a:ext>
            </a:extLst>
          </p:cNvPr>
          <p:cNvSpPr txBox="1">
            <a:spLocks/>
          </p:cNvSpPr>
          <p:nvPr/>
        </p:nvSpPr>
        <p:spPr>
          <a:xfrm>
            <a:off x="4155868" y="1593805"/>
            <a:ext cx="18244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Jefe de Proyectos</a:t>
            </a:r>
          </a:p>
        </p:txBody>
      </p:sp>
      <p:sp>
        <p:nvSpPr>
          <p:cNvPr id="15" name="Subtítulo 17">
            <a:extLst>
              <a:ext uri="{FF2B5EF4-FFF2-40B4-BE49-F238E27FC236}">
                <a16:creationId xmlns:a16="http://schemas.microsoft.com/office/drawing/2014/main" id="{A77F200E-AB9B-4FFE-891C-83494631CAC5}"/>
              </a:ext>
            </a:extLst>
          </p:cNvPr>
          <p:cNvSpPr txBox="1">
            <a:spLocks/>
          </p:cNvSpPr>
          <p:nvPr/>
        </p:nvSpPr>
        <p:spPr>
          <a:xfrm>
            <a:off x="6987745" y="1638728"/>
            <a:ext cx="18244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Jefe de Proyectos</a:t>
            </a:r>
          </a:p>
        </p:txBody>
      </p:sp>
      <p:sp>
        <p:nvSpPr>
          <p:cNvPr id="16" name="Subtítulo 17">
            <a:extLst>
              <a:ext uri="{FF2B5EF4-FFF2-40B4-BE49-F238E27FC236}">
                <a16:creationId xmlns:a16="http://schemas.microsoft.com/office/drawing/2014/main" id="{BFFB8D6B-196E-4A26-859C-9148DB2A4554}"/>
              </a:ext>
            </a:extLst>
          </p:cNvPr>
          <p:cNvSpPr txBox="1">
            <a:spLocks/>
          </p:cNvSpPr>
          <p:nvPr/>
        </p:nvSpPr>
        <p:spPr>
          <a:xfrm>
            <a:off x="9692740" y="1646329"/>
            <a:ext cx="18244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Jefe de Proyectos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F36306F-95F3-4E1D-8BBF-2CBCC7CE8DF4}"/>
              </a:ext>
            </a:extLst>
          </p:cNvPr>
          <p:cNvSpPr/>
          <p:nvPr/>
        </p:nvSpPr>
        <p:spPr>
          <a:xfrm>
            <a:off x="2871969" y="3130420"/>
            <a:ext cx="634481" cy="36389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F54CD9ED-5CAC-425C-A8C5-DDDCBB2CC1FA}"/>
              </a:ext>
            </a:extLst>
          </p:cNvPr>
          <p:cNvSpPr/>
          <p:nvPr/>
        </p:nvSpPr>
        <p:spPr>
          <a:xfrm>
            <a:off x="6103334" y="3153746"/>
            <a:ext cx="634481" cy="36389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049EA640-D5D3-4682-A34D-F8D34CE2D2FB}"/>
              </a:ext>
            </a:extLst>
          </p:cNvPr>
          <p:cNvSpPr/>
          <p:nvPr/>
        </p:nvSpPr>
        <p:spPr>
          <a:xfrm>
            <a:off x="9002790" y="3153746"/>
            <a:ext cx="634481" cy="36389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F110AAC-2CFC-41AA-A3FC-8F2AF8D444B8}"/>
              </a:ext>
            </a:extLst>
          </p:cNvPr>
          <p:cNvSpPr/>
          <p:nvPr/>
        </p:nvSpPr>
        <p:spPr>
          <a:xfrm>
            <a:off x="3942272" y="5034864"/>
            <a:ext cx="1696527" cy="8770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6DAA5-9890-4A86-8D93-AF4BE2D91DEC}"/>
              </a:ext>
            </a:extLst>
          </p:cNvPr>
          <p:cNvSpPr txBox="1"/>
          <p:nvPr/>
        </p:nvSpPr>
        <p:spPr>
          <a:xfrm>
            <a:off x="3919269" y="5141343"/>
            <a:ext cx="17655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Plan de Proyecto</a:t>
            </a:r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8BE3CC8-A2C5-4A13-A284-484B01A80D6D}"/>
              </a:ext>
            </a:extLst>
          </p:cNvPr>
          <p:cNvSpPr/>
          <p:nvPr/>
        </p:nvSpPr>
        <p:spPr>
          <a:xfrm>
            <a:off x="6990271" y="5624335"/>
            <a:ext cx="1696527" cy="8770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E4087-F0C7-42B1-9208-2DAA456368AE}"/>
              </a:ext>
            </a:extLst>
          </p:cNvPr>
          <p:cNvSpPr txBox="1"/>
          <p:nvPr/>
        </p:nvSpPr>
        <p:spPr>
          <a:xfrm>
            <a:off x="6967268" y="588896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Plantillas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5B26005-DD15-4824-B5D3-FCAE3934133D}"/>
              </a:ext>
            </a:extLst>
          </p:cNvPr>
          <p:cNvSpPr/>
          <p:nvPr/>
        </p:nvSpPr>
        <p:spPr>
          <a:xfrm>
            <a:off x="6975895" y="4344751"/>
            <a:ext cx="1696527" cy="8770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5DE82-8AC4-43A1-9655-3E4C9F121DF1}"/>
              </a:ext>
            </a:extLst>
          </p:cNvPr>
          <p:cNvSpPr txBox="1"/>
          <p:nvPr/>
        </p:nvSpPr>
        <p:spPr>
          <a:xfrm>
            <a:off x="6924136" y="4350588"/>
            <a:ext cx="17655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>
                <a:solidFill>
                  <a:srgbClr val="FFFFFF"/>
                </a:solidFill>
                <a:latin typeface="Century Gothic"/>
              </a:rPr>
              <a:t>Ejecución, Seguimiento y Control</a:t>
            </a:r>
            <a:r>
              <a:rPr lang="es-MX">
                <a:latin typeface="Century Gothic"/>
                <a:ea typeface="Century Gothic"/>
                <a:cs typeface="Century Gothic"/>
              </a:rPr>
              <a:t>​</a:t>
            </a:r>
            <a:endParaRPr lang="es-MX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91C820B4-3F76-47CB-87AF-E1EB244F7515}"/>
              </a:ext>
            </a:extLst>
          </p:cNvPr>
          <p:cNvSpPr/>
          <p:nvPr/>
        </p:nvSpPr>
        <p:spPr>
          <a:xfrm>
            <a:off x="9319403" y="4934222"/>
            <a:ext cx="2530414" cy="1524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MX">
                <a:solidFill>
                  <a:srgbClr val="FFFFFF"/>
                </a:solidFill>
                <a:latin typeface="Century Gothic"/>
                <a:ea typeface="Segoe UI"/>
                <a:cs typeface="Segoe UI"/>
              </a:rPr>
              <a:t>Oportunidades de mejora.</a:t>
            </a:r>
            <a:r>
              <a:rPr lang="en-US">
                <a:solidFill>
                  <a:srgbClr val="FFFFFF"/>
                </a:solidFill>
                <a:latin typeface="Century Gothic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s-MX">
                <a:solidFill>
                  <a:srgbClr val="FFFFFF"/>
                </a:solidFill>
                <a:latin typeface="Century Gothic"/>
                <a:ea typeface="Segoe UI"/>
                <a:cs typeface="Segoe UI"/>
              </a:rPr>
              <a:t>Lecciones Aprendidas</a:t>
            </a:r>
            <a:r>
              <a:rPr lang="en-US">
                <a:solidFill>
                  <a:srgbClr val="FFFFFF"/>
                </a:solidFill>
                <a:latin typeface="Century Gothic"/>
                <a:ea typeface="Segoe UI"/>
                <a:cs typeface="Segoe U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2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063284-3389-46B6-8A73-B2AB88A8902D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917617"/>
          <a:ext cx="10905068" cy="502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363">
                  <a:extLst>
                    <a:ext uri="{9D8B030D-6E8A-4147-A177-3AD203B41FA5}">
                      <a16:colId xmlns:a16="http://schemas.microsoft.com/office/drawing/2014/main" val="1397619553"/>
                    </a:ext>
                  </a:extLst>
                </a:gridCol>
                <a:gridCol w="1794204">
                  <a:extLst>
                    <a:ext uri="{9D8B030D-6E8A-4147-A177-3AD203B41FA5}">
                      <a16:colId xmlns:a16="http://schemas.microsoft.com/office/drawing/2014/main" val="3507365585"/>
                    </a:ext>
                  </a:extLst>
                </a:gridCol>
                <a:gridCol w="1676891">
                  <a:extLst>
                    <a:ext uri="{9D8B030D-6E8A-4147-A177-3AD203B41FA5}">
                      <a16:colId xmlns:a16="http://schemas.microsoft.com/office/drawing/2014/main" val="420420020"/>
                    </a:ext>
                  </a:extLst>
                </a:gridCol>
                <a:gridCol w="3478937">
                  <a:extLst>
                    <a:ext uri="{9D8B030D-6E8A-4147-A177-3AD203B41FA5}">
                      <a16:colId xmlns:a16="http://schemas.microsoft.com/office/drawing/2014/main" val="3155657180"/>
                    </a:ext>
                  </a:extLst>
                </a:gridCol>
                <a:gridCol w="3525673">
                  <a:extLst>
                    <a:ext uri="{9D8B030D-6E8A-4147-A177-3AD203B41FA5}">
                      <a16:colId xmlns:a16="http://schemas.microsoft.com/office/drawing/2014/main" val="2327634440"/>
                    </a:ext>
                  </a:extLst>
                </a:gridCol>
              </a:tblGrid>
              <a:tr h="84917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#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Rol del Responsable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Nombre del Subproceso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Descripción del Subproceso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Herramientas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1753301"/>
                  </a:ext>
                </a:extLst>
              </a:tr>
              <a:tr h="84917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1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Jefe de Proyectos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Planificación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-En esta etapa se crea el Plan de Proyecto.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-Plan de Proyecto.</a:t>
                      </a: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-Registro de Riesgo.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2121833"/>
                  </a:ext>
                </a:extLst>
              </a:tr>
              <a:tr h="166221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2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Jefe de Proyectos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Ejecución,</a:t>
                      </a: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Seguimiento y Control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-En esta etapa, se ejecuta el Plan de Proyecto.</a:t>
                      </a: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-Se realiza la asignación de los trabajos.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-Plan Semanal.</a:t>
                      </a:r>
                      <a:endParaRPr lang="es-MX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-Informe de estado.</a:t>
                      </a:r>
                      <a:endParaRPr lang="es-MX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-Acta de reuniones.</a:t>
                      </a:r>
                      <a:endParaRPr lang="es-MX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-Registro de Riesgo</a:t>
                      </a:r>
                      <a:endParaRPr lang="es-MX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kern="1200">
                          <a:effectLst/>
                        </a:rPr>
                        <a:t>-Solicitud de cambios de requerimiento.</a:t>
                      </a:r>
                      <a:endParaRPr lang="es-MX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3048250"/>
                  </a:ext>
                </a:extLst>
              </a:tr>
              <a:tr h="166221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3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Jede de Proyectos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Cierre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-En esta etapa se realiza el cierre del proyecto y el acta de aceptación.</a:t>
                      </a: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-Se registran oportunidades de mejora.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-Acta de aceptación.</a:t>
                      </a: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-Oportunidades de mejora.</a:t>
                      </a:r>
                      <a:endParaRPr lang="es-PE" sz="1800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800" kern="1200">
                          <a:effectLst/>
                        </a:rPr>
                        <a:t>-Lecciones Aprendidas.</a:t>
                      </a:r>
                      <a:endParaRPr lang="es-PE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876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10F1766D7E804C9DE96317311B2FB3" ma:contentTypeVersion="2" ma:contentTypeDescription="Crear nuevo documento." ma:contentTypeScope="" ma:versionID="008524f97b319b566e8be21903eb021b">
  <xsd:schema xmlns:xsd="http://www.w3.org/2001/XMLSchema" xmlns:xs="http://www.w3.org/2001/XMLSchema" xmlns:p="http://schemas.microsoft.com/office/2006/metadata/properties" xmlns:ns2="c0ec4dca-a88b-408c-8fb0-217ec848766f" targetNamespace="http://schemas.microsoft.com/office/2006/metadata/properties" ma:root="true" ma:fieldsID="f5618db14540aafa85da825cf27a5728" ns2:_="">
    <xsd:import namespace="c0ec4dca-a88b-408c-8fb0-217ec84876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c4dca-a88b-408c-8fb0-217ec8487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43501A-1C43-411C-8793-3F08E4B9A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98F037-C3ED-40AC-AAD8-6EF57900D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c4dca-a88b-408c-8fb0-217ec8487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FB64A1-30F0-4EC5-B230-63877D0433F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905</TotalTime>
  <Words>1704</Words>
  <Application>Microsoft Office PowerPoint</Application>
  <PresentationFormat>Widescreen</PresentationFormat>
  <Paragraphs>418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 - Luis Bruno AGUIRRE PEÑA</dc:creator>
  <cp:lastModifiedBy>ALU - Luis Bruno AGUIRRE PEÑA</cp:lastModifiedBy>
  <cp:revision>552</cp:revision>
  <dcterms:created xsi:type="dcterms:W3CDTF">2019-04-19T19:12:22Z</dcterms:created>
  <dcterms:modified xsi:type="dcterms:W3CDTF">2019-09-11T19:52:06Z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0x0101005210F1766D7E804C9DE96317311B2FB3</vt:lpwstr>
  </property>
</Properties>
</file>