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78" r:id="rId10"/>
    <p:sldId id="261" r:id="rId11"/>
    <p:sldId id="262" r:id="rId12"/>
    <p:sldId id="264" r:id="rId13"/>
    <p:sldId id="269" r:id="rId14"/>
    <p:sldId id="271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B7"/>
    <a:srgbClr val="00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FF653-4A0A-C76D-701E-AF49EA7947D4}" v="573" dt="2019-09-09T02:48:05.811"/>
    <p1510:client id="{D7F59F60-DA17-5EB1-9C58-DC944DA65367}" v="145" dt="2019-09-11T18:01:53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LUIS ADRIAN ARELLANO RUIZ" userId="S::1629335@utp.edu.pe::f91ef279-8645-4f47-88be-10507890959a" providerId="AD" clId="Web-{0F0FF653-4A0A-C76D-701E-AF49EA7947D4}"/>
    <pc:docChg chg="modSld addMainMaster delMainMaster">
      <pc:chgData name="ALUMNO - LUIS ADRIAN ARELLANO RUIZ" userId="S::1629335@utp.edu.pe::f91ef279-8645-4f47-88be-10507890959a" providerId="AD" clId="Web-{0F0FF653-4A0A-C76D-701E-AF49EA7947D4}" dt="2019-09-09T02:48:05.811" v="570"/>
      <pc:docMkLst>
        <pc:docMk/>
      </pc:docMkLst>
      <pc:sldChg chg="modSp mod modClrScheme chgLayout">
        <pc:chgData name="ALUMNO - LUIS ADRIAN ARELLANO RUIZ" userId="S::1629335@utp.edu.pe::f91ef279-8645-4f47-88be-10507890959a" providerId="AD" clId="Web-{0F0FF653-4A0A-C76D-701E-AF49EA7947D4}" dt="2019-09-09T02:09:14.987" v="264"/>
        <pc:sldMkLst>
          <pc:docMk/>
          <pc:sldMk cId="3462045401" sldId="256"/>
        </pc:sldMkLst>
        <pc:spChg chg="mod">
          <ac:chgData name="ALUMNO - LUIS ADRIAN ARELLANO RUIZ" userId="S::1629335@utp.edu.pe::f91ef279-8645-4f47-88be-10507890959a" providerId="AD" clId="Web-{0F0FF653-4A0A-C76D-701E-AF49EA7947D4}" dt="2019-09-09T02:09:14.987" v="264"/>
          <ac:spMkLst>
            <pc:docMk/>
            <pc:sldMk cId="3462045401" sldId="256"/>
            <ac:spMk id="4" creationId="{C4AEE9C5-21B5-4099-8397-0EFE1F65761A}"/>
          </ac:spMkLst>
        </pc:sp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09:10.596" v="261"/>
        <pc:sldMkLst>
          <pc:docMk/>
          <pc:sldMk cId="2653780146" sldId="257"/>
        </pc:sldMkLst>
        <pc:spChg chg="mod ord">
          <ac:chgData name="ALUMNO - LUIS ADRIAN ARELLANO RUIZ" userId="S::1629335@utp.edu.pe::f91ef279-8645-4f47-88be-10507890959a" providerId="AD" clId="Web-{0F0FF653-4A0A-C76D-701E-AF49EA7947D4}" dt="2019-09-09T02:05:17.917" v="227" actId="20577"/>
          <ac:spMkLst>
            <pc:docMk/>
            <pc:sldMk cId="2653780146" sldId="257"/>
            <ac:spMk id="3" creationId="{A7EA7768-43CF-4FCC-9F18-8739BE83A720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09:10.596" v="261"/>
          <ac:spMkLst>
            <pc:docMk/>
            <pc:sldMk cId="2653780146" sldId="257"/>
            <ac:spMk id="5" creationId="{A4228C4D-0244-4732-8D93-9159B2732587}"/>
          </ac:spMkLst>
        </pc:spChg>
      </pc:sldChg>
      <pc:sldChg chg="addSp delSp modSp mod modClrScheme chgLayout">
        <pc:chgData name="ALUMNO - LUIS ADRIAN ARELLANO RUIZ" userId="S::1629335@utp.edu.pe::f91ef279-8645-4f47-88be-10507890959a" providerId="AD" clId="Web-{0F0FF653-4A0A-C76D-701E-AF49EA7947D4}" dt="2019-09-09T02:09:20.127" v="267"/>
        <pc:sldMkLst>
          <pc:docMk/>
          <pc:sldMk cId="3376375597" sldId="258"/>
        </pc:sldMkLst>
        <pc:spChg chg="add del">
          <ac:chgData name="ALUMNO - LUIS ADRIAN ARELLANO RUIZ" userId="S::1629335@utp.edu.pe::f91ef279-8645-4f47-88be-10507890959a" providerId="AD" clId="Web-{0F0FF653-4A0A-C76D-701E-AF49EA7947D4}" dt="2019-09-09T01:45:09.661" v="11"/>
          <ac:spMkLst>
            <pc:docMk/>
            <pc:sldMk cId="3376375597" sldId="258"/>
            <ac:spMk id="2" creationId="{11FCFE43-6A8C-4EC0-AD7B-2BAD4E2F03DF}"/>
          </ac:spMkLst>
        </pc:spChg>
        <pc:spChg chg="add del">
          <ac:chgData name="ALUMNO - LUIS ADRIAN ARELLANO RUIZ" userId="S::1629335@utp.edu.pe::f91ef279-8645-4f47-88be-10507890959a" providerId="AD" clId="Web-{0F0FF653-4A0A-C76D-701E-AF49EA7947D4}" dt="2019-09-09T01:45:15.131" v="13"/>
          <ac:spMkLst>
            <pc:docMk/>
            <pc:sldMk cId="3376375597" sldId="258"/>
            <ac:spMk id="3" creationId="{EB20EA1F-7574-421D-93E9-F29067F1608A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09:20.127" v="267"/>
          <ac:spMkLst>
            <pc:docMk/>
            <pc:sldMk cId="3376375597" sldId="258"/>
            <ac:spMk id="4" creationId="{9AA7A0E7-CC49-4BA6-B2BC-BA4E6C5DEBED}"/>
          </ac:spMkLst>
        </pc:spChg>
        <pc:spChg chg="add mod">
          <ac:chgData name="ALUMNO - LUIS ADRIAN ARELLANO RUIZ" userId="S::1629335@utp.edu.pe::f91ef279-8645-4f47-88be-10507890959a" providerId="AD" clId="Web-{0F0FF653-4A0A-C76D-701E-AF49EA7947D4}" dt="2019-09-09T02:03:05.288" v="138" actId="20577"/>
          <ac:spMkLst>
            <pc:docMk/>
            <pc:sldMk cId="3376375597" sldId="258"/>
            <ac:spMk id="5" creationId="{C6C5E3FA-942E-4838-B9B3-0023CFD8126B}"/>
          </ac:spMkLst>
        </pc:spChg>
        <pc:spChg chg="del mod">
          <ac:chgData name="ALUMNO - LUIS ADRIAN ARELLANO RUIZ" userId="S::1629335@utp.edu.pe::f91ef279-8645-4f47-88be-10507890959a" providerId="AD" clId="Web-{0F0FF653-4A0A-C76D-701E-AF49EA7947D4}" dt="2019-09-09T01:46:16.038" v="21"/>
          <ac:spMkLst>
            <pc:docMk/>
            <pc:sldMk cId="3376375597" sldId="258"/>
            <ac:spMk id="10" creationId="{5F7EB4B3-B79C-43A0-848B-F43F478F6F55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03:17.413" v="141" actId="20577"/>
          <ac:spMkLst>
            <pc:docMk/>
            <pc:sldMk cId="3376375597" sldId="258"/>
            <ac:spMk id="12" creationId="{6E428B32-0386-4117-BB5F-87D735B5222B}"/>
          </ac:spMkLst>
        </pc:sp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09:04.580" v="258"/>
        <pc:sldMkLst>
          <pc:docMk/>
          <pc:sldMk cId="216317375" sldId="259"/>
        </pc:sldMkLst>
        <pc:spChg chg="mod">
          <ac:chgData name="ALUMNO - LUIS ADRIAN ARELLANO RUIZ" userId="S::1629335@utp.edu.pe::f91ef279-8645-4f47-88be-10507890959a" providerId="AD" clId="Web-{0F0FF653-4A0A-C76D-701E-AF49EA7947D4}" dt="2019-09-09T02:09:04.580" v="258"/>
          <ac:spMkLst>
            <pc:docMk/>
            <pc:sldMk cId="216317375" sldId="259"/>
            <ac:spMk id="4" creationId="{CBCB396F-ED8F-4AFC-A750-ED47D147B5F5}"/>
          </ac:spMkLst>
        </pc:spChg>
        <pc:graphicFrameChg chg="mod modGraphic">
          <ac:chgData name="ALUMNO - LUIS ADRIAN ARELLANO RUIZ" userId="S::1629335@utp.edu.pe::f91ef279-8645-4f47-88be-10507890959a" providerId="AD" clId="Web-{0F0FF653-4A0A-C76D-701E-AF49EA7947D4}" dt="2019-09-09T02:02:54.678" v="136"/>
          <ac:graphicFrameMkLst>
            <pc:docMk/>
            <pc:sldMk cId="216317375" sldId="259"/>
            <ac:graphicFrameMk id="13" creationId="{8B9F3F82-E327-4A74-9AD1-BECAB6F049F8}"/>
          </ac:graphicFrameMkLst>
        </pc:graphicFrame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31:49.338" v="334" actId="20577"/>
        <pc:sldMkLst>
          <pc:docMk/>
          <pc:sldMk cId="3731682834" sldId="260"/>
        </pc:sldMkLst>
        <pc:spChg chg="mod">
          <ac:chgData name="ALUMNO - LUIS ADRIAN ARELLANO RUIZ" userId="S::1629335@utp.edu.pe::f91ef279-8645-4f47-88be-10507890959a" providerId="AD" clId="Web-{0F0FF653-4A0A-C76D-701E-AF49EA7947D4}" dt="2019-09-09T02:09:26.096" v="270"/>
          <ac:spMkLst>
            <pc:docMk/>
            <pc:sldMk cId="3731682834" sldId="260"/>
            <ac:spMk id="4" creationId="{8195D9BC-863F-4BA5-B1AE-3B092C31F81B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08:10.032" v="240"/>
          <ac:spMkLst>
            <pc:docMk/>
            <pc:sldMk cId="3731682834" sldId="260"/>
            <ac:spMk id="8" creationId="{51FE5C42-9A94-4972-B3DC-0530C8207054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08:06.047" v="239"/>
          <ac:spMkLst>
            <pc:docMk/>
            <pc:sldMk cId="3731682834" sldId="260"/>
            <ac:spMk id="9" creationId="{37389D45-22C0-4F9D-B532-EDD58675A7F2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10:21.567" v="277" actId="20577"/>
          <ac:spMkLst>
            <pc:docMk/>
            <pc:sldMk cId="3731682834" sldId="260"/>
            <ac:spMk id="12" creationId="{600C44D5-50C0-41D3-A4D5-A7249318CB5A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1:49.338" v="334" actId="20577"/>
          <ac:spMkLst>
            <pc:docMk/>
            <pc:sldMk cId="3731682834" sldId="260"/>
            <ac:spMk id="15" creationId="{8BC0EBBA-1339-49D3-8E4C-790CC577FB96}"/>
          </ac:spMkLst>
        </pc:spChg>
      </pc:sldChg>
      <pc:sldChg chg="addSp delSp modSp mod modClrScheme chgLayout">
        <pc:chgData name="ALUMNO - LUIS ADRIAN ARELLANO RUIZ" userId="S::1629335@utp.edu.pe::f91ef279-8645-4f47-88be-10507890959a" providerId="AD" clId="Web-{0F0FF653-4A0A-C76D-701E-AF49EA7947D4}" dt="2019-09-09T02:33:54.557" v="362"/>
        <pc:sldMkLst>
          <pc:docMk/>
          <pc:sldMk cId="928344203" sldId="261"/>
        </pc:sldMkLst>
        <pc:spChg chg="add mod">
          <ac:chgData name="ALUMNO - LUIS ADRIAN ARELLANO RUIZ" userId="S::1629335@utp.edu.pe::f91ef279-8645-4f47-88be-10507890959a" providerId="AD" clId="Web-{0F0FF653-4A0A-C76D-701E-AF49EA7947D4}" dt="2019-09-09T02:32:46.494" v="346" actId="20577"/>
          <ac:spMkLst>
            <pc:docMk/>
            <pc:sldMk cId="928344203" sldId="261"/>
            <ac:spMk id="2" creationId="{11E2F388-744C-4B8E-AC83-E1D07EAEBB62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3:29.510" v="357"/>
          <ac:spMkLst>
            <pc:docMk/>
            <pc:sldMk cId="928344203" sldId="261"/>
            <ac:spMk id="4" creationId="{885B3101-FDC0-47D2-BF41-371A6ABE925B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3:54.557" v="362"/>
          <ac:spMkLst>
            <pc:docMk/>
            <pc:sldMk cId="928344203" sldId="261"/>
            <ac:spMk id="5" creationId="{8EF5AAC2-8BF9-4215-900B-55BAA564D225}"/>
          </ac:spMkLst>
        </pc:spChg>
        <pc:spChg chg="del">
          <ac:chgData name="ALUMNO - LUIS ADRIAN ARELLANO RUIZ" userId="S::1629335@utp.edu.pe::f91ef279-8645-4f47-88be-10507890959a" providerId="AD" clId="Web-{0F0FF653-4A0A-C76D-701E-AF49EA7947D4}" dt="2019-09-09T02:32:32.744" v="340"/>
          <ac:spMkLst>
            <pc:docMk/>
            <pc:sldMk cId="928344203" sldId="261"/>
            <ac:spMk id="6" creationId="{2016970B-AF92-4207-A1A8-6D04A4EC273B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3:16.963" v="353"/>
          <ac:spMkLst>
            <pc:docMk/>
            <pc:sldMk cId="928344203" sldId="261"/>
            <ac:spMk id="7" creationId="{644D2F65-4020-4E18-9A25-81BD90C72832}"/>
          </ac:spMkLst>
        </pc:sp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43:56.685" v="506" actId="14100"/>
        <pc:sldMkLst>
          <pc:docMk/>
          <pc:sldMk cId="649859146" sldId="262"/>
        </pc:sldMkLst>
        <pc:spChg chg="mod">
          <ac:chgData name="ALUMNO - LUIS ADRIAN ARELLANO RUIZ" userId="S::1629335@utp.edu.pe::f91ef279-8645-4f47-88be-10507890959a" providerId="AD" clId="Web-{0F0FF653-4A0A-C76D-701E-AF49EA7947D4}" dt="2019-09-09T02:43:56.685" v="506" actId="14100"/>
          <ac:spMkLst>
            <pc:docMk/>
            <pc:sldMk cId="649859146" sldId="262"/>
            <ac:spMk id="4" creationId="{93F20B8B-E30A-45B2-AF5E-D2A6A459C1BC}"/>
          </ac:spMkLst>
        </pc:sp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43:48.122" v="503"/>
        <pc:sldMkLst>
          <pc:docMk/>
          <pc:sldMk cId="63401337" sldId="264"/>
        </pc:sldMkLst>
        <pc:spChg chg="mod">
          <ac:chgData name="ALUMNO - LUIS ADRIAN ARELLANO RUIZ" userId="S::1629335@utp.edu.pe::f91ef279-8645-4f47-88be-10507890959a" providerId="AD" clId="Web-{0F0FF653-4A0A-C76D-701E-AF49EA7947D4}" dt="2019-09-09T02:35:24.229" v="365" actId="14100"/>
          <ac:spMkLst>
            <pc:docMk/>
            <pc:sldMk cId="63401337" sldId="264"/>
            <ac:spMk id="2" creationId="{00000000-0000-0000-0000-000000000000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5:35.839" v="372" actId="1076"/>
          <ac:spMkLst>
            <pc:docMk/>
            <pc:sldMk cId="63401337" sldId="264"/>
            <ac:spMk id="3" creationId="{00000000-0000-0000-0000-000000000000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6:31.183" v="399" actId="1076"/>
          <ac:spMkLst>
            <pc:docMk/>
            <pc:sldMk cId="63401337" sldId="264"/>
            <ac:spMk id="9" creationId="{00000000-0000-0000-0000-000000000000}"/>
          </ac:spMkLst>
        </pc:spChg>
        <pc:spChg chg="mod ord">
          <ac:chgData name="ALUMNO - LUIS ADRIAN ARELLANO RUIZ" userId="S::1629335@utp.edu.pe::f91ef279-8645-4f47-88be-10507890959a" providerId="AD" clId="Web-{0F0FF653-4A0A-C76D-701E-AF49EA7947D4}" dt="2019-09-09T02:36:18.933" v="393" actId="20577"/>
          <ac:spMkLst>
            <pc:docMk/>
            <pc:sldMk cId="63401337" sldId="264"/>
            <ac:spMk id="12" creationId="{92A8261E-B6D6-4964-95CD-457633471F8F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6:49.355" v="402" actId="1076"/>
          <ac:spMkLst>
            <pc:docMk/>
            <pc:sldMk cId="63401337" sldId="264"/>
            <ac:spMk id="15" creationId="{A9FD500C-4321-4590-B5C0-D47EC6A33D19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43:48.122" v="503"/>
          <ac:spMkLst>
            <pc:docMk/>
            <pc:sldMk cId="63401337" sldId="264"/>
            <ac:spMk id="21" creationId="{8665B01F-16FD-4B20-B889-A097B707CC61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5:57.339" v="381" actId="1076"/>
          <ac:spMkLst>
            <pc:docMk/>
            <pc:sldMk cId="63401337" sldId="264"/>
            <ac:spMk id="29" creationId="{37305DDA-7E79-4E74-8531-D47033DF7754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6:29.495" v="398" actId="14100"/>
          <ac:spMkLst>
            <pc:docMk/>
            <pc:sldMk cId="63401337" sldId="264"/>
            <ac:spMk id="46" creationId="{A9FD500C-4321-4590-B5C0-D47EC6A33D19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5:45.698" v="373" actId="14100"/>
          <ac:spMkLst>
            <pc:docMk/>
            <pc:sldMk cId="63401337" sldId="264"/>
            <ac:spMk id="55" creationId="{00000000-0000-0000-0000-000000000000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35:55.823" v="377" actId="20577"/>
          <ac:spMkLst>
            <pc:docMk/>
            <pc:sldMk cId="63401337" sldId="264"/>
            <ac:spMk id="56" creationId="{00000000-0000-0000-0000-000000000000}"/>
          </ac:spMkLst>
        </pc:spChg>
        <pc:picChg chg="mod">
          <ac:chgData name="ALUMNO - LUIS ADRIAN ARELLANO RUIZ" userId="S::1629335@utp.edu.pe::f91ef279-8645-4f47-88be-10507890959a" providerId="AD" clId="Web-{0F0FF653-4A0A-C76D-701E-AF49EA7947D4}" dt="2019-09-09T02:36:47.589" v="401" actId="1076"/>
          <ac:picMkLst>
            <pc:docMk/>
            <pc:sldMk cId="63401337" sldId="264"/>
            <ac:picMk id="37" creationId="{BA79C520-A08A-499F-8314-3B75CB15B95F}"/>
          </ac:picMkLst>
        </pc:picChg>
      </pc:sldChg>
      <pc:sldChg chg="addSp delSp modSp mod modClrScheme chgLayout">
        <pc:chgData name="ALUMNO - LUIS ADRIAN ARELLANO RUIZ" userId="S::1629335@utp.edu.pe::f91ef279-8645-4f47-88be-10507890959a" providerId="AD" clId="Web-{0F0FF653-4A0A-C76D-701E-AF49EA7947D4}" dt="2019-09-09T02:44:08.310" v="509" actId="20577"/>
        <pc:sldMkLst>
          <pc:docMk/>
          <pc:sldMk cId="1936562625" sldId="266"/>
        </pc:sldMkLst>
        <pc:spChg chg="add mod">
          <ac:chgData name="ALUMNO - LUIS ADRIAN ARELLANO RUIZ" userId="S::1629335@utp.edu.pe::f91ef279-8645-4f47-88be-10507890959a" providerId="AD" clId="Web-{0F0FF653-4A0A-C76D-701E-AF49EA7947D4}" dt="2019-09-09T02:42:57.544" v="489" actId="1076"/>
          <ac:spMkLst>
            <pc:docMk/>
            <pc:sldMk cId="1936562625" sldId="266"/>
            <ac:spMk id="2" creationId="{BDABA277-1DBE-4FAB-9A5D-FB9046FB65F2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44:08.310" v="509" actId="20577"/>
          <ac:spMkLst>
            <pc:docMk/>
            <pc:sldMk cId="1936562625" sldId="266"/>
            <ac:spMk id="4" creationId="{73957BB6-804F-4F41-AF99-D09F9E71A238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42:48.263" v="482" actId="20577"/>
          <ac:spMkLst>
            <pc:docMk/>
            <pc:sldMk cId="1936562625" sldId="266"/>
            <ac:spMk id="10" creationId="{1867021E-0D7C-4F9A-AB10-2C74DC1B9302}"/>
          </ac:spMkLst>
        </pc:spChg>
        <pc:picChg chg="del">
          <ac:chgData name="ALUMNO - LUIS ADRIAN ARELLANO RUIZ" userId="S::1629335@utp.edu.pe::f91ef279-8645-4f47-88be-10507890959a" providerId="AD" clId="Web-{0F0FF653-4A0A-C76D-701E-AF49EA7947D4}" dt="2019-09-09T02:42:31.434" v="474"/>
          <ac:picMkLst>
            <pc:docMk/>
            <pc:sldMk cId="1936562625" sldId="266"/>
            <ac:picMk id="5" creationId="{FD8C1876-3F29-48EB-A38D-0523FEE06EC2}"/>
          </ac:picMkLst>
        </pc:pic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45:02.451" v="526"/>
        <pc:sldMkLst>
          <pc:docMk/>
          <pc:sldMk cId="710104535" sldId="267"/>
        </pc:sldMkLst>
        <pc:spChg chg="mod">
          <ac:chgData name="ALUMNO - LUIS ADRIAN ARELLANO RUIZ" userId="S::1629335@utp.edu.pe::f91ef279-8645-4f47-88be-10507890959a" providerId="AD" clId="Web-{0F0FF653-4A0A-C76D-701E-AF49EA7947D4}" dt="2019-09-09T02:44:18.732" v="514"/>
          <ac:spMkLst>
            <pc:docMk/>
            <pc:sldMk cId="710104535" sldId="267"/>
            <ac:spMk id="4" creationId="{F575FD9D-D27D-4E19-A0BA-45AB8B957116}"/>
          </ac:spMkLst>
        </pc:spChg>
        <pc:graphicFrameChg chg="mod modGraphic">
          <ac:chgData name="ALUMNO - LUIS ADRIAN ARELLANO RUIZ" userId="S::1629335@utp.edu.pe::f91ef279-8645-4f47-88be-10507890959a" providerId="AD" clId="Web-{0F0FF653-4A0A-C76D-701E-AF49EA7947D4}" dt="2019-09-09T02:45:02.451" v="526"/>
          <ac:graphicFrameMkLst>
            <pc:docMk/>
            <pc:sldMk cId="710104535" sldId="267"/>
            <ac:graphicFrameMk id="2" creationId="{504E18CE-A3C6-4DCB-8F56-7B54E9E4C3A0}"/>
          </ac:graphicFrameMkLst>
        </pc:graphicFrame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48:05.811" v="570"/>
        <pc:sldMkLst>
          <pc:docMk/>
          <pc:sldMk cId="2811201201" sldId="268"/>
        </pc:sldMkLst>
        <pc:spChg chg="mod">
          <ac:chgData name="ALUMNO - LUIS ADRIAN ARELLANO RUIZ" userId="S::1629335@utp.edu.pe::f91ef279-8645-4f47-88be-10507890959a" providerId="AD" clId="Web-{0F0FF653-4A0A-C76D-701E-AF49EA7947D4}" dt="2019-09-09T02:47:51.451" v="568" actId="20577"/>
          <ac:spMkLst>
            <pc:docMk/>
            <pc:sldMk cId="2811201201" sldId="268"/>
            <ac:spMk id="4" creationId="{6E7A483F-3DAD-481E-96E4-D4C122371A67}"/>
          </ac:spMkLst>
        </pc:spChg>
        <pc:graphicFrameChg chg="mod modGraphic">
          <ac:chgData name="ALUMNO - LUIS ADRIAN ARELLANO RUIZ" userId="S::1629335@utp.edu.pe::f91ef279-8645-4f47-88be-10507890959a" providerId="AD" clId="Web-{0F0FF653-4A0A-C76D-701E-AF49EA7947D4}" dt="2019-09-09T02:48:05.811" v="570"/>
          <ac:graphicFrameMkLst>
            <pc:docMk/>
            <pc:sldMk cId="2811201201" sldId="268"/>
            <ac:graphicFrameMk id="2" creationId="{03BBE498-DE50-4207-9EE9-D75068972BBA}"/>
          </ac:graphicFrameMkLst>
        </pc:graphicFrame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42:03.934" v="473"/>
        <pc:sldMkLst>
          <pc:docMk/>
          <pc:sldMk cId="335193903" sldId="269"/>
        </pc:sldMkLst>
        <pc:graphicFrameChg chg="mod modGraphic">
          <ac:chgData name="ALUMNO - LUIS ADRIAN ARELLANO RUIZ" userId="S::1629335@utp.edu.pe::f91ef279-8645-4f47-88be-10507890959a" providerId="AD" clId="Web-{0F0FF653-4A0A-C76D-701E-AF49EA7947D4}" dt="2019-09-09T02:42:03.934" v="473"/>
          <ac:graphicFrameMkLst>
            <pc:docMk/>
            <pc:sldMk cId="335193903" sldId="269"/>
            <ac:graphicFrameMk id="5" creationId="{BE91B4DF-B998-45C3-99CE-FAA301EF718F}"/>
          </ac:graphicFrameMkLst>
        </pc:graphicFrame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38:53.668" v="429"/>
        <pc:sldMkLst>
          <pc:docMk/>
          <pc:sldMk cId="867149730" sldId="271"/>
        </pc:sldMkLst>
        <pc:graphicFrameChg chg="modGraphic">
          <ac:chgData name="ALUMNO - LUIS ADRIAN ARELLANO RUIZ" userId="S::1629335@utp.edu.pe::f91ef279-8645-4f47-88be-10507890959a" providerId="AD" clId="Web-{0F0FF653-4A0A-C76D-701E-AF49EA7947D4}" dt="2019-09-09T02:38:53.668" v="429"/>
          <ac:graphicFrameMkLst>
            <pc:docMk/>
            <pc:sldMk cId="867149730" sldId="271"/>
            <ac:graphicFrameMk id="2" creationId="{5A915004-CEE0-4A48-B937-D3784196525C}"/>
          </ac:graphicFrameMkLst>
        </pc:graphicFrameChg>
      </pc:sldChg>
      <pc:sldChg chg="modSp mod modClrScheme chgLayout">
        <pc:chgData name="ALUMNO - LUIS ADRIAN ARELLANO RUIZ" userId="S::1629335@utp.edu.pe::f91ef279-8645-4f47-88be-10507890959a" providerId="AD" clId="Web-{0F0FF653-4A0A-C76D-701E-AF49EA7947D4}" dt="2019-09-09T02:29:43.814" v="280" actId="20577"/>
        <pc:sldMkLst>
          <pc:docMk/>
          <pc:sldMk cId="2953413764" sldId="278"/>
        </pc:sldMkLst>
        <pc:spChg chg="mod">
          <ac:chgData name="ALUMNO - LUIS ADRIAN ARELLANO RUIZ" userId="S::1629335@utp.edu.pe::f91ef279-8645-4f47-88be-10507890959a" providerId="AD" clId="Web-{0F0FF653-4A0A-C76D-701E-AF49EA7947D4}" dt="2019-09-09T02:08:57.470" v="255" actId="20577"/>
          <ac:spMkLst>
            <pc:docMk/>
            <pc:sldMk cId="2953413764" sldId="278"/>
            <ac:spMk id="4" creationId="{8195D9BC-863F-4BA5-B1AE-3B092C31F81B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09:41.691" v="275"/>
          <ac:spMkLst>
            <pc:docMk/>
            <pc:sldMk cId="2953413764" sldId="278"/>
            <ac:spMk id="10" creationId="{60FDFD30-55A2-4704-BCAD-1B3B5894D1A0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29:43.814" v="280" actId="20577"/>
          <ac:spMkLst>
            <pc:docMk/>
            <pc:sldMk cId="2953413764" sldId="278"/>
            <ac:spMk id="11" creationId="{287812C7-F736-40AE-9C79-ABC7944F566D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29:39.896" v="278" actId="20577"/>
          <ac:spMkLst>
            <pc:docMk/>
            <pc:sldMk cId="2953413764" sldId="278"/>
            <ac:spMk id="13" creationId="{E2B889FC-410E-475D-B6D3-D073D8A0F395}"/>
          </ac:spMkLst>
        </pc:spChg>
        <pc:spChg chg="mod">
          <ac:chgData name="ALUMNO - LUIS ADRIAN ARELLANO RUIZ" userId="S::1629335@utp.edu.pe::f91ef279-8645-4f47-88be-10507890959a" providerId="AD" clId="Web-{0F0FF653-4A0A-C76D-701E-AF49EA7947D4}" dt="2019-09-09T02:29:40.963" v="279" actId="20577"/>
          <ac:spMkLst>
            <pc:docMk/>
            <pc:sldMk cId="2953413764" sldId="278"/>
            <ac:spMk id="15" creationId="{8BC0EBBA-1339-49D3-8E4C-790CC577FB96}"/>
          </ac:spMkLst>
        </pc:spChg>
      </pc:sldChg>
      <pc:sldMasterChg chg="del delSldLayout">
        <pc:chgData name="ALUMNO - LUIS ADRIAN ARELLANO RUIZ" userId="S::1629335@utp.edu.pe::f91ef279-8645-4f47-88be-10507890959a" providerId="AD" clId="Web-{0F0FF653-4A0A-C76D-701E-AF49EA7947D4}" dt="2019-09-09T01:12:35.622" v="0"/>
        <pc:sldMasterMkLst>
          <pc:docMk/>
          <pc:sldMasterMk cId="3963612141" sldId="2147483660"/>
        </pc:sldMasterMkLst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1712464402" sldId="2147483661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3553446245" sldId="2147483662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2062745242" sldId="2147483663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4096840009" sldId="2147483664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2863094074" sldId="2147483665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1870514735" sldId="2147483666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4171065872" sldId="2147483667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642070310" sldId="2147483668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616503736" sldId="2147483669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3196382094" sldId="2147483670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3712533189" sldId="2147483671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3894712598" sldId="2147483672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646624913" sldId="2147483673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4139532609" sldId="2147483674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4079710411" sldId="2147483675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4070382719" sldId="2147483676"/>
          </pc:sldLayoutMkLst>
        </pc:sldLayoutChg>
        <pc:sldLayoutChg chg="del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3963612141" sldId="2147483660"/>
            <pc:sldLayoutMk cId="3394612939" sldId="2147483677"/>
          </pc:sldLayoutMkLst>
        </pc:sldLayoutChg>
      </pc:sldMasterChg>
      <pc:sldMasterChg chg="add addSldLayout modSldLayout">
        <pc:chgData name="ALUMNO - LUIS ADRIAN ARELLANO RUIZ" userId="S::1629335@utp.edu.pe::f91ef279-8645-4f47-88be-10507890959a" providerId="AD" clId="Web-{0F0FF653-4A0A-C76D-701E-AF49EA7947D4}" dt="2019-09-09T01:12:35.622" v="0"/>
        <pc:sldMasterMkLst>
          <pc:docMk/>
          <pc:sldMasterMk cId="1943371622" sldId="2147483678"/>
        </pc:sldMasterMkLst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4094867756" sldId="2147483679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610570026" sldId="2147483680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3882903837" sldId="2147483681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1217508541" sldId="2147483682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2770904212" sldId="2147483683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106993796" sldId="2147483684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358247720" sldId="2147483685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4119560140" sldId="2147483686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2619483091" sldId="2147483687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3050992862" sldId="2147483688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988402862" sldId="2147483689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423521673" sldId="2147483690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467266668" sldId="2147483691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3701394694" sldId="2147483692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178743486" sldId="2147483693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1769241799" sldId="2147483694"/>
          </pc:sldLayoutMkLst>
        </pc:sldLayoutChg>
        <pc:sldLayoutChg chg="add mod replId">
          <pc:chgData name="ALUMNO - LUIS ADRIAN ARELLANO RUIZ" userId="S::1629335@utp.edu.pe::f91ef279-8645-4f47-88be-10507890959a" providerId="AD" clId="Web-{0F0FF653-4A0A-C76D-701E-AF49EA7947D4}" dt="2019-09-09T01:12:35.622" v="0"/>
          <pc:sldLayoutMkLst>
            <pc:docMk/>
            <pc:sldMasterMk cId="1943371622" sldId="2147483678"/>
            <pc:sldLayoutMk cId="3942037190" sldId="2147483695"/>
          </pc:sldLayoutMkLst>
        </pc:sldLayoutChg>
      </pc:sldMasterChg>
    </pc:docChg>
  </pc:docChgLst>
  <pc:docChgLst>
    <pc:chgData name="ALUMNO - Anggelo Conde Yangali" userId="S::1613365@utp.edu.pe::cfaf0579-13d3-4443-8769-7c5fdc80e5bc" providerId="AD" clId="Web-{D7F59F60-DA17-5EB1-9C58-DC944DA65367}"/>
    <pc:docChg chg="modSld">
      <pc:chgData name="ALUMNO - Anggelo Conde Yangali" userId="S::1613365@utp.edu.pe::cfaf0579-13d3-4443-8769-7c5fdc80e5bc" providerId="AD" clId="Web-{D7F59F60-DA17-5EB1-9C58-DC944DA65367}" dt="2019-09-11T18:01:53.273" v="139"/>
      <pc:docMkLst>
        <pc:docMk/>
      </pc:docMkLst>
      <pc:sldChg chg="modSp">
        <pc:chgData name="ALUMNO - Anggelo Conde Yangali" userId="S::1613365@utp.edu.pe::cfaf0579-13d3-4443-8769-7c5fdc80e5bc" providerId="AD" clId="Web-{D7F59F60-DA17-5EB1-9C58-DC944DA65367}" dt="2019-09-11T17:59:24.813" v="20"/>
        <pc:sldMkLst>
          <pc:docMk/>
          <pc:sldMk cId="216317375" sldId="259"/>
        </pc:sldMkLst>
        <pc:graphicFrameChg chg="mod modGraphic">
          <ac:chgData name="ALUMNO - Anggelo Conde Yangali" userId="S::1613365@utp.edu.pe::cfaf0579-13d3-4443-8769-7c5fdc80e5bc" providerId="AD" clId="Web-{D7F59F60-DA17-5EB1-9C58-DC944DA65367}" dt="2019-09-11T17:59:24.813" v="20"/>
          <ac:graphicFrameMkLst>
            <pc:docMk/>
            <pc:sldMk cId="216317375" sldId="259"/>
            <ac:graphicFrameMk id="13" creationId="{8B9F3F82-E327-4A74-9AD1-BECAB6F049F8}"/>
          </ac:graphicFrameMkLst>
        </pc:graphicFrameChg>
      </pc:sldChg>
      <pc:sldChg chg="modSp">
        <pc:chgData name="ALUMNO - Anggelo Conde Yangali" userId="S::1613365@utp.edu.pe::cfaf0579-13d3-4443-8769-7c5fdc80e5bc" providerId="AD" clId="Web-{D7F59F60-DA17-5EB1-9C58-DC944DA65367}" dt="2019-09-11T18:01:53.273" v="139"/>
        <pc:sldMkLst>
          <pc:docMk/>
          <pc:sldMk cId="2811201201" sldId="268"/>
        </pc:sldMkLst>
        <pc:graphicFrameChg chg="mod modGraphic">
          <ac:chgData name="ALUMNO - Anggelo Conde Yangali" userId="S::1613365@utp.edu.pe::cfaf0579-13d3-4443-8769-7c5fdc80e5bc" providerId="AD" clId="Web-{D7F59F60-DA17-5EB1-9C58-DC944DA65367}" dt="2019-09-11T18:01:53.273" v="139"/>
          <ac:graphicFrameMkLst>
            <pc:docMk/>
            <pc:sldMk cId="2811201201" sldId="268"/>
            <ac:graphicFrameMk id="2" creationId="{03BBE498-DE50-4207-9EE9-D75068972BBA}"/>
          </ac:graphicFrameMkLst>
        </pc:graphicFrameChg>
      </pc:sldChg>
      <pc:sldChg chg="modSp">
        <pc:chgData name="ALUMNO - Anggelo Conde Yangali" userId="S::1613365@utp.edu.pe::cfaf0579-13d3-4443-8769-7c5fdc80e5bc" providerId="AD" clId="Web-{D7F59F60-DA17-5EB1-9C58-DC944DA65367}" dt="2019-09-11T18:01:08.052" v="77"/>
        <pc:sldMkLst>
          <pc:docMk/>
          <pc:sldMk cId="335193903" sldId="269"/>
        </pc:sldMkLst>
        <pc:graphicFrameChg chg="mod modGraphic">
          <ac:chgData name="ALUMNO - Anggelo Conde Yangali" userId="S::1613365@utp.edu.pe::cfaf0579-13d3-4443-8769-7c5fdc80e5bc" providerId="AD" clId="Web-{D7F59F60-DA17-5EB1-9C58-DC944DA65367}" dt="2019-09-11T18:01:08.052" v="77"/>
          <ac:graphicFrameMkLst>
            <pc:docMk/>
            <pc:sldMk cId="335193903" sldId="269"/>
            <ac:graphicFrameMk id="5" creationId="{BE91B4DF-B998-45C3-99CE-FAA301EF718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19986-6EF7-4495-B784-578D28A87133}" type="datetimeFigureOut">
              <a:rPr lang="es-MX" smtClean="0"/>
              <a:t>11/09/2019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2BC0F-9310-4A1A-979B-0135533351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76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0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2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6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9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1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3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0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0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8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71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4AEE9C5-21B5-4099-8397-0EFE1F65761A}"/>
              </a:ext>
            </a:extLst>
          </p:cNvPr>
          <p:cNvSpPr/>
          <p:nvPr/>
        </p:nvSpPr>
        <p:spPr>
          <a:xfrm>
            <a:off x="0" y="270589"/>
            <a:ext cx="9500260" cy="1129004"/>
          </a:xfrm>
          <a:prstGeom prst="homePlat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cs typeface="Aharoni" panose="020B0604020202020204" pitchFamily="2" charset="-79"/>
              </a:rPr>
              <a:t>PROCESO DE GESTION DE REQUERIMIENTOS</a:t>
            </a:r>
          </a:p>
        </p:txBody>
      </p:sp>
      <p:pic>
        <p:nvPicPr>
          <p:cNvPr id="8" name="Gráfico 7" descr="Reunión">
            <a:extLst>
              <a:ext uri="{FF2B5EF4-FFF2-40B4-BE49-F238E27FC236}">
                <a16:creationId xmlns:a16="http://schemas.microsoft.com/office/drawing/2014/main" id="{EB569467-E79B-46D7-96C3-4AADC087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4320" y="2184920"/>
            <a:ext cx="4483360" cy="4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E91B4DF-B998-45C3-99CE-FAA301EF7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63112"/>
              </p:ext>
            </p:extLst>
          </p:nvPr>
        </p:nvGraphicFramePr>
        <p:xfrm>
          <a:off x="268431" y="155863"/>
          <a:ext cx="11793988" cy="665592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62907054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3922674177"/>
                    </a:ext>
                  </a:extLst>
                </a:gridCol>
                <a:gridCol w="1796040">
                  <a:extLst>
                    <a:ext uri="{9D8B030D-6E8A-4147-A177-3AD203B41FA5}">
                      <a16:colId xmlns:a16="http://schemas.microsoft.com/office/drawing/2014/main" val="1250165129"/>
                    </a:ext>
                  </a:extLst>
                </a:gridCol>
                <a:gridCol w="4401670">
                  <a:extLst>
                    <a:ext uri="{9D8B030D-6E8A-4147-A177-3AD203B41FA5}">
                      <a16:colId xmlns:a16="http://schemas.microsoft.com/office/drawing/2014/main" val="1753828743"/>
                    </a:ext>
                  </a:extLst>
                </a:gridCol>
                <a:gridCol w="3720563">
                  <a:extLst>
                    <a:ext uri="{9D8B030D-6E8A-4147-A177-3AD203B41FA5}">
                      <a16:colId xmlns:a16="http://schemas.microsoft.com/office/drawing/2014/main" val="2339576979"/>
                    </a:ext>
                  </a:extLst>
                </a:gridCol>
              </a:tblGrid>
              <a:tr h="11886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400" b="1" i="0" u="none" strike="noStrike" noProof="0" dirty="0">
                          <a:solidFill>
                            <a:schemeClr val="tx1"/>
                          </a:solidFill>
                          <a:latin typeface="Century Gothic"/>
                        </a:rPr>
                        <a:t>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400" b="1" i="0" u="none" strike="noStrike" noProof="0" dirty="0">
                          <a:solidFill>
                            <a:schemeClr val="tx1"/>
                          </a:solidFill>
                          <a:latin typeface="Century Gothic"/>
                        </a:rPr>
                        <a:t>Rol del Responsable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400" b="1" i="0" u="none" strike="noStrike" noProof="0" dirty="0">
                          <a:solidFill>
                            <a:schemeClr val="tx1"/>
                          </a:solidFill>
                          <a:latin typeface="Century Gothic"/>
                        </a:rPr>
                        <a:t>Nombre del Subproceso</a:t>
                      </a:r>
                      <a:endParaRPr lang="en-US" sz="1400" b="1" i="0" u="none" strike="noStrike" noProof="0" dirty="0">
                        <a:latin typeface="Century Gothic"/>
                      </a:endParaRPr>
                    </a:p>
                    <a:p>
                      <a:pPr lvl="0" algn="ctr">
                        <a:buNone/>
                      </a:pP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400" b="1" i="0" u="none" strike="noStrike" noProof="0" dirty="0">
                          <a:solidFill>
                            <a:schemeClr val="tx1"/>
                          </a:solidFill>
                          <a:latin typeface="Century Gothic"/>
                        </a:rPr>
                        <a:t>Descripción del Subproceso</a:t>
                      </a:r>
                      <a:endParaRPr lang="en-US" sz="1400" b="1" i="0" u="none" strike="noStrike" noProof="0" dirty="0">
                        <a:latin typeface="Century Gothic"/>
                      </a:endParaRPr>
                    </a:p>
                    <a:p>
                      <a:pPr lvl="0" algn="ctr">
                        <a:buNone/>
                      </a:pP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400" b="1" i="0" u="none" strike="noStrike" noProof="0" dirty="0">
                          <a:solidFill>
                            <a:schemeClr val="tx1"/>
                          </a:solidFill>
                          <a:latin typeface="Century Gothic"/>
                        </a:rPr>
                        <a:t>Herramientas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15906"/>
                  </a:ext>
                </a:extLst>
              </a:tr>
              <a:tr h="1188654"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Proveedor de cambios a requerimientos</a:t>
                      </a:r>
                      <a:endParaRPr lang="es-MX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Solicitar cambio formal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El analista líder </a:t>
                      </a:r>
                      <a:r>
                        <a:rPr lang="es-PE" sz="1400" dirty="0" err="1">
                          <a:solidFill>
                            <a:schemeClr val="tx1"/>
                          </a:solidFill>
                        </a:rPr>
                        <a:t>recepciona</a:t>
                      </a: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 los requerimientos emitidos por los canales autorizados, según el </a:t>
                      </a:r>
                      <a:r>
                        <a:rPr lang="es-PE" sz="1400" dirty="0" err="1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 de aceptación de requerimiento y luego registra la solicitud de cambio en la Plantilla de Registro de Cambios a Requerimientos de Proyectos.</a:t>
                      </a: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Plantilla: 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Solicitud de Cambios a Requerimientos de Proyectos.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Registro de Cambios a Requerimientos de Proyectos.</a:t>
                      </a: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20278"/>
                  </a:ext>
                </a:extLst>
              </a:tr>
              <a:tr h="1028643"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Analista Líder</a:t>
                      </a:r>
                      <a:endParaRPr lang="es-MX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Evaluar solicitud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Se refleja lo que el canal autorizado decide en cuanto a aprobar la evaluación del impacto del cambio con respecto a una Solicitud de Cambio.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Si se autoriza la evaluación de la solicitud de cambio, se envía la conformidad quedando registrado en acta.</a:t>
                      </a: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Plantilla acta de reunión.</a:t>
                      </a:r>
                    </a:p>
                    <a:p>
                      <a:pPr marL="285750" marR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Registro de Cambios a Requerimientos de Proyectos.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042527"/>
                  </a:ext>
                </a:extLst>
              </a:tr>
              <a:tr h="1870635"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Analista Líder</a:t>
                      </a:r>
                      <a:endParaRPr lang="es-MX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Informar impacto por evaluar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Se estima cual es el impacto en los planes de trabajo vigentes por la actividad de evaluación de impacto de un cambio, antes de realizar la evaluación.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Determina las actividades impactadas en los planes de trabajo vigentes y las fechas comprometidas por el estudio de impacto.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Plantilla Solicitud de Cambios a Requerimientos de Proyectos.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>
                          <a:solidFill>
                            <a:schemeClr val="tx1"/>
                          </a:solidFill>
                        </a:rPr>
                        <a:t>Lista maestra de requerimientos</a:t>
                      </a:r>
                    </a:p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51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915004-CEE0-4A48-B937-D37841965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62906"/>
              </p:ext>
            </p:extLst>
          </p:nvPr>
        </p:nvGraphicFramePr>
        <p:xfrm>
          <a:off x="599704" y="829577"/>
          <a:ext cx="10972800" cy="342433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59836">
                  <a:extLst>
                    <a:ext uri="{9D8B030D-6E8A-4147-A177-3AD203B41FA5}">
                      <a16:colId xmlns:a16="http://schemas.microsoft.com/office/drawing/2014/main" val="268983678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030529773"/>
                    </a:ext>
                  </a:extLst>
                </a:gridCol>
                <a:gridCol w="1707502">
                  <a:extLst>
                    <a:ext uri="{9D8B030D-6E8A-4147-A177-3AD203B41FA5}">
                      <a16:colId xmlns:a16="http://schemas.microsoft.com/office/drawing/2014/main" val="924455172"/>
                    </a:ext>
                  </a:extLst>
                </a:gridCol>
                <a:gridCol w="4067299">
                  <a:extLst>
                    <a:ext uri="{9D8B030D-6E8A-4147-A177-3AD203B41FA5}">
                      <a16:colId xmlns:a16="http://schemas.microsoft.com/office/drawing/2014/main" val="700903469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2916747398"/>
                    </a:ext>
                  </a:extLst>
                </a:gridCol>
              </a:tblGrid>
              <a:tr h="54117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#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Rol de Responsable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 de la Actividad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Descripción de la Actividad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Herramientas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64050"/>
                  </a:ext>
                </a:extLst>
              </a:tr>
              <a:tr h="144158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Jefe de Proyecto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Aprobar solicitud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/>
                        <a:t>Esta actividad refleja la decisión del canal autorizado sobre la incorporación de los cambios en requerimientos en el alcance del proyecto.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Plantilla Matriz de Trazabilidad a Documentos.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30780"/>
                  </a:ext>
                </a:extLst>
              </a:tr>
              <a:tr h="144158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Jefe de Proyecto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Formalizar el cambio de requerimiento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400" dirty="0"/>
                        <a:t>Si el canal autorizado acepta el cambio, se envía la conformidad a través de un acta.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400" dirty="0"/>
                        <a:t>Registro de requerimiento.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2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4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73957BB6-804F-4F41-AF99-D09F9E71A238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cs typeface="Aharoni"/>
              </a:rPr>
              <a:t>METRICAS DEL PROCESO</a:t>
            </a:r>
          </a:p>
        </p:txBody>
      </p:sp>
      <p:sp>
        <p:nvSpPr>
          <p:cNvPr id="10" name="Rectángulo: una sola esquina cortada 9">
            <a:extLst>
              <a:ext uri="{FF2B5EF4-FFF2-40B4-BE49-F238E27FC236}">
                <a16:creationId xmlns:a16="http://schemas.microsoft.com/office/drawing/2014/main" id="{1867021E-0D7C-4F9A-AB10-2C74DC1B9302}"/>
              </a:ext>
            </a:extLst>
          </p:cNvPr>
          <p:cNvSpPr/>
          <p:nvPr/>
        </p:nvSpPr>
        <p:spPr>
          <a:xfrm>
            <a:off x="2851892" y="2177751"/>
            <a:ext cx="5908655" cy="2670134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BA277-1DBE-4FAB-9A5D-FB9046FB65F2}"/>
              </a:ext>
            </a:extLst>
          </p:cNvPr>
          <p:cNvSpPr txBox="1"/>
          <p:nvPr/>
        </p:nvSpPr>
        <p:spPr>
          <a:xfrm>
            <a:off x="3756212" y="3290047"/>
            <a:ext cx="44285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solidFill>
                  <a:schemeClr val="bg1"/>
                </a:solidFill>
                <a:ea typeface="+mn-lt"/>
                <a:cs typeface="+mn-lt"/>
              </a:rPr>
              <a:t>Volatilidad de requerimiento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F575FD9D-D27D-4E19-A0BA-45AB8B957116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cs typeface="Aharoni" panose="020B0604020202020204" pitchFamily="2" charset="-79"/>
              </a:rPr>
              <a:t>ARTEFACTOS DEL PROCESO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04E18CE-A3C6-4DCB-8F56-7B54E9E4C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01045"/>
              </p:ext>
            </p:extLst>
          </p:nvPr>
        </p:nvGraphicFramePr>
        <p:xfrm>
          <a:off x="376517" y="2008094"/>
          <a:ext cx="11353339" cy="4119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35105">
                  <a:extLst>
                    <a:ext uri="{9D8B030D-6E8A-4147-A177-3AD203B41FA5}">
                      <a16:colId xmlns:a16="http://schemas.microsoft.com/office/drawing/2014/main" val="1032588034"/>
                    </a:ext>
                  </a:extLst>
                </a:gridCol>
                <a:gridCol w="4478693">
                  <a:extLst>
                    <a:ext uri="{9D8B030D-6E8A-4147-A177-3AD203B41FA5}">
                      <a16:colId xmlns:a16="http://schemas.microsoft.com/office/drawing/2014/main" val="3744906339"/>
                    </a:ext>
                  </a:extLst>
                </a:gridCol>
                <a:gridCol w="1756699">
                  <a:extLst>
                    <a:ext uri="{9D8B030D-6E8A-4147-A177-3AD203B41FA5}">
                      <a16:colId xmlns:a16="http://schemas.microsoft.com/office/drawing/2014/main" val="114532574"/>
                    </a:ext>
                  </a:extLst>
                </a:gridCol>
                <a:gridCol w="3348842">
                  <a:extLst>
                    <a:ext uri="{9D8B030D-6E8A-4147-A177-3AD203B41FA5}">
                      <a16:colId xmlns:a16="http://schemas.microsoft.com/office/drawing/2014/main" val="620325098"/>
                    </a:ext>
                  </a:extLst>
                </a:gridCol>
                <a:gridCol w="1034000">
                  <a:extLst>
                    <a:ext uri="{9D8B030D-6E8A-4147-A177-3AD203B41FA5}">
                      <a16:colId xmlns:a16="http://schemas.microsoft.com/office/drawing/2014/main" val="3545987370"/>
                    </a:ext>
                  </a:extLst>
                </a:gridCol>
              </a:tblGrid>
              <a:tr h="155389">
                <a:tc>
                  <a:txBody>
                    <a:bodyPr/>
                    <a:lstStyle/>
                    <a:p>
                      <a:r>
                        <a:rPr lang="es-MX" sz="1600" dirty="0"/>
                        <a:t>#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Artefacto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SubProceso</a:t>
                      </a:r>
                      <a:endParaRPr lang="es-MX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Actividad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Tarea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9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Solicitud de Cambios a Requerimientos de Proyectos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s-PE" sz="1600"/>
                        <a:t>Manejo de Cambios de </a:t>
                      </a:r>
                      <a:r>
                        <a:rPr lang="es-PE" sz="1600" dirty="0"/>
                        <a:t>Requerimientos</a:t>
                      </a:r>
                      <a:endParaRPr lang="es-MX" sz="1600" dirty="0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600" dirty="0"/>
                        <a:t>Solicitar cambio formal/Informar impacto por evaluar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1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Registro de Cambios a Requerimientos de Proyectos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600" dirty="0"/>
                        <a:t>Solicitar cambio formal/</a:t>
                      </a:r>
                      <a:r>
                        <a:rPr lang="es-PE" sz="1600" dirty="0"/>
                        <a:t>Evaluar solicitud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95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Lista maestra de requerimientos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/>
                        <a:t>Informar impacto por evaluar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9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600" dirty="0"/>
                        <a:t>Plantilla acta de reunión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Evaluar solicitud</a:t>
                      </a:r>
                      <a:endParaRPr lang="es-MX" sz="1600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0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600" dirty="0"/>
                        <a:t>Plantilla Matriz de Trazabilidad a Documentos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600" dirty="0">
                          <a:solidFill>
                            <a:schemeClr val="bg1"/>
                          </a:solidFill>
                        </a:rPr>
                        <a:t>Aprobar solicitud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s-MX" sz="1600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9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600" dirty="0"/>
                        <a:t>Registro de requerimiento.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600" dirty="0"/>
                        <a:t>Formalizar el cambio de requerimiento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s-MX" sz="1600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4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10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E7A483F-3DAD-481E-96E4-D4C122371A67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ea typeface="FangSong"/>
                <a:cs typeface="Aharoni"/>
              </a:rPr>
              <a:t>HISTORIAL DE REVISIONES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3BBE498-DE50-4207-9EE9-D75068972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01152"/>
              </p:ext>
            </p:extLst>
          </p:nvPr>
        </p:nvGraphicFramePr>
        <p:xfrm>
          <a:off x="449179" y="1572126"/>
          <a:ext cx="11229474" cy="487680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94610">
                  <a:extLst>
                    <a:ext uri="{9D8B030D-6E8A-4147-A177-3AD203B41FA5}">
                      <a16:colId xmlns:a16="http://schemas.microsoft.com/office/drawing/2014/main" val="1984255921"/>
                    </a:ext>
                  </a:extLst>
                </a:gridCol>
                <a:gridCol w="1748590">
                  <a:extLst>
                    <a:ext uri="{9D8B030D-6E8A-4147-A177-3AD203B41FA5}">
                      <a16:colId xmlns:a16="http://schemas.microsoft.com/office/drawing/2014/main" val="1329152542"/>
                    </a:ext>
                  </a:extLst>
                </a:gridCol>
                <a:gridCol w="1556084">
                  <a:extLst>
                    <a:ext uri="{9D8B030D-6E8A-4147-A177-3AD203B41FA5}">
                      <a16:colId xmlns:a16="http://schemas.microsoft.com/office/drawing/2014/main" val="3258530324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582284463"/>
                    </a:ext>
                  </a:extLst>
                </a:gridCol>
                <a:gridCol w="1748589">
                  <a:extLst>
                    <a:ext uri="{9D8B030D-6E8A-4147-A177-3AD203B41FA5}">
                      <a16:colId xmlns:a16="http://schemas.microsoft.com/office/drawing/2014/main" val="4086213896"/>
                    </a:ext>
                  </a:extLst>
                </a:gridCol>
                <a:gridCol w="2919664">
                  <a:extLst>
                    <a:ext uri="{9D8B030D-6E8A-4147-A177-3AD203B41FA5}">
                      <a16:colId xmlns:a16="http://schemas.microsoft.com/office/drawing/2014/main" val="3298029053"/>
                    </a:ext>
                  </a:extLst>
                </a:gridCol>
              </a:tblGrid>
              <a:tr h="6966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Versión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Fecha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Autor/Rol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Responsable de revisión y/o aprobación /Rol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53679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0" i="0" u="none" strike="noStrike" noProof="0" dirty="0">
                          <a:solidFill>
                            <a:schemeClr val="tx1"/>
                          </a:solidFill>
                          <a:latin typeface="Century Gothic"/>
                        </a:rPr>
                        <a:t>14/08/2019</a:t>
                      </a:r>
                    </a:p>
                    <a:p>
                      <a:pPr lvl="0" algn="ctr">
                        <a:buNone/>
                      </a:pPr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Gabriel Chipana</a:t>
                      </a:r>
                    </a:p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(Analista Principal)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Revisado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Josue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Bravo(Jefe de Proyecto)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80704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694330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677762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97077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290963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0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20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EA7768-43CF-4FCC-9F18-8739BE83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1" y="1670428"/>
            <a:ext cx="10353762" cy="48297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ü"/>
            </a:pPr>
            <a:r>
              <a:rPr lang="es-MX">
                <a:latin typeface="Agency FB"/>
              </a:rPr>
              <a:t>1. OBJETIVO Y ALCANCE DEL PROCESO.</a:t>
            </a:r>
            <a:endParaRPr lang="en-US"/>
          </a:p>
          <a:p>
            <a:pPr>
              <a:buFont typeface="Wingdings" charset="2"/>
              <a:buChar char="ü"/>
            </a:pPr>
            <a:r>
              <a:rPr lang="es-MX">
                <a:latin typeface="Agency FB"/>
              </a:rPr>
              <a:t>2. TERMINOS Y DEFINICIONES.</a:t>
            </a:r>
          </a:p>
          <a:p>
            <a:pPr>
              <a:buFont typeface="Wingdings"/>
              <a:buChar char="ü"/>
            </a:pPr>
            <a:r>
              <a:rPr lang="es-MX">
                <a:latin typeface="Agency FB"/>
              </a:rPr>
              <a:t>3. ROLES Y RESPONSABILIDADES.</a:t>
            </a:r>
          </a:p>
          <a:p>
            <a:pPr>
              <a:buFont typeface="Wingdings" charset="2"/>
              <a:buChar char="ü"/>
            </a:pPr>
            <a:r>
              <a:rPr lang="es-MX">
                <a:latin typeface="Agency FB"/>
              </a:rPr>
              <a:t>4. ENTRADADAS Y SALIDAS DEL PROCESO.</a:t>
            </a:r>
          </a:p>
          <a:p>
            <a:pPr>
              <a:buFont typeface="Wingdings" charset="2"/>
              <a:buChar char="ü"/>
            </a:pPr>
            <a:r>
              <a:rPr lang="es-MX">
                <a:latin typeface="Agency FB"/>
              </a:rPr>
              <a:t>5. DESCRIPCION DEL PROCESO.</a:t>
            </a:r>
          </a:p>
          <a:p>
            <a:pPr lvl="1">
              <a:buFont typeface="Wingdings" charset="2"/>
              <a:buChar char="ü"/>
            </a:pPr>
            <a:r>
              <a:rPr lang="es-MX">
                <a:latin typeface="Agency FB"/>
              </a:rPr>
              <a:t>5.1. SUBPROCESOS.</a:t>
            </a:r>
          </a:p>
          <a:p>
            <a:pPr lvl="1">
              <a:buFont typeface="Wingdings" charset="2"/>
              <a:buChar char="ü"/>
            </a:pPr>
            <a:r>
              <a:rPr lang="es-MX">
                <a:latin typeface="Agency FB"/>
              </a:rPr>
              <a:t>5.2. ACTIVIDADES.</a:t>
            </a:r>
          </a:p>
          <a:p>
            <a:pPr lvl="1">
              <a:buFont typeface="Wingdings" charset="2"/>
              <a:buChar char="ü"/>
            </a:pPr>
            <a:r>
              <a:rPr lang="es-MX">
                <a:latin typeface="Agency FB"/>
              </a:rPr>
              <a:t>5.3. TAREAS.</a:t>
            </a:r>
          </a:p>
          <a:p>
            <a:pPr>
              <a:buFont typeface="Wingdings" charset="2"/>
              <a:buChar char="ü"/>
            </a:pPr>
            <a:r>
              <a:rPr lang="es-MX">
                <a:latin typeface="Agency FB"/>
              </a:rPr>
              <a:t>6. METRICAS DEL PROCESO.</a:t>
            </a:r>
          </a:p>
          <a:p>
            <a:pPr>
              <a:buFont typeface="Wingdings" charset="2"/>
              <a:buChar char="ü"/>
            </a:pPr>
            <a:r>
              <a:rPr lang="es-MX">
                <a:latin typeface="Agency FB"/>
              </a:rPr>
              <a:t>7. ARTEFACTOS DEL PROCESO.</a:t>
            </a:r>
          </a:p>
          <a:p>
            <a:pPr>
              <a:buFont typeface="Wingdings" charset="2"/>
              <a:buChar char="ü"/>
            </a:pPr>
            <a:r>
              <a:rPr lang="es-MX">
                <a:latin typeface="Agency FB"/>
              </a:rPr>
              <a:t>8. HISTORIAL DE REVISIONES.</a:t>
            </a:r>
          </a:p>
          <a:p>
            <a:endParaRPr lang="es-MX" dirty="0"/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A4228C4D-0244-4732-8D93-9159B2732587}"/>
              </a:ext>
            </a:extLst>
          </p:cNvPr>
          <p:cNvSpPr/>
          <p:nvPr/>
        </p:nvSpPr>
        <p:spPr>
          <a:xfrm>
            <a:off x="1" y="270589"/>
            <a:ext cx="4422710" cy="1129004"/>
          </a:xfrm>
          <a:prstGeom prst="homePlat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cs typeface="Aharoni" panose="020B0604020202020204" pitchFamily="2" charset="-79"/>
              </a:rPr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265378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9AA7A0E7-CC49-4BA6-B2BC-BA4E6C5DEBED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cs typeface="Aharoni" panose="020B0604020202020204" pitchFamily="2" charset="-79"/>
              </a:rPr>
              <a:t>OBJETIVOS Y ALCANCE DEL PROCESO</a:t>
            </a:r>
          </a:p>
        </p:txBody>
      </p:sp>
      <p:sp>
        <p:nvSpPr>
          <p:cNvPr id="12" name="Rectángulo: esquinas diagonales cortadas 11">
            <a:extLst>
              <a:ext uri="{FF2B5EF4-FFF2-40B4-BE49-F238E27FC236}">
                <a16:creationId xmlns:a16="http://schemas.microsoft.com/office/drawing/2014/main" id="{6E428B32-0386-4117-BB5F-87D735B5222B}"/>
              </a:ext>
            </a:extLst>
          </p:cNvPr>
          <p:cNvSpPr/>
          <p:nvPr/>
        </p:nvSpPr>
        <p:spPr>
          <a:xfrm>
            <a:off x="6488985" y="2174215"/>
            <a:ext cx="5617029" cy="2351314"/>
          </a:xfrm>
          <a:prstGeom prst="snip2Diag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Agency FB"/>
              </a:rPr>
              <a:t>ALCANCE: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bg1"/>
                </a:solidFill>
                <a:latin typeface="Agency FB"/>
              </a:rPr>
              <a:t>Este proceso aplica a los proyectos definidos dentro del servicio del proyecto </a:t>
            </a:r>
            <a:r>
              <a:rPr lang="es-PE" sz="2000">
                <a:solidFill>
                  <a:schemeClr val="bg1"/>
                </a:solidFill>
                <a:latin typeface="Agency FB"/>
              </a:rPr>
              <a:t>VisionSchool</a:t>
            </a:r>
            <a:r>
              <a:rPr lang="es-PE" sz="2000" dirty="0">
                <a:solidFill>
                  <a:schemeClr val="bg1"/>
                </a:solidFill>
                <a:latin typeface="Agency FB"/>
              </a:rPr>
              <a:t>.</a:t>
            </a:r>
          </a:p>
          <a:p>
            <a:pPr algn="ctr"/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C6C5E3FA-942E-4838-B9B3-0023CFD8126B}"/>
              </a:ext>
            </a:extLst>
          </p:cNvPr>
          <p:cNvSpPr/>
          <p:nvPr/>
        </p:nvSpPr>
        <p:spPr>
          <a:xfrm>
            <a:off x="52668" y="1823198"/>
            <a:ext cx="6266329" cy="2886635"/>
          </a:xfrm>
          <a:prstGeom prst="snip2Diag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>
                <a:latin typeface="Agency FB"/>
                <a:ea typeface="+mn-lt"/>
                <a:cs typeface="+mn-lt"/>
              </a:rPr>
              <a:t>OBJETIVOS:</a:t>
            </a:r>
            <a:endParaRPr lang="en-US" sz="2000">
              <a:latin typeface="Agency FB"/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s-PE" sz="2000">
                <a:latin typeface="Agency FB"/>
                <a:ea typeface="+mn-lt"/>
                <a:cs typeface="+mn-lt"/>
              </a:rPr>
              <a:t>Definir el mecanismo de gestión de requerimientos de proyectos de VisionSchool.</a:t>
            </a:r>
            <a:endParaRPr lang="en-US" sz="2000">
              <a:latin typeface="Agency FB"/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s-PE" sz="2000">
                <a:latin typeface="Agency FB"/>
                <a:ea typeface="+mn-lt"/>
                <a:cs typeface="+mn-lt"/>
              </a:rPr>
              <a:t>Establecer el procedimiento de gestión de cambios a requerimientos.</a:t>
            </a:r>
            <a:endParaRPr lang="en-US" sz="2000">
              <a:latin typeface="Agency FB"/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7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BCB396F-ED8F-4AFC-A750-ED47D147B5F5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cs typeface="Aharoni" panose="020B0604020202020204" pitchFamily="2" charset="-79"/>
              </a:rPr>
              <a:t>TERMINOS Y DEFINICIONES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B9F3F82-E327-4A74-9AD1-BECAB6F0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36351"/>
              </p:ext>
            </p:extLst>
          </p:nvPr>
        </p:nvGraphicFramePr>
        <p:xfrm>
          <a:off x="449476" y="2123811"/>
          <a:ext cx="11247631" cy="375108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74933">
                  <a:extLst>
                    <a:ext uri="{9D8B030D-6E8A-4147-A177-3AD203B41FA5}">
                      <a16:colId xmlns:a16="http://schemas.microsoft.com/office/drawing/2014/main" val="728277960"/>
                    </a:ext>
                  </a:extLst>
                </a:gridCol>
                <a:gridCol w="2230631">
                  <a:extLst>
                    <a:ext uri="{9D8B030D-6E8A-4147-A177-3AD203B41FA5}">
                      <a16:colId xmlns:a16="http://schemas.microsoft.com/office/drawing/2014/main" val="1433469971"/>
                    </a:ext>
                  </a:extLst>
                </a:gridCol>
                <a:gridCol w="7042067">
                  <a:extLst>
                    <a:ext uri="{9D8B030D-6E8A-4147-A177-3AD203B41FA5}">
                      <a16:colId xmlns:a16="http://schemas.microsoft.com/office/drawing/2014/main" val="494988293"/>
                    </a:ext>
                  </a:extLst>
                </a:gridCol>
              </a:tblGrid>
              <a:tr h="7002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#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Términos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Definiciones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2240"/>
                  </a:ext>
                </a:extLst>
              </a:tr>
              <a:tr h="7002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gency FB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solidFill>
                            <a:schemeClr val="tx1"/>
                          </a:solidFill>
                          <a:latin typeface="Agency FB"/>
                        </a:rPr>
                        <a:t>Cambio en requerimiento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dirty="0">
                          <a:solidFill>
                            <a:schemeClr val="tx1"/>
                          </a:solidFill>
                          <a:latin typeface="Agency FB"/>
                        </a:rPr>
                        <a:t>Cualquier modificación en los requerimientos acordados. Los requerimientos nuevos son considerados también cambios.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18407"/>
                  </a:ext>
                </a:extLst>
              </a:tr>
              <a:tr h="7002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gency FB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solidFill>
                            <a:schemeClr val="tx1"/>
                          </a:solidFill>
                          <a:latin typeface="Agency FB"/>
                        </a:rPr>
                        <a:t>Requerimientos acordados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dirty="0">
                          <a:solidFill>
                            <a:schemeClr val="tx1"/>
                          </a:solidFill>
                          <a:latin typeface="Agency FB"/>
                        </a:rPr>
                        <a:t>Son los requerimientos que han sido aprobados y autorizados, en lo  que constituye el alcance del requerimiento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33897"/>
                  </a:ext>
                </a:extLst>
              </a:tr>
              <a:tr h="7002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gency FB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solidFill>
                            <a:schemeClr val="tx1"/>
                          </a:solidFill>
                          <a:latin typeface="Agency FB"/>
                        </a:rPr>
                        <a:t>Aprobador de requerimientos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dirty="0">
                          <a:solidFill>
                            <a:schemeClr val="tx1"/>
                          </a:solidFill>
                          <a:latin typeface="Agency FB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29298"/>
                  </a:ext>
                </a:extLst>
              </a:tr>
              <a:tr h="950274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gency FB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600" dirty="0">
                          <a:solidFill>
                            <a:schemeClr val="tx1"/>
                          </a:solidFill>
                          <a:latin typeface="Agency FB"/>
                        </a:rPr>
                        <a:t>Plan de Gestión de Requerimientos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600" dirty="0">
                          <a:solidFill>
                            <a:schemeClr val="tx1"/>
                          </a:solidFill>
                          <a:latin typeface="Agency FB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8195D9BC-863F-4BA5-B1AE-3B092C31F81B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cs typeface="Aharoni" panose="020B0604020202020204" pitchFamily="2" charset="-79"/>
              </a:rPr>
              <a:t>ROLES Y RESPONSABILIDADES</a:t>
            </a: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51FE5C42-9A94-4972-B3DC-0530C8207054}"/>
              </a:ext>
            </a:extLst>
          </p:cNvPr>
          <p:cNvSpPr/>
          <p:nvPr/>
        </p:nvSpPr>
        <p:spPr>
          <a:xfrm>
            <a:off x="214599" y="4609961"/>
            <a:ext cx="3217370" cy="858418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JEFE DE PROYECTO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37389D45-22C0-4F9D-B532-EDD58675A7F2}"/>
              </a:ext>
            </a:extLst>
          </p:cNvPr>
          <p:cNvSpPr/>
          <p:nvPr/>
        </p:nvSpPr>
        <p:spPr>
          <a:xfrm>
            <a:off x="214599" y="2266965"/>
            <a:ext cx="3217370" cy="98565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PROVEEDOR DE CAMBIOS A REQUERIMIENTO</a:t>
            </a:r>
          </a:p>
        </p:txBody>
      </p:sp>
      <p:sp>
        <p:nvSpPr>
          <p:cNvPr id="12" name="Rectángulo: esquinas diagonales cortadas 11">
            <a:extLst>
              <a:ext uri="{FF2B5EF4-FFF2-40B4-BE49-F238E27FC236}">
                <a16:creationId xmlns:a16="http://schemas.microsoft.com/office/drawing/2014/main" id="{600C44D5-50C0-41D3-A4D5-A7249318CB5A}"/>
              </a:ext>
            </a:extLst>
          </p:cNvPr>
          <p:cNvSpPr/>
          <p:nvPr/>
        </p:nvSpPr>
        <p:spPr>
          <a:xfrm>
            <a:off x="3859479" y="2183516"/>
            <a:ext cx="7433954" cy="1152549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>
                <a:solidFill>
                  <a:schemeClr val="bg1"/>
                </a:solidFill>
              </a:rPr>
              <a:t>Solicita cambios a los requerimientos acordados.</a:t>
            </a:r>
            <a:endParaRPr lang="es-PE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Solicita nuevos requerimientos.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Resuelve consultas acerca de los cambios solicitados en los requerimientos.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5" name="Rectángulo: esquinas diagonales cortadas 14">
            <a:extLst>
              <a:ext uri="{FF2B5EF4-FFF2-40B4-BE49-F238E27FC236}">
                <a16:creationId xmlns:a16="http://schemas.microsoft.com/office/drawing/2014/main" id="{8BC0EBBA-1339-49D3-8E4C-790CC577FB96}"/>
              </a:ext>
            </a:extLst>
          </p:cNvPr>
          <p:cNvSpPr/>
          <p:nvPr/>
        </p:nvSpPr>
        <p:spPr>
          <a:xfrm>
            <a:off x="3859479" y="4609961"/>
            <a:ext cx="7433954" cy="1819386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000">
                <a:solidFill>
                  <a:schemeClr val="bg1"/>
                </a:solidFill>
                <a:latin typeface="Agency FB"/>
              </a:rPr>
              <a:t>Define la organización para gestionar los requerimientos.</a:t>
            </a:r>
            <a:endParaRPr lang="en-US">
              <a:solidFill>
                <a:schemeClr val="bg1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s-PE" sz="2000">
                <a:solidFill>
                  <a:schemeClr val="bg1"/>
                </a:solidFill>
                <a:latin typeface="Agency FB"/>
              </a:rPr>
              <a:t>Autoriza la presentación de una solicitud de cambio.</a:t>
            </a:r>
            <a:endParaRPr lang="es-PE" sz="20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000">
                <a:solidFill>
                  <a:schemeClr val="bg1"/>
                </a:solidFill>
                <a:latin typeface="Agency FB"/>
              </a:rPr>
              <a:t>Autoriza la solicitud de un cambio.</a:t>
            </a:r>
            <a:endParaRPr lang="es-PE" sz="2000" dirty="0">
              <a:solidFill>
                <a:schemeClr val="bg1"/>
              </a:solidFill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373168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8195D9BC-863F-4BA5-B1AE-3B092C31F81B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cs typeface="Aharoni"/>
              </a:rPr>
              <a:t>ROLES Y RESPONSABILIDADES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60FDFD30-55A2-4704-BCAD-1B3B5894D1A0}"/>
              </a:ext>
            </a:extLst>
          </p:cNvPr>
          <p:cNvSpPr/>
          <p:nvPr/>
        </p:nvSpPr>
        <p:spPr>
          <a:xfrm>
            <a:off x="214600" y="2622934"/>
            <a:ext cx="3039237" cy="858418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ANALISTA LIDER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287812C7-F736-40AE-9C79-ABC7944F566D}"/>
              </a:ext>
            </a:extLst>
          </p:cNvPr>
          <p:cNvSpPr/>
          <p:nvPr/>
        </p:nvSpPr>
        <p:spPr>
          <a:xfrm>
            <a:off x="214600" y="4915269"/>
            <a:ext cx="3039239" cy="904222"/>
          </a:xfrm>
          <a:prstGeom prst="homePlat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ANALISTA </a:t>
            </a:r>
            <a:r>
              <a:rPr lang="es-MX"/>
              <a:t>PROGRAMADOR</a:t>
            </a:r>
            <a:endParaRPr lang="en-US"/>
          </a:p>
        </p:txBody>
      </p:sp>
      <p:sp>
        <p:nvSpPr>
          <p:cNvPr id="13" name="Rectángulo: esquinas diagonales cortadas 12">
            <a:extLst>
              <a:ext uri="{FF2B5EF4-FFF2-40B4-BE49-F238E27FC236}">
                <a16:creationId xmlns:a16="http://schemas.microsoft.com/office/drawing/2014/main" id="{E2B889FC-410E-475D-B6D3-D073D8A0F395}"/>
              </a:ext>
            </a:extLst>
          </p:cNvPr>
          <p:cNvSpPr/>
          <p:nvPr/>
        </p:nvSpPr>
        <p:spPr>
          <a:xfrm>
            <a:off x="3728849" y="1636090"/>
            <a:ext cx="8015847" cy="2832107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>
                <a:solidFill>
                  <a:schemeClr val="bg1"/>
                </a:solidFill>
              </a:rPr>
              <a:t>Identifica los requerimientos de usuario.</a:t>
            </a:r>
            <a:endParaRPr lang="es-PE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Tipifica los requerimientos según la “Plantilla de Lista Maestra de Requerimientos para Proyectos.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Expone los requerimientos definidos para la aprobación del cambio de requerimiento.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Registra y aplica las observaciones que se realicen a los requerimientos en proceso de aprobación.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Prepara y presenta los requerimientos para autorización formal.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bg1"/>
                </a:solidFill>
              </a:rPr>
              <a:t>Es responsable de la evaluación del impacto de un cambio en los requerimientos, indicando qué actividades del cronograma se verán afectadas por el cambio.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5" name="Rectángulo: esquinas diagonales cortadas 14">
            <a:extLst>
              <a:ext uri="{FF2B5EF4-FFF2-40B4-BE49-F238E27FC236}">
                <a16:creationId xmlns:a16="http://schemas.microsoft.com/office/drawing/2014/main" id="{8BC0EBBA-1339-49D3-8E4C-790CC577FB96}"/>
              </a:ext>
            </a:extLst>
          </p:cNvPr>
          <p:cNvSpPr/>
          <p:nvPr/>
        </p:nvSpPr>
        <p:spPr>
          <a:xfrm>
            <a:off x="3728849" y="4903977"/>
            <a:ext cx="8015847" cy="926807"/>
          </a:xfrm>
          <a:prstGeom prst="snip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600">
                <a:solidFill>
                  <a:schemeClr val="bg1"/>
                </a:solidFill>
              </a:rPr>
              <a:t>Participa en la evaluación del impacto de cambios a requerimientos, </a:t>
            </a:r>
            <a:r>
              <a:rPr lang="es-PE" sz="1600" dirty="0">
                <a:solidFill>
                  <a:schemeClr val="bg1"/>
                </a:solidFill>
              </a:rPr>
              <a:t>indicando qué actividades del cronograma se verán afectadas por el cambio</a:t>
            </a:r>
            <a:endParaRPr lang="es-PE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1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885B3101-FDC0-47D2-BF41-371A6ABE925B}"/>
              </a:ext>
            </a:extLst>
          </p:cNvPr>
          <p:cNvSpPr/>
          <p:nvPr/>
        </p:nvSpPr>
        <p:spPr>
          <a:xfrm>
            <a:off x="0" y="270589"/>
            <a:ext cx="8836089" cy="1129004"/>
          </a:xfrm>
          <a:prstGeom prst="homePlat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Agency FB"/>
                <a:cs typeface="Aharoni" panose="020B0604020202020204" pitchFamily="2" charset="-79"/>
              </a:rPr>
              <a:t>ENTRADAS Y SALIDAS DEL PROCESO</a:t>
            </a: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8EF5AAC2-8BF9-4215-900B-55BAA564D225}"/>
              </a:ext>
            </a:extLst>
          </p:cNvPr>
          <p:cNvSpPr/>
          <p:nvPr/>
        </p:nvSpPr>
        <p:spPr>
          <a:xfrm>
            <a:off x="163709" y="3401005"/>
            <a:ext cx="3208884" cy="1313497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2000" b="1" dirty="0">
              <a:solidFill>
                <a:schemeClr val="bg1"/>
              </a:solidFill>
              <a:latin typeface="Agency FB"/>
            </a:endParaRPr>
          </a:p>
          <a:p>
            <a:r>
              <a:rPr lang="es-PE" sz="2000" b="1">
                <a:solidFill>
                  <a:schemeClr val="bg1"/>
                </a:solidFill>
                <a:latin typeface="Agency FB"/>
              </a:rPr>
              <a:t>Entradas:</a:t>
            </a:r>
            <a:endParaRPr lang="es-PE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bg1"/>
                </a:solidFill>
                <a:latin typeface="Agency FB"/>
              </a:rPr>
              <a:t>Plan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bg1"/>
                </a:solidFill>
                <a:latin typeface="Agency FB"/>
              </a:rPr>
              <a:t>Solicitud de Cambios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bg1"/>
                </a:solidFill>
                <a:latin typeface="Agency FB"/>
              </a:rPr>
              <a:t>a requerimientos</a:t>
            </a:r>
          </a:p>
          <a:p>
            <a:pPr algn="ctr"/>
            <a:endParaRPr lang="es-MX" sz="2000" dirty="0">
              <a:solidFill>
                <a:schemeClr val="bg1"/>
              </a:solidFill>
              <a:latin typeface="Agency FB"/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644D2F65-4020-4E18-9A25-81BD90C72832}"/>
              </a:ext>
            </a:extLst>
          </p:cNvPr>
          <p:cNvSpPr/>
          <p:nvPr/>
        </p:nvSpPr>
        <p:spPr>
          <a:xfrm>
            <a:off x="8198216" y="3401004"/>
            <a:ext cx="3237722" cy="1313497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000" b="1" dirty="0">
                <a:solidFill>
                  <a:schemeClr val="bg1"/>
                </a:solidFill>
                <a:latin typeface="Agency FB"/>
              </a:rPr>
              <a:t>Salidas:</a:t>
            </a:r>
            <a:endParaRPr lang="es-PE" sz="2000" dirty="0">
              <a:solidFill>
                <a:schemeClr val="bg1"/>
              </a:solidFill>
              <a:latin typeface="Agency F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bg1"/>
                </a:solidFill>
                <a:latin typeface="Agency FB"/>
              </a:rPr>
              <a:t>Registros de Requerimientos del proyecto</a:t>
            </a:r>
            <a:endParaRPr lang="es-ES" sz="2000" dirty="0">
              <a:solidFill>
                <a:schemeClr val="bg1"/>
              </a:solidFill>
              <a:latin typeface="Agency FB"/>
            </a:endParaRPr>
          </a:p>
        </p:txBody>
      </p:sp>
      <p:sp>
        <p:nvSpPr>
          <p:cNvPr id="2" name="Plaque 1">
            <a:extLst>
              <a:ext uri="{FF2B5EF4-FFF2-40B4-BE49-F238E27FC236}">
                <a16:creationId xmlns:a16="http://schemas.microsoft.com/office/drawing/2014/main" id="{11E2F388-744C-4B8E-AC83-E1D07EAEBB62}"/>
              </a:ext>
            </a:extLst>
          </p:cNvPr>
          <p:cNvSpPr/>
          <p:nvPr/>
        </p:nvSpPr>
        <p:spPr>
          <a:xfrm>
            <a:off x="3505200" y="2263588"/>
            <a:ext cx="4303058" cy="3343835"/>
          </a:xfrm>
          <a:prstGeom prst="plaqu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>
                <a:solidFill>
                  <a:schemeClr val="bg1"/>
                </a:solidFill>
                <a:latin typeface="Agency FB"/>
                <a:ea typeface="+mn-lt"/>
                <a:cs typeface="+mn-lt"/>
              </a:rPr>
              <a:t>Proceso de Gestión de Cambios a Requerimientos</a:t>
            </a:r>
            <a:endParaRPr lang="en-US" sz="2400">
              <a:solidFill>
                <a:schemeClr val="bg1"/>
              </a:solidFill>
              <a:latin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92834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93F20B8B-E30A-45B2-AF5E-D2A6A459C1BC}"/>
              </a:ext>
            </a:extLst>
          </p:cNvPr>
          <p:cNvSpPr/>
          <p:nvPr/>
        </p:nvSpPr>
        <p:spPr>
          <a:xfrm>
            <a:off x="-1" y="270589"/>
            <a:ext cx="10229312" cy="11290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200" dirty="0">
                <a:latin typeface="Aharoni" panose="020B0604020202020204" pitchFamily="2" charset="-79"/>
                <a:cs typeface="Aharoni" panose="020B0604020202020204" pitchFamily="2" charset="-79"/>
              </a:rPr>
              <a:t>PROCESO DE GESTIÓN DE CAMBIOS A REQUERIMIENTOS</a:t>
            </a:r>
          </a:p>
        </p:txBody>
      </p:sp>
      <p:pic>
        <p:nvPicPr>
          <p:cNvPr id="6" name="Gráfico 5" descr="Marketing">
            <a:extLst>
              <a:ext uri="{FF2B5EF4-FFF2-40B4-BE49-F238E27FC236}">
                <a16:creationId xmlns:a16="http://schemas.microsoft.com/office/drawing/2014/main" id="{14033E22-8A4B-4EF7-8C9A-2B568937F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7975" y="2971799"/>
            <a:ext cx="2048069" cy="2048069"/>
          </a:xfrm>
          <a:prstGeom prst="rect">
            <a:avLst/>
          </a:prstGeom>
        </p:spPr>
      </p:pic>
      <p:pic>
        <p:nvPicPr>
          <p:cNvPr id="8" name="Gráfico 7" descr="Gráfico de barras con tendencia ascendente">
            <a:extLst>
              <a:ext uri="{FF2B5EF4-FFF2-40B4-BE49-F238E27FC236}">
                <a16:creationId xmlns:a16="http://schemas.microsoft.com/office/drawing/2014/main" id="{9F8CEE52-0219-4C59-BBA3-1AD944F87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2390" y="3047223"/>
            <a:ext cx="2048069" cy="2048069"/>
          </a:xfrm>
          <a:prstGeom prst="rect">
            <a:avLst/>
          </a:prstGeom>
        </p:spPr>
      </p:pic>
      <p:pic>
        <p:nvPicPr>
          <p:cNvPr id="10" name="Gráfico 9" descr="Cabeza con engranajes">
            <a:extLst>
              <a:ext uri="{FF2B5EF4-FFF2-40B4-BE49-F238E27FC236}">
                <a16:creationId xmlns:a16="http://schemas.microsoft.com/office/drawing/2014/main" id="{71129FDE-5F78-431D-B045-C4E880A15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8888" y="2971799"/>
            <a:ext cx="2048069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 descr="Manos aplaudiendo">
            <a:extLst>
              <a:ext uri="{FF2B5EF4-FFF2-40B4-BE49-F238E27FC236}">
                <a16:creationId xmlns:a16="http://schemas.microsoft.com/office/drawing/2014/main" id="{0CC0C9F8-43E4-436A-81F9-0536D8829A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9318" y="2865728"/>
            <a:ext cx="914400" cy="835739"/>
          </a:xfrm>
          <a:prstGeom prst="rect">
            <a:avLst/>
          </a:prstGeom>
        </p:spPr>
      </p:pic>
      <p:sp>
        <p:nvSpPr>
          <p:cNvPr id="12" name="Subtítulo 11">
            <a:extLst>
              <a:ext uri="{FF2B5EF4-FFF2-40B4-BE49-F238E27FC236}">
                <a16:creationId xmlns:a16="http://schemas.microsoft.com/office/drawing/2014/main" id="{92A8261E-B6D6-4964-95CD-45763347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891" y="2160757"/>
            <a:ext cx="1484431" cy="582465"/>
          </a:xfrm>
        </p:spPr>
        <p:txBody>
          <a:bodyPr>
            <a:normAutofit/>
          </a:bodyPr>
          <a:lstStyle/>
          <a:p>
            <a:r>
              <a:rPr lang="es-MX" sz="1600" dirty="0">
                <a:solidFill>
                  <a:schemeClr val="tx2"/>
                </a:solidFill>
              </a:rPr>
              <a:t>Proveedor de cambio</a:t>
            </a:r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A9FD500C-4321-4590-B5C0-D47EC6A33D19}"/>
              </a:ext>
            </a:extLst>
          </p:cNvPr>
          <p:cNvSpPr/>
          <p:nvPr/>
        </p:nvSpPr>
        <p:spPr>
          <a:xfrm>
            <a:off x="3497490" y="2790074"/>
            <a:ext cx="2107725" cy="875557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Evaluar solicitud?</a:t>
            </a:r>
          </a:p>
        </p:txBody>
      </p: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37305DDA-7E79-4E74-8531-D47033DF7754}"/>
              </a:ext>
            </a:extLst>
          </p:cNvPr>
          <p:cNvSpPr/>
          <p:nvPr/>
        </p:nvSpPr>
        <p:spPr>
          <a:xfrm rot="5400000">
            <a:off x="7048225" y="1274444"/>
            <a:ext cx="1176083" cy="6346101"/>
          </a:xfrm>
          <a:prstGeom prst="bentUpArrow">
            <a:avLst>
              <a:gd name="adj1" fmla="val 5395"/>
              <a:gd name="adj2" fmla="val 8691"/>
              <a:gd name="adj3" fmla="val 159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B389932F-1462-46EB-8376-49DF922427C7}"/>
              </a:ext>
            </a:extLst>
          </p:cNvPr>
          <p:cNvSpPr/>
          <p:nvPr/>
        </p:nvSpPr>
        <p:spPr>
          <a:xfrm>
            <a:off x="1529485" y="3078851"/>
            <a:ext cx="484699" cy="344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6" name="Gráfico 35" descr="Señal de pulgar hacia arriba ">
            <a:extLst>
              <a:ext uri="{FF2B5EF4-FFF2-40B4-BE49-F238E27FC236}">
                <a16:creationId xmlns:a16="http://schemas.microsoft.com/office/drawing/2014/main" id="{2B39465C-7134-4D28-AA4B-F3C2DFD52A5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792883" y="3729514"/>
            <a:ext cx="589218" cy="589218"/>
          </a:xfrm>
          <a:prstGeom prst="rect">
            <a:avLst/>
          </a:prstGeom>
        </p:spPr>
      </p:pic>
      <p:pic>
        <p:nvPicPr>
          <p:cNvPr id="37" name="Gráfico 36" descr="Señal de pulgar hacia arriba ">
            <a:extLst>
              <a:ext uri="{FF2B5EF4-FFF2-40B4-BE49-F238E27FC236}">
                <a16:creationId xmlns:a16="http://schemas.microsoft.com/office/drawing/2014/main" id="{BA79C520-A08A-499F-8314-3B75CB15B95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3533" y="2271082"/>
            <a:ext cx="589218" cy="589218"/>
          </a:xfrm>
          <a:prstGeom prst="rect">
            <a:avLst/>
          </a:prstGeom>
        </p:spPr>
      </p:pic>
      <p:sp>
        <p:nvSpPr>
          <p:cNvPr id="21" name="Flecha: pentágono 3">
            <a:extLst>
              <a:ext uri="{FF2B5EF4-FFF2-40B4-BE49-F238E27FC236}">
                <a16:creationId xmlns:a16="http://schemas.microsoft.com/office/drawing/2014/main" id="{8665B01F-16FD-4B20-B889-A097B707CC61}"/>
              </a:ext>
            </a:extLst>
          </p:cNvPr>
          <p:cNvSpPr/>
          <p:nvPr/>
        </p:nvSpPr>
        <p:spPr>
          <a:xfrm>
            <a:off x="1" y="270589"/>
            <a:ext cx="6096000" cy="1129004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>
                <a:latin typeface="Agency FB"/>
                <a:cs typeface="Aharoni"/>
              </a:rPr>
              <a:t>SUBPROCESO</a:t>
            </a:r>
            <a:endParaRPr lang="es-MX" sz="3200" dirty="0">
              <a:latin typeface="Agency FB"/>
              <a:cs typeface="Aharoni" panose="020B0604020202020204" pitchFamily="2" charset="-79"/>
            </a:endParaRPr>
          </a:p>
        </p:txBody>
      </p:sp>
      <p:sp>
        <p:nvSpPr>
          <p:cNvPr id="2" name="Pentágono 1"/>
          <p:cNvSpPr/>
          <p:nvPr/>
        </p:nvSpPr>
        <p:spPr>
          <a:xfrm>
            <a:off x="183116" y="1490464"/>
            <a:ext cx="1712722" cy="806561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185510" y="1492763"/>
            <a:ext cx="210806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P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Proyecto</a:t>
            </a:r>
          </a:p>
        </p:txBody>
      </p:sp>
      <p:pic>
        <p:nvPicPr>
          <p:cNvPr id="24" name="Gráfico 7" descr="Lista de comprobación">
            <a:extLst>
              <a:ext uri="{FF2B5EF4-FFF2-40B4-BE49-F238E27FC236}">
                <a16:creationId xmlns:a16="http://schemas.microsoft.com/office/drawing/2014/main" id="{06CCF453-118A-4636-A5BD-BA61819C0A3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562" y="2884365"/>
            <a:ext cx="798468" cy="798468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27574" y="3785021"/>
            <a:ext cx="154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algn="ctr"/>
            <a:r>
              <a:rPr lang="es-PE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(Sección  Gestión de cambios de REQ)</a:t>
            </a:r>
          </a:p>
        </p:txBody>
      </p:sp>
      <p:sp>
        <p:nvSpPr>
          <p:cNvPr id="7" name="Flecha abajo 6"/>
          <p:cNvSpPr/>
          <p:nvPr/>
        </p:nvSpPr>
        <p:spPr>
          <a:xfrm>
            <a:off x="736147" y="2426363"/>
            <a:ext cx="322933" cy="4154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7" name="Gráfico 2" descr="Documento">
            <a:extLst>
              <a:ext uri="{FF2B5EF4-FFF2-40B4-BE49-F238E27FC236}">
                <a16:creationId xmlns:a16="http://schemas.microsoft.com/office/drawing/2014/main" id="{D22D1218-DF2B-4E7A-8DD4-ADEDE4EA8F7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39755" y="2884364"/>
            <a:ext cx="737990" cy="817104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1859589" y="3793291"/>
            <a:ext cx="112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Solicitar cambio formal</a:t>
            </a:r>
          </a:p>
        </p:txBody>
      </p:sp>
      <p:pic>
        <p:nvPicPr>
          <p:cNvPr id="35" name="Gráfico 2" descr="Documento">
            <a:extLst>
              <a:ext uri="{FF2B5EF4-FFF2-40B4-BE49-F238E27FC236}">
                <a16:creationId xmlns:a16="http://schemas.microsoft.com/office/drawing/2014/main" id="{D22D1218-DF2B-4E7A-8DD4-ADEDE4EA8F7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4449" y="2865729"/>
            <a:ext cx="737990" cy="817104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6042654" y="3785021"/>
            <a:ext cx="112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Informe impacto por evaluar</a:t>
            </a:r>
          </a:p>
        </p:txBody>
      </p:sp>
      <p:sp>
        <p:nvSpPr>
          <p:cNvPr id="42" name="Subtítulo 11">
            <a:extLst>
              <a:ext uri="{FF2B5EF4-FFF2-40B4-BE49-F238E27FC236}">
                <a16:creationId xmlns:a16="http://schemas.microsoft.com/office/drawing/2014/main" id="{92A8261E-B6D6-4964-95CD-457633471F8F}"/>
              </a:ext>
            </a:extLst>
          </p:cNvPr>
          <p:cNvSpPr txBox="1">
            <a:spLocks/>
          </p:cNvSpPr>
          <p:nvPr/>
        </p:nvSpPr>
        <p:spPr>
          <a:xfrm>
            <a:off x="5858694" y="2140296"/>
            <a:ext cx="1322973" cy="5721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Analista Líder</a:t>
            </a:r>
          </a:p>
        </p:txBody>
      </p:sp>
      <p:sp>
        <p:nvSpPr>
          <p:cNvPr id="44" name="Flecha: a la derecha 31">
            <a:extLst>
              <a:ext uri="{FF2B5EF4-FFF2-40B4-BE49-F238E27FC236}">
                <a16:creationId xmlns:a16="http://schemas.microsoft.com/office/drawing/2014/main" id="{B389932F-1462-46EB-8376-49DF922427C7}"/>
              </a:ext>
            </a:extLst>
          </p:cNvPr>
          <p:cNvSpPr/>
          <p:nvPr/>
        </p:nvSpPr>
        <p:spPr>
          <a:xfrm>
            <a:off x="3011435" y="3076422"/>
            <a:ext cx="484699" cy="344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Flecha: a la derecha 31">
            <a:extLst>
              <a:ext uri="{FF2B5EF4-FFF2-40B4-BE49-F238E27FC236}">
                <a16:creationId xmlns:a16="http://schemas.microsoft.com/office/drawing/2014/main" id="{B389932F-1462-46EB-8376-49DF922427C7}"/>
              </a:ext>
            </a:extLst>
          </p:cNvPr>
          <p:cNvSpPr/>
          <p:nvPr/>
        </p:nvSpPr>
        <p:spPr>
          <a:xfrm>
            <a:off x="5632744" y="3076421"/>
            <a:ext cx="484699" cy="344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ombo 45">
            <a:extLst>
              <a:ext uri="{FF2B5EF4-FFF2-40B4-BE49-F238E27FC236}">
                <a16:creationId xmlns:a16="http://schemas.microsoft.com/office/drawing/2014/main" id="{A9FD500C-4321-4590-B5C0-D47EC6A33D19}"/>
              </a:ext>
            </a:extLst>
          </p:cNvPr>
          <p:cNvSpPr/>
          <p:nvPr/>
        </p:nvSpPr>
        <p:spPr>
          <a:xfrm>
            <a:off x="7850679" y="2816947"/>
            <a:ext cx="1991184" cy="88452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Aprobar solicitud?</a:t>
            </a:r>
            <a:endParaRPr lang="es-MX" sz="1400">
              <a:solidFill>
                <a:schemeClr val="bg1"/>
              </a:solidFill>
            </a:endParaRPr>
          </a:p>
        </p:txBody>
      </p:sp>
      <p:pic>
        <p:nvPicPr>
          <p:cNvPr id="47" name="Gráfico 35" descr="Señal de pulgar hacia arriba ">
            <a:extLst>
              <a:ext uri="{FF2B5EF4-FFF2-40B4-BE49-F238E27FC236}">
                <a16:creationId xmlns:a16="http://schemas.microsoft.com/office/drawing/2014/main" id="{2B39465C-7134-4D28-AA4B-F3C2DFD52A5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720253" y="3717058"/>
            <a:ext cx="589218" cy="589218"/>
          </a:xfrm>
          <a:prstGeom prst="rect">
            <a:avLst/>
          </a:prstGeom>
        </p:spPr>
      </p:pic>
      <p:pic>
        <p:nvPicPr>
          <p:cNvPr id="48" name="Gráfico 36" descr="Señal de pulgar hacia arriba ">
            <a:extLst>
              <a:ext uri="{FF2B5EF4-FFF2-40B4-BE49-F238E27FC236}">
                <a16:creationId xmlns:a16="http://schemas.microsoft.com/office/drawing/2014/main" id="{BA79C520-A08A-499F-8314-3B75CB15B95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9145" y="2432425"/>
            <a:ext cx="589218" cy="589218"/>
          </a:xfrm>
          <a:prstGeom prst="rect">
            <a:avLst/>
          </a:prstGeom>
        </p:spPr>
      </p:pic>
      <p:sp>
        <p:nvSpPr>
          <p:cNvPr id="49" name="Flecha: a la derecha 31">
            <a:extLst>
              <a:ext uri="{FF2B5EF4-FFF2-40B4-BE49-F238E27FC236}">
                <a16:creationId xmlns:a16="http://schemas.microsoft.com/office/drawing/2014/main" id="{B389932F-1462-46EB-8376-49DF922427C7}"/>
              </a:ext>
            </a:extLst>
          </p:cNvPr>
          <p:cNvSpPr/>
          <p:nvPr/>
        </p:nvSpPr>
        <p:spPr>
          <a:xfrm>
            <a:off x="7131471" y="3062112"/>
            <a:ext cx="484699" cy="344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: a la derecha 31">
            <a:extLst>
              <a:ext uri="{FF2B5EF4-FFF2-40B4-BE49-F238E27FC236}">
                <a16:creationId xmlns:a16="http://schemas.microsoft.com/office/drawing/2014/main" id="{B389932F-1462-46EB-8376-49DF922427C7}"/>
              </a:ext>
            </a:extLst>
          </p:cNvPr>
          <p:cNvSpPr/>
          <p:nvPr/>
        </p:nvSpPr>
        <p:spPr>
          <a:xfrm>
            <a:off x="10015252" y="3076420"/>
            <a:ext cx="484699" cy="34460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Gráfico 7" descr="Lista de comprobación">
            <a:extLst>
              <a:ext uri="{FF2B5EF4-FFF2-40B4-BE49-F238E27FC236}">
                <a16:creationId xmlns:a16="http://schemas.microsoft.com/office/drawing/2014/main" id="{06CCF453-118A-4636-A5BD-BA61819C0A3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7764" y="4495595"/>
            <a:ext cx="798468" cy="798468"/>
          </a:xfrm>
          <a:prstGeom prst="rect">
            <a:avLst/>
          </a:prstGeom>
        </p:spPr>
      </p:pic>
      <p:sp>
        <p:nvSpPr>
          <p:cNvPr id="52" name="Flecha abajo 51"/>
          <p:cNvSpPr/>
          <p:nvPr/>
        </p:nvSpPr>
        <p:spPr>
          <a:xfrm>
            <a:off x="11051961" y="3890786"/>
            <a:ext cx="322933" cy="4154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 flipH="1">
            <a:off x="8848863" y="3771200"/>
            <a:ext cx="45719" cy="1133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Subtítulo 11">
            <a:extLst>
              <a:ext uri="{FF2B5EF4-FFF2-40B4-BE49-F238E27FC236}">
                <a16:creationId xmlns:a16="http://schemas.microsoft.com/office/drawing/2014/main" id="{92A8261E-B6D6-4964-95CD-457633471F8F}"/>
              </a:ext>
            </a:extLst>
          </p:cNvPr>
          <p:cNvSpPr txBox="1">
            <a:spLocks/>
          </p:cNvSpPr>
          <p:nvPr/>
        </p:nvSpPr>
        <p:spPr>
          <a:xfrm>
            <a:off x="10579058" y="2160756"/>
            <a:ext cx="1322973" cy="5721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Jefe de Proyecto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10704766" y="5343500"/>
            <a:ext cx="12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de Requerimiento</a:t>
            </a:r>
          </a:p>
        </p:txBody>
      </p:sp>
      <p:sp>
        <p:nvSpPr>
          <p:cNvPr id="55" name="Pentágono 54"/>
          <p:cNvSpPr/>
          <p:nvPr/>
        </p:nvSpPr>
        <p:spPr>
          <a:xfrm>
            <a:off x="6603447" y="5847126"/>
            <a:ext cx="1389993" cy="887243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6" name="CuadroTexto 55"/>
          <p:cNvSpPr txBox="1"/>
          <p:nvPr/>
        </p:nvSpPr>
        <p:spPr>
          <a:xfrm>
            <a:off x="6611454" y="5977917"/>
            <a:ext cx="220667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P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Proyecto</a:t>
            </a:r>
          </a:p>
        </p:txBody>
      </p:sp>
      <p:sp>
        <p:nvSpPr>
          <p:cNvPr id="57" name="Flecha: doblada hacia arriba 28">
            <a:extLst>
              <a:ext uri="{FF2B5EF4-FFF2-40B4-BE49-F238E27FC236}">
                <a16:creationId xmlns:a16="http://schemas.microsoft.com/office/drawing/2014/main" id="{37305DDA-7E79-4E74-8531-D47033DF7754}"/>
              </a:ext>
            </a:extLst>
          </p:cNvPr>
          <p:cNvSpPr/>
          <p:nvPr/>
        </p:nvSpPr>
        <p:spPr>
          <a:xfrm rot="16200000" flipH="1">
            <a:off x="9543414" y="4813920"/>
            <a:ext cx="688702" cy="2770065"/>
          </a:xfrm>
          <a:prstGeom prst="bentUpArrow">
            <a:avLst>
              <a:gd name="adj1" fmla="val 5395"/>
              <a:gd name="adj2" fmla="val 8691"/>
              <a:gd name="adj3" fmla="val 159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01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10F1766D7E804C9DE96317311B2FB3" ma:contentTypeVersion="2" ma:contentTypeDescription="Crear nuevo documento." ma:contentTypeScope="" ma:versionID="008524f97b319b566e8be21903eb021b">
  <xsd:schema xmlns:xsd="http://www.w3.org/2001/XMLSchema" xmlns:xs="http://www.w3.org/2001/XMLSchema" xmlns:p="http://schemas.microsoft.com/office/2006/metadata/properties" xmlns:ns2="c0ec4dca-a88b-408c-8fb0-217ec848766f" targetNamespace="http://schemas.microsoft.com/office/2006/metadata/properties" ma:root="true" ma:fieldsID="f5618db14540aafa85da825cf27a5728" ns2:_="">
    <xsd:import namespace="c0ec4dca-a88b-408c-8fb0-217ec84876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c4dca-a88b-408c-8fb0-217ec8487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9D3A96-74C8-4439-943E-BF2771C97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c4dca-a88b-408c-8fb0-217ec8487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06CB9C-3831-497A-9602-AAA354DAF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92379E-FC40-476E-B6A5-F7B36A986AD3}">
  <ds:schemaRefs>
    <ds:schemaRef ds:uri="c0ec4dca-a88b-408c-8fb0-217ec848766f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983</TotalTime>
  <Words>875</Words>
  <Application>Microsoft Office PowerPoint</Application>
  <PresentationFormat>Widescreen</PresentationFormat>
  <Paragraphs>195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 - Luis Bruno AGUIRRE PEÑA</dc:creator>
  <cp:lastModifiedBy>Shadow</cp:lastModifiedBy>
  <cp:revision>353</cp:revision>
  <dcterms:created xsi:type="dcterms:W3CDTF">2019-04-19T19:12:22Z</dcterms:created>
  <dcterms:modified xsi:type="dcterms:W3CDTF">2019-09-11T18:02:06Z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0x0101005210F1766D7E804C9DE96317311B2FB3</vt:lpwstr>
  </property>
</Properties>
</file>