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9" autoAdjust="0"/>
    <p:restoredTop sz="94660"/>
  </p:normalViewPr>
  <p:slideViewPr>
    <p:cSldViewPr snapToGrid="0">
      <p:cViewPr>
        <p:scale>
          <a:sx n="80" d="100"/>
          <a:sy n="80" d="100"/>
        </p:scale>
        <p:origin x="2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53C0-30EC-4BFE-BB68-E6A0B09C3BEC}" type="datetimeFigureOut">
              <a:rPr lang="es-PE" smtClean="0"/>
              <a:t>3/09/2019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6B1F-9763-4F59-975C-A86BC530D3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520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53C0-30EC-4BFE-BB68-E6A0B09C3BEC}" type="datetimeFigureOut">
              <a:rPr lang="es-PE" smtClean="0"/>
              <a:t>3/09/2019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6B1F-9763-4F59-975C-A86BC530D3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241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53C0-30EC-4BFE-BB68-E6A0B09C3BEC}" type="datetimeFigureOut">
              <a:rPr lang="es-PE" smtClean="0"/>
              <a:t>3/09/2019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6B1F-9763-4F59-975C-A86BC530D3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384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53C0-30EC-4BFE-BB68-E6A0B09C3BEC}" type="datetimeFigureOut">
              <a:rPr lang="es-PE" smtClean="0"/>
              <a:t>3/09/2019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6B1F-9763-4F59-975C-A86BC530D3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130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53C0-30EC-4BFE-BB68-E6A0B09C3BEC}" type="datetimeFigureOut">
              <a:rPr lang="es-PE" smtClean="0"/>
              <a:t>3/09/2019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6B1F-9763-4F59-975C-A86BC530D3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989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53C0-30EC-4BFE-BB68-E6A0B09C3BEC}" type="datetimeFigureOut">
              <a:rPr lang="es-PE" smtClean="0"/>
              <a:t>3/09/2019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6B1F-9763-4F59-975C-A86BC530D3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155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53C0-30EC-4BFE-BB68-E6A0B09C3BEC}" type="datetimeFigureOut">
              <a:rPr lang="es-PE" smtClean="0"/>
              <a:t>3/09/2019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6B1F-9763-4F59-975C-A86BC530D3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569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53C0-30EC-4BFE-BB68-E6A0B09C3BEC}" type="datetimeFigureOut">
              <a:rPr lang="es-PE" smtClean="0"/>
              <a:t>3/09/2019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6B1F-9763-4F59-975C-A86BC530D3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440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53C0-30EC-4BFE-BB68-E6A0B09C3BEC}" type="datetimeFigureOut">
              <a:rPr lang="es-PE" smtClean="0"/>
              <a:t>3/09/2019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6B1F-9763-4F59-975C-A86BC530D3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486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53C0-30EC-4BFE-BB68-E6A0B09C3BEC}" type="datetimeFigureOut">
              <a:rPr lang="es-PE" smtClean="0"/>
              <a:t>3/09/2019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6B1F-9763-4F59-975C-A86BC530D3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326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53C0-30EC-4BFE-BB68-E6A0B09C3BEC}" type="datetimeFigureOut">
              <a:rPr lang="es-PE" smtClean="0"/>
              <a:t>3/09/2019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6B1F-9763-4F59-975C-A86BC530D3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023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553C0-30EC-4BFE-BB68-E6A0B09C3BEC}" type="datetimeFigureOut">
              <a:rPr lang="es-PE" smtClean="0"/>
              <a:t>3/09/2019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B6B1F-9763-4F59-975C-A86BC530D3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038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251241" y="1849489"/>
            <a:ext cx="6508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5400" dirty="0" smtClean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  <a:sym typeface="Bahnschrift SemiBold Condensed" panose="020B0502040204020203" pitchFamily="34" charset="0"/>
              </a:rPr>
              <a:t>Integral Developmenmt SAC</a:t>
            </a:r>
            <a:endParaRPr lang="es-PE" sz="5400" dirty="0">
              <a:solidFill>
                <a:schemeClr val="accent2">
                  <a:lumMod val="75000"/>
                </a:schemeClr>
              </a:solidFill>
              <a:latin typeface="Bahnschrift SemiBold Condensed" panose="020B0502040204020203" pitchFamily="34" charset="0"/>
              <a:sym typeface="Bahnschrift SemiBold Condensed" panose="020B0502040204020203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0" b="100000" l="0" r="100000">
                        <a14:foregroundMark x1="45349" y1="17891" x2="47820" y2="18211"/>
                        <a14:foregroundMark x1="43169" y1="25879" x2="43169" y2="25879"/>
                        <a14:foregroundMark x1="51308" y1="26677" x2="51308" y2="26677"/>
                        <a14:foregroundMark x1="39535" y1="36102" x2="39535" y2="36102"/>
                        <a14:foregroundMark x1="34884" y1="43770" x2="34884" y2="43770"/>
                        <a14:foregroundMark x1="43023" y1="44089" x2="43023" y2="44089"/>
                        <a14:foregroundMark x1="51453" y1="44089" x2="51453" y2="44089"/>
                        <a14:foregroundMark x1="55669" y1="34505" x2="55669" y2="34505"/>
                        <a14:foregroundMark x1="60174" y1="45847" x2="60174" y2="45847"/>
                        <a14:foregroundMark x1="40116" y1="69808" x2="40116" y2="69808"/>
                        <a14:foregroundMark x1="46802" y1="92013" x2="46802" y2="92013"/>
                        <a14:backgroundMark x1="2471" y1="639" x2="2326" y2="958"/>
                      </a14:backgroundRemoval>
                    </a14:imgEffect>
                    <a14:imgEffect>
                      <a14:sharpenSoften amount="-25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2444" y="1858920"/>
            <a:ext cx="2482387" cy="225868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251241" y="2772819"/>
            <a:ext cx="1034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 smtClean="0">
                <a:solidFill>
                  <a:schemeClr val="accent2">
                    <a:lumMod val="75000"/>
                  </a:schemeClr>
                </a:solidFill>
              </a:rPr>
              <a:t>DISAC</a:t>
            </a:r>
            <a:endParaRPr lang="es-PE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8471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Bahnschrift SemiBold Condensed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Fernando Muñoz Guerra</dc:creator>
  <cp:lastModifiedBy>Luis Fernando Muñoz Guerra</cp:lastModifiedBy>
  <cp:revision>4</cp:revision>
  <dcterms:created xsi:type="dcterms:W3CDTF">2019-09-03T06:55:26Z</dcterms:created>
  <dcterms:modified xsi:type="dcterms:W3CDTF">2019-09-03T07:36:51Z</dcterms:modified>
</cp:coreProperties>
</file>