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96" r:id="rId3"/>
    <p:sldId id="286" r:id="rId4"/>
    <p:sldId id="294" r:id="rId5"/>
    <p:sldId id="257" r:id="rId6"/>
    <p:sldId id="297" r:id="rId7"/>
    <p:sldId id="298" r:id="rId8"/>
    <p:sldId id="330"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28" r:id="rId23"/>
    <p:sldId id="313" r:id="rId24"/>
    <p:sldId id="314" r:id="rId25"/>
    <p:sldId id="329" r:id="rId26"/>
    <p:sldId id="316" r:id="rId27"/>
    <p:sldId id="317" r:id="rId28"/>
    <p:sldId id="318" r:id="rId29"/>
    <p:sldId id="319" r:id="rId30"/>
    <p:sldId id="320" r:id="rId31"/>
    <p:sldId id="321" r:id="rId32"/>
    <p:sldId id="322" r:id="rId33"/>
    <p:sldId id="324" r:id="rId34"/>
    <p:sldId id="323" r:id="rId35"/>
    <p:sldId id="325" r:id="rId36"/>
    <p:sldId id="326" r:id="rId37"/>
    <p:sldId id="32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73" d="100"/>
          <a:sy n="73" d="100"/>
        </p:scale>
        <p:origin x="13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a:t>
          </a:r>
          <a:r>
            <a:rPr lang="es-ES" sz="1600" b="1" dirty="0" smtClean="0">
              <a:effectLst>
                <a:outerShdw blurRad="38100" dist="38100" dir="2700000" algn="tl">
                  <a:srgbClr val="000000">
                    <a:alpha val="43137"/>
                  </a:srgbClr>
                </a:outerShdw>
              </a:effectLst>
            </a:rPr>
            <a:t>Proyecto</a:t>
          </a:r>
          <a:endParaRPr lang="es-ES" sz="1600" b="1" dirty="0" smtClean="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a:t>
          </a:r>
          <a:r>
            <a:rPr lang="es-ES" sz="1600" b="1" dirty="0" smtClean="0">
              <a:effectLst>
                <a:outerShdw blurRad="38100" dist="38100" dir="2700000" algn="tl">
                  <a:srgbClr val="000000">
                    <a:alpha val="43137"/>
                  </a:srgbClr>
                </a:outerShdw>
              </a:effectLst>
            </a:rPr>
            <a:t>Funcional</a:t>
          </a:r>
          <a:endParaRPr lang="es-ES" sz="1600" b="1" dirty="0" smtClean="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custLinFactNeighborX="-1372" custLinFactNeighborY="-206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a:t>
          </a:r>
          <a:r>
            <a:rPr lang="es-ES" sz="1600" b="1" dirty="0" smtClean="0">
              <a:effectLst>
                <a:outerShdw blurRad="38100" dist="38100" dir="2700000" algn="tl">
                  <a:srgbClr val="000000">
                    <a:alpha val="43137"/>
                  </a:srgbClr>
                </a:outerShdw>
              </a:effectLst>
            </a:rPr>
            <a:t>Programador</a:t>
          </a:r>
          <a:endParaRPr lang="es-ES" sz="1600" b="1" dirty="0" smtClean="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endParaRPr lang="es-ES" sz="1600" b="1" dirty="0" smtClean="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endParaRPr lang="es-ES" sz="1600" b="1" dirty="0" smtClean="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a:t>
          </a:r>
          <a:r>
            <a:rPr lang="es-ES" sz="1600" b="1" dirty="0" smtClean="0">
              <a:effectLst>
                <a:outerShdw blurRad="38100" dist="38100" dir="2700000" algn="tl">
                  <a:srgbClr val="000000">
                    <a:alpha val="43137"/>
                  </a:srgbClr>
                </a:outerShdw>
              </a:effectLst>
            </a:rPr>
            <a:t>Configuración</a:t>
          </a:r>
          <a:endParaRPr lang="es-ES" sz="1600" b="1" dirty="0" smtClean="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6823EBEF-3F23-47BC-9AF9-C93985541682}" type="presOf" srcId="{1C743015-66A0-4E24-916A-57ECD5319D70}" destId="{606E3E56-5C5B-4E6D-B3B5-731FAFDC0CDE}" srcOrd="0" destOrd="1"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A022C3AC-7E8B-4843-A13E-477BFB1DF445}" srcId="{ACCA13B9-031D-4126-B460-6A7ED494DC1B}" destId="{27C0545D-21E1-4D87-9C70-9B164632F5FE}" srcOrd="1" destOrd="0" parTransId="{29154C3D-AB76-4827-BE79-47019E59217E}" sibTransId="{A7278615-BBAB-42B8-A877-BCCE5725DA76}"/>
    <dgm:cxn modelId="{43E00D63-DCE7-4C1B-9EBD-F507EA687DA3}" srcId="{5C797779-C81B-43F3-8423-A700598B2677}" destId="{98EAEFBA-6B1B-41FF-9ECF-E0BE9858B206}" srcOrd="2" destOrd="0" parTransId="{7F7786B2-3C8E-4549-B3E1-B6320AF93840}" sibTransId="{D8278C2F-629A-4595-B7DF-8DF27587E636}"/>
    <dgm:cxn modelId="{F18A5050-4442-4210-BC43-C99231EDB16B}" type="presOf" srcId="{27C0545D-21E1-4D87-9C70-9B164632F5FE}" destId="{50E57063-BAFE-4849-B27F-45AB6336F242}" srcOrd="0" destOrd="1"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F82869A6-2508-4DA8-8962-0DCF892FB0E6}" type="presOf" srcId="{E26B3D5F-BB70-45EF-8B30-15935A14367D}" destId="{55A4A5BB-6FD8-475A-835C-B4EB380A1BDF}" srcOrd="0" destOrd="4"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FC61C1B3-86B8-429E-9FFA-90194004AAE3}" type="presOf" srcId="{2DA36621-5AD9-43CE-974E-D6F11CA97388}" destId="{26EEAA25-729A-4075-87DC-0DA13F9B7FA1}"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9C1051C5-A328-4CFB-9974-CD1008A25B22}" type="presOf" srcId="{A28E7703-CCD5-4086-B41A-C1DB1B706891}" destId="{55A4A5BB-6FD8-475A-835C-B4EB380A1BDF}" srcOrd="0" destOrd="3" presId="urn:microsoft.com/office/officeart/2005/8/layout/vList5"/>
    <dgm:cxn modelId="{2024E178-5634-4D98-863A-6227396DEC70}" type="presOf" srcId="{912786C0-1A5C-4994-B17A-49C3EA2CD46C}" destId="{50E57063-BAFE-4849-B27F-45AB6336F242}"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DFDDD0F7-24BE-4C28-9ABD-E96658C95677}" srcId="{2DA36621-5AD9-43CE-974E-D6F11CA97388}" destId="{7074DA97-B849-4BFE-B9C8-2251A2A095F7}" srcOrd="0" destOrd="0" parTransId="{1F7BCBF4-E74D-4A33-8BD5-70D7559B5B20}" sibTransId="{AC3E9007-C5F9-4B5E-AD84-0C150F814ECB}"/>
    <dgm:cxn modelId="{8B9D4D11-3E4F-4AA8-9526-988EBF290F58}" type="presOf" srcId="{5C797779-C81B-43F3-8423-A700598B2677}" destId="{F6C33D35-E9A4-4BC8-B34B-3C838877C58B}" srcOrd="0" destOrd="0" presId="urn:microsoft.com/office/officeart/2005/8/layout/vList5"/>
    <dgm:cxn modelId="{765BE305-C590-4F1E-9D08-C92CA1E8D8F7}" type="presOf" srcId="{6B39907D-F20D-4C28-BC3D-FE4D86D767F5}" destId="{8CC325B9-FE1B-4789-9E50-400E884AD525}"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EDE3C237-634C-4C19-BBD9-0A4642164A70}" type="presOf" srcId="{8548025E-DA45-4C8F-A61F-EC14A372FDBF}" destId="{55A4A5BB-6FD8-475A-835C-B4EB380A1BDF}" srcOrd="0" destOrd="2" presId="urn:microsoft.com/office/officeart/2005/8/layout/vList5"/>
    <dgm:cxn modelId="{AC14E21F-C546-432D-B292-869235A62537}" type="presOf" srcId="{98EAEFBA-6B1B-41FF-9ECF-E0BE9858B206}" destId="{4F1584CA-B33D-4DB0-9C34-1ECED7CFA1C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247B7FC1-D3C0-4BF8-9CF5-DC12E238193A}" type="presOf" srcId="{E3D32605-2223-480D-B69E-759FB6DB1567}" destId="{55A4A5BB-6FD8-475A-835C-B4EB380A1BDF}" srcOrd="0" destOrd="0"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C129051E-0F1C-4F72-9A90-D08C6CE38B5D}" type="presOf" srcId="{6B00BDC6-DFF6-4F14-86E1-E5B08A1CBFD2}" destId="{55A4A5BB-6FD8-475A-835C-B4EB380A1BDF}" srcOrd="0" destOrd="1"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5CA6D56D-4EB4-4D6C-8D44-21391CE9E63C}" srcId="{98EAEFBA-6B1B-41FF-9ECF-E0BE9858B206}" destId="{1C743015-66A0-4E24-916A-57ECD5319D70}" srcOrd="1" destOrd="0" parTransId="{C009FC0F-7B82-4120-9511-558DFAB4C85B}" sibTransId="{623D7CA9-BE66-4A01-915C-D46D2B7A3479}"/>
    <dgm:cxn modelId="{0970423E-38BF-4CEB-9865-E55B92F8E5FC}" type="presOf" srcId="{E6903C73-8DCB-4035-A9C3-F0717B48D13E}" destId="{606E3E56-5C5B-4E6D-B3B5-731FAFDC0CDE}"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0C10762A-5E1D-4599-81EA-66CD1B39865D}" type="presOf" srcId="{ACCA13B9-031D-4126-B460-6A7ED494DC1B}" destId="{0C172A3D-1747-485F-A12F-621E60BDAD9E}" srcOrd="0" destOrd="0" presId="urn:microsoft.com/office/officeart/2005/8/layout/vList5"/>
    <dgm:cxn modelId="{114A5DC0-418F-4E4A-AB59-015A07EFCB8D}" type="presOf" srcId="{51E6EBE6-9404-4771-BFD3-3B27C002BFE4}" destId="{90FF61B1-8C9B-462F-B4E1-EA95A07D6F86}" srcOrd="0" destOrd="1" presId="urn:microsoft.com/office/officeart/2005/8/layout/vList5"/>
    <dgm:cxn modelId="{3320446E-03B2-44CC-81B4-4F10C89BA083}" srcId="{6B39907D-F20D-4C28-BC3D-FE4D86D767F5}" destId="{A28E7703-CCD5-4086-B41A-C1DB1B706891}" srcOrd="3" destOrd="0" parTransId="{D9FC0184-018D-4802-AD72-641ED8DE8C29}" sibTransId="{7F210987-25DF-4199-812A-769118570BD4}"/>
    <dgm:cxn modelId="{79958704-559F-4A1F-9CB4-B9A5A7D1689A}" type="presOf" srcId="{5AB3B5A0-FCB3-499B-BB65-B2CDFC94A87E}" destId="{606E3E56-5C5B-4E6D-B3B5-731FAFDC0CDE}" srcOrd="0" destOrd="2" presId="urn:microsoft.com/office/officeart/2005/8/layout/vList5"/>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0" y="1008109"/>
          <a:ext cx="1695596" cy="183907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a:t>
          </a:r>
          <a:r>
            <a:rPr lang="es-ES" sz="1600" b="1" kern="1200" dirty="0" smtClean="0">
              <a:effectLst>
                <a:outerShdw blurRad="38100" dist="38100" dir="2700000" algn="tl">
                  <a:srgbClr val="000000">
                    <a:alpha val="43137"/>
                  </a:srgbClr>
                </a:outerShdw>
              </a:effectLst>
            </a:rPr>
            <a:t>Proyecto</a:t>
          </a:r>
          <a:endParaRPr lang="es-ES" sz="1600" b="1" kern="1200" dirty="0" smtClean="0">
            <a:effectLst>
              <a:outerShdw blurRad="38100" dist="38100" dir="2700000" algn="tl">
                <a:srgbClr val="000000">
                  <a:alpha val="43137"/>
                </a:srgbClr>
              </a:outerShdw>
            </a:effectLst>
          </a:endParaRPr>
        </a:p>
      </dsp:txBody>
      <dsp:txXfrm>
        <a:off x="82772" y="1090881"/>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a:t>
          </a:r>
          <a:r>
            <a:rPr lang="es-ES" sz="1600" b="1" kern="1200" dirty="0" smtClean="0">
              <a:effectLst>
                <a:outerShdw blurRad="38100" dist="38100" dir="2700000" algn="tl">
                  <a:srgbClr val="000000">
                    <a:alpha val="43137"/>
                  </a:srgbClr>
                </a:outerShdw>
              </a:effectLst>
            </a:rPr>
            <a:t>Funcional</a:t>
          </a:r>
          <a:endParaRPr lang="es-ES" sz="1600" b="1" kern="1200" dirty="0" smtClean="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a:t>
          </a:r>
          <a:r>
            <a:rPr lang="es-ES" sz="1600" b="1" kern="1200" dirty="0" smtClean="0">
              <a:effectLst>
                <a:outerShdw blurRad="38100" dist="38100" dir="2700000" algn="tl">
                  <a:srgbClr val="000000">
                    <a:alpha val="43137"/>
                  </a:srgbClr>
                </a:outerShdw>
              </a:effectLst>
            </a:rPr>
            <a:t>Programador</a:t>
          </a:r>
          <a:endParaRPr lang="es-ES" sz="1600" b="1" kern="1200" dirty="0" smtClean="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endParaRPr lang="es-ES" sz="1600" b="1" kern="1200" dirty="0" smtClean="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endParaRPr lang="es-ES" sz="1600" b="1" kern="1200" dirty="0" smtClean="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a:t>
          </a:r>
          <a:r>
            <a:rPr lang="es-ES" sz="1600" b="1" kern="1200" dirty="0" smtClean="0">
              <a:effectLst>
                <a:outerShdw blurRad="38100" dist="38100" dir="2700000" algn="tl">
                  <a:srgbClr val="000000">
                    <a:alpha val="43137"/>
                  </a:srgbClr>
                </a:outerShdw>
              </a:effectLst>
            </a:rPr>
            <a:t>Configuración</a:t>
          </a:r>
          <a:endParaRPr lang="es-ES" sz="1600" b="1" kern="1200" dirty="0" smtClean="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1/10/2019</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2053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23</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28</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33</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35</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8</a:t>
            </a:fld>
            <a:endParaRPr lang="es-PE"/>
          </a:p>
        </p:txBody>
      </p:sp>
    </p:spTree>
    <p:extLst>
      <p:ext uri="{BB962C8B-B14F-4D97-AF65-F5344CB8AC3E}">
        <p14:creationId xmlns:p14="http://schemas.microsoft.com/office/powerpoint/2010/main" val="240103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37</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13</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a:p>
        </p:txBody>
      </p:sp>
    </p:spTree>
    <p:extLst>
      <p:ext uri="{BB962C8B-B14F-4D97-AF65-F5344CB8AC3E}">
        <p14:creationId xmlns:p14="http://schemas.microsoft.com/office/powerpoint/2010/main" val="52895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10/1/2019</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94433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10/1/2019</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11840801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10/1/2019</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780621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10/1/2019</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5961085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10/1/2019</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875982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10/1/2019</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22064642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051B39-B140-43FE-96DB-472A2B59CE7C}" type="datetime1">
              <a:rPr lang="en-US" smtClean="0"/>
              <a:t>10/1/2019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915231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600BB2-27C5-458B-ABCE-839C88CF47CE}" type="datetime1">
              <a:rPr lang="en-US" smtClean="0"/>
              <a:t>10/1/2019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296246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10/1/2019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60481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10/1/2019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16841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10/1/2019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33138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7EAEB24-CE78-465C-A726-91D0868FA48F}" type="datetime1">
              <a:rPr lang="en-US" smtClean="0"/>
              <a:t>10/1/2019</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74694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0C4986D-6BE9-4264-908F-02DB36FD8D6C}" type="datetime1">
              <a:rPr lang="en-US" smtClean="0"/>
              <a:t>10/1/2019</a:t>
            </a:fld>
            <a:endParaRPr lang="en-US" dirty="0"/>
          </a:p>
        </p:txBody>
      </p:sp>
      <p:sp>
        <p:nvSpPr>
          <p:cNvPr id="4" name="Footer Placeholder 3"/>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7509025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10/1/2019</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294837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10/1/2019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67946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10/1/2019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16628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C4986D-6BE9-4264-908F-02DB36FD8D6C}" type="datetime1">
              <a:rPr lang="en-US" smtClean="0"/>
              <a:t>10/1/2019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0834211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30.xml"/><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slide" Target="slide25.xml"/><Relationship Id="rId4" Type="http://schemas.openxmlformats.org/officeDocument/2006/relationships/slide" Target="slide19.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22.xm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image" Target="../media/image9.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image" Target="../media/image5.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11" name="5 Marcador de pie de página"/>
          <p:cNvSpPr>
            <a:spLocks noGrp="1"/>
          </p:cNvSpPr>
          <p:nvPr>
            <p:ph type="ftr" sz="quarter" idx="11"/>
          </p:nvPr>
        </p:nvSpPr>
        <p:spPr>
          <a:xfrm>
            <a:off x="659165" y="6356350"/>
            <a:ext cx="3624803" cy="365125"/>
          </a:xfrm>
        </p:spPr>
        <p:txBody>
          <a:bodyPr/>
          <a:lstStyle/>
          <a:p>
            <a:r>
              <a:rPr lang="en-US" dirty="0" smtClean="0"/>
              <a:t>PGPROY_V1.0_2019</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FACTURA DIGITAL PARA PYMES</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7" name="Imagen 6"/>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7941322" y="60833"/>
            <a:ext cx="1016000" cy="923925"/>
          </a:xfrm>
          <a:prstGeom prst="rect">
            <a:avLst/>
          </a:prstGeom>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11560" y="6538912"/>
            <a:ext cx="3624803" cy="365125"/>
          </a:xfrm>
        </p:spPr>
        <p:txBody>
          <a:bodyPr/>
          <a:lstStyle/>
          <a:p>
            <a:r>
              <a:rPr lang="en-US" dirty="0"/>
              <a:t>PGPROY_V1.0_2019</a:t>
            </a:r>
          </a:p>
          <a:p>
            <a:endParaRPr lang="en-US" dirty="0"/>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3961183178"/>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513739"/>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11</a:t>
            </a:fld>
            <a:endParaRPr lang="en-US" dirty="0"/>
          </a:p>
        </p:txBody>
      </p:sp>
      <p:graphicFrame>
        <p:nvGraphicFramePr>
          <p:cNvPr id="2" name="Diagrama 1"/>
          <p:cNvGraphicFramePr/>
          <p:nvPr>
            <p:extLst>
              <p:ext uri="{D42A27DB-BD31-4B8C-83A1-F6EECF244321}">
                <p14:modId xmlns:p14="http://schemas.microsoft.com/office/powerpoint/2010/main" val="393184020"/>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dirty="0"/>
              <a:t>PGPROY_V1.0_2019</a:t>
            </a:r>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12</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1"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10" name="5 Marcador de pie de página"/>
          <p:cNvSpPr>
            <a:spLocks noGrp="1"/>
          </p:cNvSpPr>
          <p:nvPr>
            <p:ph type="ftr" sz="quarter" idx="11"/>
          </p:nvPr>
        </p:nvSpPr>
        <p:spPr>
          <a:xfrm>
            <a:off x="611560" y="6417332"/>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13</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492875"/>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474551"/>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15</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1"/>
          </p:nvPr>
        </p:nvSpPr>
        <p:spPr>
          <a:xfrm>
            <a:off x="709934" y="6467635"/>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16</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err="1" smtClean="0">
                    <a:solidFill>
                      <a:schemeClr val="bg1"/>
                    </a:solidFill>
                    <a:latin typeface="Arial" panose="020B0604020202020204" pitchFamily="34" charset="0"/>
                  </a:rPr>
                  <a:t>Kick</a:t>
                </a:r>
                <a:r>
                  <a:rPr lang="es-PE" altLang="es-PE" sz="1200" b="1" dirty="0" smtClean="0">
                    <a:solidFill>
                      <a:schemeClr val="bg1"/>
                    </a:solidFill>
                    <a:latin typeface="Arial" panose="020B0604020202020204" pitchFamily="34" charset="0"/>
                  </a:rPr>
                  <a:t> </a:t>
                </a:r>
                <a:r>
                  <a:rPr lang="es-PE" altLang="es-PE" sz="1200" b="1" dirty="0">
                    <a:solidFill>
                      <a:schemeClr val="bg1"/>
                    </a:solidFill>
                    <a:latin typeface="Arial" panose="020B0604020202020204" pitchFamily="34" charset="0"/>
                  </a:rPr>
                  <a:t>Off Externo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Actas de Reunión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Aceptación 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OneDrive</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539865"/>
            <a:ext cx="3624803" cy="365125"/>
          </a:xfrm>
        </p:spPr>
        <p:txBody>
          <a:bodyPr/>
          <a:lstStyle/>
          <a:p>
            <a:r>
              <a:rPr lang="en-US" dirty="0"/>
              <a:t>PGPROY_V1.0_2019</a:t>
            </a:r>
          </a:p>
          <a:p>
            <a:endParaRPr lang="en-US" dirty="0"/>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592527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223224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val="10003"/>
                  </a:ext>
                </a:extLst>
              </a:tr>
            </a:tbl>
          </a:graphicData>
        </a:graphic>
      </p:graphicFrame>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dirty="0"/>
              <a:t>PGPROY_V1.0_2019</a:t>
            </a:r>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18</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1"/>
          </p:nvPr>
        </p:nvSpPr>
        <p:spPr>
          <a:xfrm>
            <a:off x="648585" y="6455082"/>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19</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9"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8" name="5 Marcador de pie de página"/>
          <p:cNvSpPr>
            <a:spLocks noGrp="1"/>
          </p:cNvSpPr>
          <p:nvPr>
            <p:ph type="ftr" sz="quarter" idx="11"/>
          </p:nvPr>
        </p:nvSpPr>
        <p:spPr>
          <a:xfrm>
            <a:off x="659165" y="6356350"/>
            <a:ext cx="3624803" cy="365125"/>
          </a:xfrm>
        </p:spPr>
        <p:txBody>
          <a:bodyPr/>
          <a:lstStyle/>
          <a:p>
            <a:r>
              <a:rPr lang="en-US" dirty="0"/>
              <a:t>PGPROY_V1.0_2019</a:t>
            </a:r>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a:t>
            </a:fld>
            <a:endParaRPr lang="en-US" dirty="0"/>
          </a:p>
        </p:txBody>
      </p:sp>
      <p:pic>
        <p:nvPicPr>
          <p:cNvPr id="10" name="Imagen 9"/>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35278" y="116632"/>
            <a:ext cx="1016000" cy="923925"/>
          </a:xfrm>
          <a:prstGeom prst="rect">
            <a:avLst/>
          </a:prstGeom>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492875"/>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599282130"/>
              </p:ext>
            </p:extLst>
          </p:nvPr>
        </p:nvGraphicFramePr>
        <p:xfrm>
          <a:off x="179512" y="644556"/>
          <a:ext cx="8784977" cy="411484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externo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externo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extLst>
                  <a:ext uri="{0D108BD9-81ED-4DB2-BD59-A6C34878D82A}">
                    <a16:rowId xmlns:a16="http://schemas.microsoft.com/office/drawing/2014/main" val="10004"/>
                  </a:ext>
                </a:extLst>
              </a:tr>
            </a:tbl>
          </a:graphicData>
        </a:graphic>
      </p:graphicFrame>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11560" y="6403340"/>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21</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1"/>
          </p:nvPr>
        </p:nvSpPr>
        <p:spPr>
          <a:xfrm>
            <a:off x="640715" y="6429221"/>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22</a:t>
            </a:fld>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Plantilla 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Plantilla Plan </a:t>
                </a:r>
              </a:p>
              <a:p>
                <a:pPr algn="ctr"/>
                <a:r>
                  <a:rPr lang="es-PE" altLang="es-PE" sz="1100" b="1" dirty="0" smtClean="0">
                    <a:solidFill>
                      <a:schemeClr val="bg1"/>
                    </a:solidFill>
                    <a:latin typeface="Arial" panose="020B0604020202020204" pitchFamily="34" charset="0"/>
                  </a:rPr>
                  <a:t>de Proyecto</a:t>
                </a:r>
                <a:endParaRPr lang="es-PE" altLang="es-PE" sz="11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486207"/>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23</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8354572"/>
              </p:ext>
            </p:extLst>
          </p:nvPr>
        </p:nvGraphicFramePr>
        <p:xfrm>
          <a:off x="179512" y="332656"/>
          <a:ext cx="8784977" cy="5522916"/>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cronograma de proyecto </a:t>
                      </a:r>
                    </a:p>
                  </a:txBody>
                  <a:tcPr marT="45714" marB="45714"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Plan de Gestión del Proyecto.</a:t>
                      </a:r>
                    </a:p>
                  </a:txBody>
                  <a:tcPr marT="45714" marB="45714"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 la plantilla Plan de Gestión del Proyecto.</a:t>
                      </a:r>
                    </a:p>
                  </a:txBody>
                  <a:tcPr marT="45714" marB="45714" anchor="ctr"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reunión</a:t>
                      </a:r>
                    </a:p>
                  </a:txBody>
                  <a:tcPr marT="45714" marB="45714" anchor="ctr" horzOverflow="overflow"/>
                </a:tc>
                <a:extLst>
                  <a:ext uri="{0D108BD9-81ED-4DB2-BD59-A6C34878D82A}">
                    <a16:rowId xmlns:a16="http://schemas.microsoft.com/office/drawing/2014/main" val="10005"/>
                  </a:ext>
                </a:extLst>
              </a:tr>
            </a:tbl>
          </a:graphicData>
        </a:graphic>
      </p:graphicFrame>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11560" y="6416403"/>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24</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41" name="5 Marcador de pie de página"/>
          <p:cNvSpPr>
            <a:spLocks noGrp="1"/>
          </p:cNvSpPr>
          <p:nvPr>
            <p:ph type="ftr" sz="quarter" idx="11"/>
          </p:nvPr>
        </p:nvSpPr>
        <p:spPr>
          <a:xfrm>
            <a:off x="664606" y="6446190"/>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25</a:t>
            </a:fld>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a:xfrm>
            <a:off x="683568" y="6474551"/>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657738513"/>
              </p:ext>
            </p:extLst>
          </p:nvPr>
        </p:nvGraphicFramePr>
        <p:xfrm>
          <a:off x="179512" y="548680"/>
          <a:ext cx="8784977" cy="537664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txBody>
                  <a:tcPr marT="45716" marB="4571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Riesgos.</a:t>
                      </a:r>
                    </a:p>
                  </a:txBody>
                  <a:tcPr marT="45716" marB="4571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Tablero de Métricas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6" marB="45716"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a:xfrm>
            <a:off x="683568" y="6487614"/>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86957311"/>
              </p:ext>
            </p:extLst>
          </p:nvPr>
        </p:nvGraphicFramePr>
        <p:xfrm>
          <a:off x="179512" y="548680"/>
          <a:ext cx="8784977" cy="535840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gridCol w="1584177">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 la Empresa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Tablero de métricas de la coordinación.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Cuadro de seguimiento a reuniones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a:xfrm>
            <a:off x="640715" y="6492875"/>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974322068"/>
              </p:ext>
            </p:extLst>
          </p:nvPr>
        </p:nvGraphicFramePr>
        <p:xfrm>
          <a:off x="179512" y="548680"/>
          <a:ext cx="8784977" cy="432034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8" marB="45718"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2" marB="4571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Solicitud de cambios a requerimientos </a:t>
                      </a:r>
                    </a:p>
                  </a:txBody>
                  <a:tcPr marT="45712" marB="45712" anchor="ctr" horzOverflow="overflow"/>
                </a:tc>
                <a:extLst>
                  <a:ext uri="{0D108BD9-81ED-4DB2-BD59-A6C34878D82A}">
                    <a16:rowId xmlns:a16="http://schemas.microsoft.com/office/drawing/2014/main" val="10004"/>
                  </a:ext>
                </a:extLst>
              </a:tr>
            </a:tbl>
          </a:graphicData>
        </a:graphic>
      </p:graphicFrame>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487614"/>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29</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8" name="5 Marcador de pie de página"/>
          <p:cNvSpPr>
            <a:spLocks noGrp="1"/>
          </p:cNvSpPr>
          <p:nvPr>
            <p:ph type="ftr" sz="quarter" idx="11"/>
          </p:nvPr>
        </p:nvSpPr>
        <p:spPr>
          <a:xfrm>
            <a:off x="659165" y="6356350"/>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a:t>
            </a:fld>
            <a:endParaRPr lang="en-US" dirty="0"/>
          </a:p>
        </p:txBody>
      </p:sp>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10/1/2019</a:t>
            </a:fld>
            <a:endParaRPr lang="en-US"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08"/>
            <a:ext cx="3384376" cy="3384376"/>
          </a:xfrm>
          <a:prstGeom prst="rect">
            <a:avLst/>
          </a:prstGeom>
        </p:spPr>
      </p:pic>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1"/>
          </p:nvPr>
        </p:nvSpPr>
        <p:spPr>
          <a:xfrm>
            <a:off x="640715" y="6487614"/>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30</a:t>
            </a:fld>
            <a:endParaRPr lang="en-US" dirty="0"/>
          </a:p>
        </p:txBody>
      </p:sp>
      <p:grpSp>
        <p:nvGrpSpPr>
          <p:cNvPr id="61" name="Grupo 60"/>
          <p:cNvGrpSpPr/>
          <p:nvPr/>
        </p:nvGrpSpPr>
        <p:grpSpPr>
          <a:xfrm>
            <a:off x="35496" y="1880386"/>
            <a:ext cx="9001000" cy="4356926"/>
            <a:chOff x="-36512" y="2109365"/>
            <a:chExt cx="9001000" cy="4356926"/>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356926"/>
              <a:chOff x="-108519" y="2109365"/>
              <a:chExt cx="9001000" cy="4356926"/>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356926"/>
                <a:chOff x="914667" y="2109365"/>
                <a:chExt cx="7977814" cy="4356926"/>
              </a:xfrm>
            </p:grpSpPr>
            <p:grpSp>
              <p:nvGrpSpPr>
                <p:cNvPr id="10" name="Grupo 9"/>
                <p:cNvGrpSpPr/>
                <p:nvPr/>
              </p:nvGrpSpPr>
              <p:grpSpPr>
                <a:xfrm>
                  <a:off x="914667" y="2109365"/>
                  <a:ext cx="7977814" cy="4356926"/>
                  <a:chOff x="1288571" y="1882050"/>
                  <a:chExt cx="9944113" cy="4356926"/>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618625"/>
                    <a:chOff x="8514596" y="3156334"/>
                    <a:chExt cx="2154142" cy="1618625"/>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GERENCIA DE SERVICIO</a:t>
                      </a:r>
                      <a:r>
                        <a:rPr lang="es-ES" altLang="es-PE" sz="1000" b="1" dirty="0">
                          <a:latin typeface="Arial Black" panose="020B0A04020102020204" pitchFamily="34" charset="0"/>
                        </a:rPr>
                        <a:t> </a:t>
                      </a:r>
                      <a:r>
                        <a:rPr lang="es-ES" altLang="es-PE" sz="1000" b="1" dirty="0" smtClean="0">
                          <a:latin typeface="Arial Black" panose="020B0A04020102020204" pitchFamily="34" charset="0"/>
                        </a:rPr>
                        <a:t>EMPRESA</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a:xfrm>
            <a:off x="640715" y="6474551"/>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417446519"/>
              </p:ext>
            </p:extLst>
          </p:nvPr>
        </p:nvGraphicFramePr>
        <p:xfrm>
          <a:off x="179512" y="548680"/>
          <a:ext cx="8784977" cy="53399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4032448">
                  <a:extLst>
                    <a:ext uri="{9D8B030D-6E8A-4147-A177-3AD203B41FA5}">
                      <a16:colId xmlns:a16="http://schemas.microsoft.com/office/drawing/2014/main" val="20003"/>
                    </a:ext>
                  </a:extLst>
                </a:gridCol>
                <a:gridCol w="1728193">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cierre del proyecto</a:t>
                      </a:r>
                    </a:p>
                  </a:txBody>
                  <a:tcPr marT="45702" marB="45702"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Interna</a:t>
                      </a:r>
                    </a:p>
                  </a:txBody>
                  <a:tcPr marT="45702" marB="45702"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Matriz de entregables  </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horzOverflow="overflow"/>
                </a:tc>
                <a:extLst>
                  <a:ext uri="{0D108BD9-81ED-4DB2-BD59-A6C34878D82A}">
                    <a16:rowId xmlns:a16="http://schemas.microsoft.com/office/drawing/2014/main" val="10003"/>
                  </a:ext>
                </a:extLst>
              </a:tr>
            </a:tbl>
          </a:graphicData>
        </a:graphic>
      </p:graphicFrame>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487614"/>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32</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1"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10" name="5 Marcador de pie de página"/>
          <p:cNvSpPr>
            <a:spLocks noGrp="1"/>
          </p:cNvSpPr>
          <p:nvPr>
            <p:ph type="ftr" sz="quarter" idx="11"/>
          </p:nvPr>
        </p:nvSpPr>
        <p:spPr>
          <a:xfrm>
            <a:off x="634161" y="6492875"/>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33</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83568" y="6474551"/>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34</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a:xfrm>
            <a:off x="683568" y="6461488"/>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35</a:t>
            </a:fld>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2919078897"/>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val="20000"/>
                    </a:ext>
                  </a:extLst>
                </a:gridCol>
                <a:gridCol w="4428363">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11560" y="6487614"/>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36</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7850871" y="213618"/>
            <a:ext cx="1016000" cy="923925"/>
          </a:xfrm>
          <a:prstGeom prst="rect">
            <a:avLst/>
          </a:prstGeom>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
        <p:nvSpPr>
          <p:cNvPr id="6" name="5 Marcador de pie de página"/>
          <p:cNvSpPr>
            <a:spLocks noGrp="1"/>
          </p:cNvSpPr>
          <p:nvPr>
            <p:ph type="ftr" sz="quarter" idx="11"/>
          </p:nvPr>
        </p:nvSpPr>
        <p:spPr>
          <a:xfrm>
            <a:off x="611560" y="6364151"/>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062118688"/>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1/10/2019</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Danny</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Caldas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Luis</a:t>
                      </a:r>
                      <a:r>
                        <a:rPr lang="es-ES" sz="1200" b="1" kern="1200" baseline="0" dirty="0" smtClean="0">
                          <a:solidFill>
                            <a:schemeClr val="dk1"/>
                          </a:solidFill>
                          <a:latin typeface="+mj-lt"/>
                          <a:ea typeface="Verdana" panose="020B0604030504040204" pitchFamily="34" charset="0"/>
                          <a:cs typeface="Verdana" panose="020B0604030504040204" pitchFamily="34" charset="0"/>
                        </a:rPr>
                        <a:t> Fernando Muñoz</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4</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3" name="2 Subtítulo"/>
          <p:cNvSpPr>
            <a:spLocks noGrp="1"/>
          </p:cNvSpPr>
          <p:nvPr>
            <p:ph type="subTitle" idx="1"/>
          </p:nvPr>
        </p:nvSpPr>
        <p:spPr>
          <a:xfrm>
            <a:off x="4503242" y="1782007"/>
            <a:ext cx="4533253" cy="4323308"/>
          </a:xfrm>
        </p:spPr>
        <p:txBody>
          <a:bodyPr>
            <a:noAutofit/>
          </a:bodyPr>
          <a:lstStyle/>
          <a:p>
            <a:pPr algn="just"/>
            <a:r>
              <a:rPr lang="es-PE" sz="2500" b="1" dirty="0">
                <a:solidFill>
                  <a:schemeClr val="tx1"/>
                </a:solidFill>
              </a:rPr>
              <a:t>Objetivo:</a:t>
            </a:r>
          </a:p>
          <a:p>
            <a:pPr algn="just"/>
            <a:r>
              <a:rPr lang="es-PE" dirty="0">
                <a:solidFill>
                  <a:schemeClr val="tx1"/>
                </a:solidFill>
              </a:rPr>
              <a:t>proveer a las Pymes de una nueva opción de Operadores Electrónicos con el sistema software </a:t>
            </a:r>
            <a:endParaRPr lang="es-PE" dirty="0" smtClean="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dirty="0">
                <a:solidFill>
                  <a:schemeClr val="tx1"/>
                </a:solidFill>
              </a:rPr>
              <a:t>Generar documentos de venta </a:t>
            </a:r>
            <a:r>
              <a:rPr lang="es-PE" dirty="0" smtClean="0">
                <a:solidFill>
                  <a:schemeClr val="tx1"/>
                </a:solidFill>
              </a:rPr>
              <a:t>principalmente la factura electrónica.</a:t>
            </a:r>
            <a:r>
              <a:rPr lang="es-PE" dirty="0" smtClean="0"/>
              <a:t> </a:t>
            </a:r>
            <a:endParaRPr lang="es-PE" sz="2500" dirty="0">
              <a:solidFill>
                <a:schemeClr val="tx1"/>
              </a:solidFill>
            </a:endParaRPr>
          </a:p>
        </p:txBody>
      </p:sp>
      <p:sp>
        <p:nvSpPr>
          <p:cNvPr id="10"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11" name="5 Marcador de pie de página"/>
          <p:cNvSpPr>
            <a:spLocks noGrp="1"/>
          </p:cNvSpPr>
          <p:nvPr>
            <p:ph type="ftr" sz="quarter" idx="11"/>
          </p:nvPr>
        </p:nvSpPr>
        <p:spPr>
          <a:xfrm>
            <a:off x="659165" y="6356350"/>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5</a:t>
            </a:fld>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70" y="1556792"/>
            <a:ext cx="3960440" cy="3960440"/>
          </a:xfrm>
          <a:prstGeom prst="rect">
            <a:avLst/>
          </a:prstGeom>
        </p:spPr>
      </p:pic>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6</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11" name="5 Marcador de pie de página"/>
          <p:cNvSpPr>
            <a:spLocks noGrp="1"/>
          </p:cNvSpPr>
          <p:nvPr>
            <p:ph type="ftr" sz="quarter" idx="11"/>
          </p:nvPr>
        </p:nvSpPr>
        <p:spPr>
          <a:xfrm>
            <a:off x="659165" y="6356350"/>
            <a:ext cx="3624803" cy="365125"/>
          </a:xfrm>
        </p:spPr>
        <p:txBody>
          <a:bodyPr/>
          <a:lstStyle/>
          <a:p>
            <a:r>
              <a:rPr lang="en-US" dirty="0"/>
              <a:t>PGPROY_V1.0_2019</a:t>
            </a:r>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34364190"/>
              </p:ext>
            </p:extLst>
          </p:nvPr>
        </p:nvGraphicFramePr>
        <p:xfrm>
          <a:off x="395536" y="332656"/>
          <a:ext cx="8424936" cy="525658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3816786">
                  <a:extLst>
                    <a:ext uri="{9D8B030D-6E8A-4147-A177-3AD203B41FA5}">
                      <a16:colId xmlns:a16="http://schemas.microsoft.com/office/drawing/2014/main" val="20001"/>
                    </a:ext>
                  </a:extLst>
                </a:gridCol>
                <a:gridCol w="4248472">
                  <a:extLst>
                    <a:ext uri="{9D8B030D-6E8A-4147-A177-3AD203B41FA5}">
                      <a16:colId xmlns:a16="http://schemas.microsoft.com/office/drawing/2014/main" val="20002"/>
                    </a:ext>
                  </a:extLst>
                </a:gridCol>
              </a:tblGrid>
              <a:tr h="739591">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1267321">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2400" b="1" kern="1200" dirty="0" smtClean="0">
                          <a:solidFill>
                            <a:schemeClr val="dk1"/>
                          </a:solidFill>
                          <a:latin typeface="+mj-lt"/>
                          <a:ea typeface="Verdana" panose="020B0604030504040204" pitchFamily="34" charset="0"/>
                          <a:cs typeface="Verdana" panose="020B0604030504040204" pitchFamily="34" charset="0"/>
                        </a:rPr>
                        <a:t>ARI_FDPYMES_N1</a:t>
                      </a:r>
                      <a:endParaRPr lang="es-ES" sz="24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2400" kern="1200" dirty="0" smtClean="0">
                          <a:solidFill>
                            <a:schemeClr val="dk1"/>
                          </a:solidFill>
                          <a:latin typeface="+mj-lt"/>
                          <a:ea typeface="Verdana" panose="020B0604030504040204" pitchFamily="34" charset="0"/>
                          <a:cs typeface="Verdana" panose="020B0604030504040204" pitchFamily="34" charset="0"/>
                        </a:rPr>
                        <a:t>acta de revisión interna</a:t>
                      </a:r>
                    </a:p>
                  </a:txBody>
                  <a:tcPr marT="45713" marB="45713" anchor="ctr" horzOverflow="overflow"/>
                </a:tc>
                <a:extLst>
                  <a:ext uri="{0D108BD9-81ED-4DB2-BD59-A6C34878D82A}">
                    <a16:rowId xmlns:a16="http://schemas.microsoft.com/office/drawing/2014/main" val="10001"/>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2400" b="1" kern="1200" dirty="0" smtClean="0">
                          <a:solidFill>
                            <a:schemeClr val="dk1"/>
                          </a:solidFill>
                          <a:latin typeface="+mj-lt"/>
                          <a:ea typeface="Verdana" panose="020B0604030504040204" pitchFamily="34" charset="0"/>
                          <a:cs typeface="Verdana" panose="020B0604030504040204" pitchFamily="34" charset="0"/>
                        </a:rPr>
                        <a:t>CPROY_V1.1_2019</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2400" kern="1200" dirty="0" smtClean="0">
                          <a:solidFill>
                            <a:schemeClr val="dk1"/>
                          </a:solidFill>
                          <a:latin typeface="+mj-lt"/>
                          <a:ea typeface="Verdana" panose="020B0604030504040204" pitchFamily="34" charset="0"/>
                          <a:cs typeface="Verdana" panose="020B0604030504040204" pitchFamily="34" charset="0"/>
                        </a:rPr>
                        <a:t>Cronograma</a:t>
                      </a:r>
                      <a:r>
                        <a:rPr lang="es-ES" sz="2400" kern="1200" baseline="0" dirty="0" smtClean="0">
                          <a:solidFill>
                            <a:schemeClr val="dk1"/>
                          </a:solidFill>
                          <a:latin typeface="+mj-lt"/>
                          <a:ea typeface="Verdana" panose="020B0604030504040204" pitchFamily="34" charset="0"/>
                          <a:cs typeface="Verdana" panose="020B0604030504040204" pitchFamily="34" charset="0"/>
                        </a:rPr>
                        <a:t> del proyecto</a:t>
                      </a:r>
                      <a:endParaRPr lang="es-ES" sz="24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2"/>
                  </a:ext>
                </a:extLst>
              </a:tr>
              <a:tr h="117394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2400" b="1" kern="1200" dirty="0" smtClean="0">
                          <a:solidFill>
                            <a:schemeClr val="dk1"/>
                          </a:solidFill>
                          <a:latin typeface="+mj-lt"/>
                          <a:ea typeface="Verdana" panose="020B0604030504040204" pitchFamily="34" charset="0"/>
                          <a:cs typeface="Verdana" panose="020B0604030504040204" pitchFamily="34" charset="0"/>
                        </a:rPr>
                        <a:t>PP_FDPYMES_v1.0_2019</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2400" kern="1200" dirty="0" smtClean="0">
                          <a:solidFill>
                            <a:schemeClr val="dk1"/>
                          </a:solidFill>
                          <a:latin typeface="+mj-lt"/>
                          <a:ea typeface="Verdana" panose="020B0604030504040204" pitchFamily="34" charset="0"/>
                          <a:cs typeface="Verdana" panose="020B0604030504040204" pitchFamily="34" charset="0"/>
                        </a:rPr>
                        <a:t>Plan del Proyecto</a:t>
                      </a:r>
                      <a:endParaRPr lang="es-ES" sz="24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2400" b="1" kern="1200" dirty="0" smtClean="0">
                          <a:solidFill>
                            <a:schemeClr val="dk1"/>
                          </a:solidFill>
                          <a:latin typeface="+mj-lt"/>
                          <a:ea typeface="Verdana" panose="020B0604030504040204" pitchFamily="34" charset="0"/>
                          <a:cs typeface="Verdana" panose="020B0604030504040204" pitchFamily="34" charset="0"/>
                        </a:rPr>
                        <a:t>RR_FDPYMES</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2400" kern="1200" dirty="0" smtClean="0">
                          <a:solidFill>
                            <a:schemeClr val="dk1"/>
                          </a:solidFill>
                          <a:latin typeface="+mj-lt"/>
                          <a:ea typeface="Verdana" panose="020B0604030504040204" pitchFamily="34" charset="0"/>
                          <a:cs typeface="Verdana" panose="020B0604030504040204" pitchFamily="34" charset="0"/>
                        </a:rPr>
                        <a:t>Registro</a:t>
                      </a:r>
                      <a:r>
                        <a:rPr lang="es-ES" sz="2400" kern="1200" baseline="0" dirty="0" smtClean="0">
                          <a:solidFill>
                            <a:schemeClr val="dk1"/>
                          </a:solidFill>
                          <a:latin typeface="+mj-lt"/>
                          <a:ea typeface="Verdana" panose="020B0604030504040204" pitchFamily="34" charset="0"/>
                          <a:cs typeface="Verdana" panose="020B0604030504040204" pitchFamily="34" charset="0"/>
                        </a:rPr>
                        <a:t> de riesgo</a:t>
                      </a:r>
                      <a:endParaRPr lang="es-ES" sz="24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11" name="5 Marcador de pie de página"/>
          <p:cNvSpPr>
            <a:spLocks noGrp="1"/>
          </p:cNvSpPr>
          <p:nvPr>
            <p:ph type="ftr" sz="quarter" idx="11"/>
          </p:nvPr>
        </p:nvSpPr>
        <p:spPr>
          <a:xfrm>
            <a:off x="659165" y="6356350"/>
            <a:ext cx="3624803" cy="365125"/>
          </a:xfrm>
        </p:spPr>
        <p:txBody>
          <a:bodyPr/>
          <a:lstStyle/>
          <a:p>
            <a:r>
              <a:rPr lang="en-US" dirty="0"/>
              <a:t>PGPROY_V1.0_2019</a:t>
            </a:r>
          </a:p>
          <a:p>
            <a:endParaRPr lang="en-US" dirty="0"/>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85987067"/>
              </p:ext>
            </p:extLst>
          </p:nvPr>
        </p:nvGraphicFramePr>
        <p:xfrm>
          <a:off x="395536" y="332656"/>
          <a:ext cx="8424936" cy="525658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2160602">
                  <a:extLst>
                    <a:ext uri="{9D8B030D-6E8A-4147-A177-3AD203B41FA5}">
                      <a16:colId xmlns:a16="http://schemas.microsoft.com/office/drawing/2014/main" val="20001"/>
                    </a:ext>
                  </a:extLst>
                </a:gridCol>
                <a:gridCol w="5904656">
                  <a:extLst>
                    <a:ext uri="{9D8B030D-6E8A-4147-A177-3AD203B41FA5}">
                      <a16:colId xmlns:a16="http://schemas.microsoft.com/office/drawing/2014/main" val="20002"/>
                    </a:ext>
                  </a:extLst>
                </a:gridCol>
              </a:tblGrid>
              <a:tr h="739591">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1267321">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ARI_FDPYMES_N1</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CPROY_V1.1_2019</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val="10002"/>
                  </a:ext>
                </a:extLst>
              </a:tr>
              <a:tr h="117394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PP_FDPYMES_v1.0_2019</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1037862">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RR_FDPYMES</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72276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10/1/2019</a:t>
            </a:fld>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dirty="0"/>
              <a:t>PGPROY_V1.0_2019</a:t>
            </a:r>
          </a:p>
          <a:p>
            <a:endParaRPr lang="en-US" dirty="0"/>
          </a:p>
          <a:p>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9</a:t>
            </a:fld>
            <a:endParaRPr lang="en-US" dirty="0"/>
          </a:p>
        </p:txBody>
      </p:sp>
      <p:pic>
        <p:nvPicPr>
          <p:cNvPr id="8" name="Imagen 7"/>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160" b="100000" l="0" r="100000">
                        <a14:foregroundMark x1="45349" y1="17891" x2="47820" y2="18211"/>
                        <a14:foregroundMark x1="43169" y1="25879" x2="43169" y2="25879"/>
                        <a14:foregroundMark x1="51308" y1="26677" x2="51308" y2="26677"/>
                        <a14:foregroundMark x1="39535" y1="36102" x2="39535" y2="36102"/>
                        <a14:foregroundMark x1="34884" y1="43770" x2="34884" y2="43770"/>
                        <a14:foregroundMark x1="43023" y1="44089" x2="43023" y2="44089"/>
                        <a14:foregroundMark x1="51453" y1="44089" x2="51453" y2="44089"/>
                        <a14:foregroundMark x1="55669" y1="34505" x2="55669" y2="34505"/>
                        <a14:foregroundMark x1="60174" y1="45847" x2="60174" y2="45847"/>
                        <a14:foregroundMark x1="40116" y1="69808" x2="40116" y2="69808"/>
                        <a14:foregroundMark x1="46802" y1="92013" x2="46802" y2="92013"/>
                        <a14:backgroundMark x1="2471" y1="639" x2="2326" y2="958"/>
                      </a14:backgroundRemoval>
                    </a14:imgEffect>
                    <a14:imgEffect>
                      <a14:sharpenSoften amount="-25000"/>
                    </a14:imgEffect>
                    <a14:imgEffect>
                      <a14:saturation sat="0"/>
                    </a14:imgEffect>
                  </a14:imgLayer>
                </a14:imgProps>
              </a:ext>
              <a:ext uri="{28A0092B-C50C-407E-A947-70E740481C1C}">
                <a14:useLocalDpi xmlns:a14="http://schemas.microsoft.com/office/drawing/2010/main" val="0"/>
              </a:ext>
            </a:extLst>
          </a:blip>
          <a:srcRect/>
          <a:stretch>
            <a:fillRect/>
          </a:stretch>
        </p:blipFill>
        <p:spPr>
          <a:xfrm>
            <a:off x="8089253" y="213618"/>
            <a:ext cx="1016000" cy="923925"/>
          </a:xfrm>
          <a:prstGeom prst="rect">
            <a:avLst/>
          </a:prstGeom>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1923</TotalTime>
  <Words>3084</Words>
  <Application>Microsoft Office PowerPoint</Application>
  <PresentationFormat>Presentación en pantalla (4:3)</PresentationFormat>
  <Paragraphs>661</Paragraphs>
  <Slides>37</Slides>
  <Notes>20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Arial</vt:lpstr>
      <vt:lpstr>Arial Black</vt:lpstr>
      <vt:lpstr>Calibri</vt:lpstr>
      <vt:lpstr>Century Gothic</vt:lpstr>
      <vt:lpstr>Trebuchet MS</vt:lpstr>
      <vt:lpstr>Verdana</vt:lpstr>
      <vt:lpstr>Wingdings 3</vt:lpstr>
      <vt:lpstr>Faceta</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Luis Fernando Muñoz Guerra</cp:lastModifiedBy>
  <cp:revision>139</cp:revision>
  <dcterms:created xsi:type="dcterms:W3CDTF">2012-12-16T23:58:08Z</dcterms:created>
  <dcterms:modified xsi:type="dcterms:W3CDTF">2019-10-01T21:26:03Z</dcterms:modified>
</cp:coreProperties>
</file>