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/>
  </p:normalViewPr>
  <p:slideViewPr>
    <p:cSldViewPr>
      <p:cViewPr varScale="1">
        <p:scale>
          <a:sx n="73" d="100"/>
          <a:sy n="73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</a:t>
          </a:r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</a:t>
          </a:r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</a:t>
          </a:r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Funcional</a:t>
          </a: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</a:t>
          </a:r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Calidad</a:t>
          </a: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</a:t>
          </a: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</a:t>
          </a: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</a:t>
          </a: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Funcional</a:t>
          </a: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</a:t>
          </a: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Calidad</a:t>
          </a: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1539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2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8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21379" y="1628800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PROYECTO FACTURA DIGITAL PARA PYMES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35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Imagen 9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44436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09/10/2019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Danny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Caldas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Alexander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Jave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495" y="1700808"/>
            <a:ext cx="3399393" cy="38088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Factura Digital Para PYMES</a:t>
            </a:r>
            <a:endParaRPr lang="es-PE" sz="25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</a:t>
            </a:r>
            <a:r>
              <a:rPr lang="es-PE" sz="2500" dirty="0" smtClean="0">
                <a:solidFill>
                  <a:schemeClr val="tx1"/>
                </a:solidFill>
              </a:rPr>
              <a:t>Factura Digital Para PYMES.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253" y="116632"/>
            <a:ext cx="101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PGREQM_V1.0_2019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5489723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1057</Words>
  <Application>Microsoft Office PowerPoint</Application>
  <PresentationFormat>Presentación en pantalla (4:3)</PresentationFormat>
  <Paragraphs>261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Century Gothic</vt:lpstr>
      <vt:lpstr>Verdana</vt:lpstr>
      <vt:lpstr>Tema de Office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Luis Fernando Muñoz Guerra</cp:lastModifiedBy>
  <cp:revision>145</cp:revision>
  <dcterms:created xsi:type="dcterms:W3CDTF">2012-12-16T23:58:08Z</dcterms:created>
  <dcterms:modified xsi:type="dcterms:W3CDTF">2019-10-11T22:55:09Z</dcterms:modified>
</cp:coreProperties>
</file>