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20"/>
  </p:notesMasterIdLst>
  <p:sldIdLst>
    <p:sldId id="267" r:id="rId2"/>
    <p:sldId id="269" r:id="rId3"/>
    <p:sldId id="261" r:id="rId4"/>
    <p:sldId id="271" r:id="rId5"/>
    <p:sldId id="305" r:id="rId6"/>
    <p:sldId id="306" r:id="rId7"/>
    <p:sldId id="272" r:id="rId8"/>
    <p:sldId id="273" r:id="rId9"/>
    <p:sldId id="318" r:id="rId10"/>
    <p:sldId id="296" r:id="rId11"/>
    <p:sldId id="297" r:id="rId12"/>
    <p:sldId id="274" r:id="rId13"/>
    <p:sldId id="321" r:id="rId14"/>
    <p:sldId id="298" r:id="rId15"/>
    <p:sldId id="316" r:id="rId16"/>
    <p:sldId id="285" r:id="rId17"/>
    <p:sldId id="295" r:id="rId18"/>
    <p:sldId id="283" r:id="rId19"/>
  </p:sldIdLst>
  <p:sldSz cx="9144000" cy="6858000" type="screen4x3"/>
  <p:notesSz cx="7302500" cy="9588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88566" autoAdjust="0"/>
  </p:normalViewPr>
  <p:slideViewPr>
    <p:cSldViewPr>
      <p:cViewPr varScale="1">
        <p:scale>
          <a:sx n="72" d="100"/>
          <a:sy n="72" d="100"/>
        </p:scale>
        <p:origin x="1374" y="66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FECAFE0-DC55-4E9B-871A-10C2C294C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6832B-84F8-41F5-9132-7A855904E7C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7B20-81BE-49BA-9D75-1BE1D97EBB0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0A5F8-E6C8-40A4-B981-1485B99C29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20E51-44F2-418F-A47D-29D300B87E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2CCC5-303C-498B-9AA2-EA10741A7F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5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B016F-3A87-47E6-99C9-086FE0F023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021FC6-AB6B-4CAA-8D70-BB6B8EBB97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CD51C-89B3-451E-BEC9-F54AF0FCA6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9D03-E76A-4418-958B-2DD36E5A56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3901C-0396-4BF9-903E-ADAA5857D3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AB16-5E89-4B49-B5EA-18996D5BB4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41388-41E0-44AB-AF76-2486F27885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F613F-083F-45A3-91BE-B6E5511BF8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ACC95-53D7-4BEA-A781-166230E22D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6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60825-7F1B-479F-BF17-8868C176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24D03-7463-479F-AD3D-7A8C600FA8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9B4D7-24FE-4D2B-9281-0CEF183A19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426A0-48B1-4A4E-9DAA-436B2BF3EBE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EA284E-7DE5-4B98-AD99-144810BC88CC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98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5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CDEC8-BC23-43E0-A444-31FC38FF392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97F9F4B8-A03E-4DBE-9B34-FBC00E733317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8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10E35-E11A-4896-8094-61F804C1EA5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C9C12A1F-17A2-417B-8F3F-6600EA257EDF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798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F8EB-5A5D-4FAF-9D64-B75E73B288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2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79EBD-F89A-4CA5-AA11-4EE48D0FA7D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082971A0-B457-4339-8211-48CC235E3775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4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20749-C135-49D3-B66A-A2BF416A380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2B2B054C-0F9E-40D1-BA54-DEF1E0398AF2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9D528-761E-44AE-9188-56B628B5638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9D8C5490-079F-41A4-AC3B-B0507A61D9BC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34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32148-55AF-4F02-91AB-CF99B2BF4EA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6 Rectángulo">
            <a:extLst>
              <a:ext uri="{FF2B5EF4-FFF2-40B4-BE49-F238E27FC236}">
                <a16:creationId xmlns:a16="http://schemas.microsoft.com/office/drawing/2014/main" id="{3BDC917F-4149-4FFA-9B50-92F33DF9F742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3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8881-385C-417A-9694-ECBA1273EDC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FCD0918E-4657-4486-AFD9-30ACED05F439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3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609AD-1F38-4408-A3AC-F25D5053F55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55CDF7E2-C168-476E-944A-040377ABE371}"/>
              </a:ext>
            </a:extLst>
          </p:cNvPr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F7BE648-BA76-41F1-8CC6-30703E89C85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59576A38-20E0-4AB1-AD8E-728F1C38040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E09F26C9-4E8D-4060-A6D8-1DF56682311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849459C-B75F-4987-A48E-D2BF2D2CB6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95CD914-9A6D-46A7-92CE-12D6389F98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071142E4-0F4E-4551-9EB8-99672426764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5D8E209F-CCCA-4949-A041-4E956E1E213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32FAA857-8C25-48F2-A2F2-476A2932405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218F8B2E-B388-4A37-A9B3-34316E1C948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B00F08F7-B8E3-4272-88E5-3B7F1E579A7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F4128734-32FC-423B-BF9E-3468F2DCD71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AEB7E89E-1550-41C2-B6AC-89F22ED3ED4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F57A334D-E8B4-49F1-ABC9-758C135AF2B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D7A5F300-9CEB-4C30-984E-1919DE49965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B4138767-55AB-4077-ACDF-14E055D3FED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79AA6AED-3170-43EC-B070-14520EDB1B9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B0304CB8-CAB4-4AA5-A98F-C2EBF27E559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C8E226BC-2C50-4E37-AA2D-4E200642821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BF608A73-AB9B-4B58-9DE3-E6049E3E1A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19DB7FA3-7609-4AF6-9E1B-4E943BEC059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D79676A9-6564-4327-9D96-057CB8CE85F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085CC1DE-9AF4-4F1F-98F6-9707BC20293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E46FBAF8-A483-48B7-8A11-7653590FBB5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94D2C486-E285-4680-8EFA-4DBA2F4670A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1AEBB0C0-FD5A-46D4-8792-2FE2EE67BCB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96EBB2F3-416C-410E-ADA5-253835DF44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9FD83DE5-03B9-4DA6-A42E-53D51B7C23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B9CA4694-5FE6-4367-93B6-AB660505E3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6F5B792B-200D-45F7-939B-4F4DB4B0465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30154E6C-11C6-4F74-96B4-C5FBDC8426C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4F583448-DE3A-4D41-A747-EF7A60FFE61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03A0214E-FD1C-4ABA-9C95-500861D3D9F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D514834E-7905-46F7-A878-2E6BA5B78B4D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45" name="Group 48">
            <a:extLst>
              <a:ext uri="{FF2B5EF4-FFF2-40B4-BE49-F238E27FC236}">
                <a16:creationId xmlns:a16="http://schemas.microsoft.com/office/drawing/2014/main" id="{7BAA0282-80A6-4D7F-B14F-22AFEB92E4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5DB7170-1D97-447E-82E8-4680BBE668F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C7C66A10-E823-4812-A0A1-98D6DB0CCBF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48" name="Line 51">
            <a:extLst>
              <a:ext uri="{FF2B5EF4-FFF2-40B4-BE49-F238E27FC236}">
                <a16:creationId xmlns:a16="http://schemas.microsoft.com/office/drawing/2014/main" id="{7E3BEECB-54FB-499D-BF18-FF99409224E5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09E4AD91-E8AF-4259-AEB1-8CCF8DA744CD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D5F5F175-18A0-46D5-8725-39559C8861C8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8CC646E7-2638-4328-93BC-A7324D42D63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229B2E62-E040-465E-ADAB-1D0B3362222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E01A65B0-510A-4486-BB35-73CACF8B247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D5EE757A-EEDD-4D0A-95A9-D997624010C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96433B54-DBC9-4CD3-A7A9-BAEDF4D397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s-ES" sz="3200" b="1"/>
          </a:p>
        </p:txBody>
      </p:sp>
      <p:grpSp>
        <p:nvGrpSpPr>
          <p:cNvPr id="56" name="Group 175">
            <a:extLst>
              <a:ext uri="{FF2B5EF4-FFF2-40B4-BE49-F238E27FC236}">
                <a16:creationId xmlns:a16="http://schemas.microsoft.com/office/drawing/2014/main" id="{9536C613-C91E-4C3C-9ACA-AEC08AD8C1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57" name="Line 176">
              <a:extLst>
                <a:ext uri="{FF2B5EF4-FFF2-40B4-BE49-F238E27FC236}">
                  <a16:creationId xmlns:a16="http://schemas.microsoft.com/office/drawing/2014/main" id="{63AC4317-672E-4879-AA6E-B81B58BAE5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8" name="Line 177">
              <a:extLst>
                <a:ext uri="{FF2B5EF4-FFF2-40B4-BE49-F238E27FC236}">
                  <a16:creationId xmlns:a16="http://schemas.microsoft.com/office/drawing/2014/main" id="{6DAED5E2-DA81-4317-AB84-EC93C6A441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59" name="Group 178">
              <a:extLst>
                <a:ext uri="{FF2B5EF4-FFF2-40B4-BE49-F238E27FC236}">
                  <a16:creationId xmlns:a16="http://schemas.microsoft.com/office/drawing/2014/main" id="{68034277-B692-4C44-B0C5-682E07011E3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78" name="Line 179">
                <a:extLst>
                  <a:ext uri="{FF2B5EF4-FFF2-40B4-BE49-F238E27FC236}">
                    <a16:creationId xmlns:a16="http://schemas.microsoft.com/office/drawing/2014/main" id="{77E9B763-6E36-4381-9DB4-3593C30D8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9" name="Line 180">
                <a:extLst>
                  <a:ext uri="{FF2B5EF4-FFF2-40B4-BE49-F238E27FC236}">
                    <a16:creationId xmlns:a16="http://schemas.microsoft.com/office/drawing/2014/main" id="{B7616E73-283E-4D25-97C3-F849FEE387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80" name="Line 181">
                <a:extLst>
                  <a:ext uri="{FF2B5EF4-FFF2-40B4-BE49-F238E27FC236}">
                    <a16:creationId xmlns:a16="http://schemas.microsoft.com/office/drawing/2014/main" id="{09413E80-2059-4A88-984A-3663C507E3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60" name="Line 182">
              <a:extLst>
                <a:ext uri="{FF2B5EF4-FFF2-40B4-BE49-F238E27FC236}">
                  <a16:creationId xmlns:a16="http://schemas.microsoft.com/office/drawing/2014/main" id="{6A9AACA6-E960-4A6A-B06B-DB64F47659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1" name="Line 183">
              <a:extLst>
                <a:ext uri="{FF2B5EF4-FFF2-40B4-BE49-F238E27FC236}">
                  <a16:creationId xmlns:a16="http://schemas.microsoft.com/office/drawing/2014/main" id="{EA940296-C5CF-48CF-A612-4D2587919BA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grpSp>
          <p:nvGrpSpPr>
            <p:cNvPr id="62" name="Group 184">
              <a:extLst>
                <a:ext uri="{FF2B5EF4-FFF2-40B4-BE49-F238E27FC236}">
                  <a16:creationId xmlns:a16="http://schemas.microsoft.com/office/drawing/2014/main" id="{26DC2928-8624-4AE7-8AC4-45065A47612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75" name="Line 185">
                <a:extLst>
                  <a:ext uri="{FF2B5EF4-FFF2-40B4-BE49-F238E27FC236}">
                    <a16:creationId xmlns:a16="http://schemas.microsoft.com/office/drawing/2014/main" id="{C9A4CEED-3F71-4AEF-9ADD-A489EF313E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6" name="Line 186">
                <a:extLst>
                  <a:ext uri="{FF2B5EF4-FFF2-40B4-BE49-F238E27FC236}">
                    <a16:creationId xmlns:a16="http://schemas.microsoft.com/office/drawing/2014/main" id="{62670024-57FF-4267-9D65-762658BBC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7" name="Line 187">
                <a:extLst>
                  <a:ext uri="{FF2B5EF4-FFF2-40B4-BE49-F238E27FC236}">
                    <a16:creationId xmlns:a16="http://schemas.microsoft.com/office/drawing/2014/main" id="{0E034605-42CA-4D6C-AD3E-68751BADE4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3" name="Group 188">
              <a:extLst>
                <a:ext uri="{FF2B5EF4-FFF2-40B4-BE49-F238E27FC236}">
                  <a16:creationId xmlns:a16="http://schemas.microsoft.com/office/drawing/2014/main" id="{1073C0B8-61AF-4D41-8F9B-C3365E48EE0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72" name="Line 189">
                <a:extLst>
                  <a:ext uri="{FF2B5EF4-FFF2-40B4-BE49-F238E27FC236}">
                    <a16:creationId xmlns:a16="http://schemas.microsoft.com/office/drawing/2014/main" id="{D17B7650-8896-4BF0-9BD4-E46904D03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3" name="Line 190">
                <a:extLst>
                  <a:ext uri="{FF2B5EF4-FFF2-40B4-BE49-F238E27FC236}">
                    <a16:creationId xmlns:a16="http://schemas.microsoft.com/office/drawing/2014/main" id="{B4B0498C-CCA8-4DCF-9A11-1706573301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4" name="Line 191">
                <a:extLst>
                  <a:ext uri="{FF2B5EF4-FFF2-40B4-BE49-F238E27FC236}">
                    <a16:creationId xmlns:a16="http://schemas.microsoft.com/office/drawing/2014/main" id="{221F0ED5-FA1A-48EE-B697-1524D60302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4" name="Group 192">
              <a:extLst>
                <a:ext uri="{FF2B5EF4-FFF2-40B4-BE49-F238E27FC236}">
                  <a16:creationId xmlns:a16="http://schemas.microsoft.com/office/drawing/2014/main" id="{AA90E9A6-2C40-4A2C-B18B-5EFA573D27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69" name="Line 193">
                <a:extLst>
                  <a:ext uri="{FF2B5EF4-FFF2-40B4-BE49-F238E27FC236}">
                    <a16:creationId xmlns:a16="http://schemas.microsoft.com/office/drawing/2014/main" id="{9924DBC8-2417-477D-8CC3-3BC7974D9A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0" name="Line 194">
                <a:extLst>
                  <a:ext uri="{FF2B5EF4-FFF2-40B4-BE49-F238E27FC236}">
                    <a16:creationId xmlns:a16="http://schemas.microsoft.com/office/drawing/2014/main" id="{EF254E79-7A34-470B-AFA8-A68DDA53A5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71" name="Line 195">
                <a:extLst>
                  <a:ext uri="{FF2B5EF4-FFF2-40B4-BE49-F238E27FC236}">
                    <a16:creationId xmlns:a16="http://schemas.microsoft.com/office/drawing/2014/main" id="{FBF3AFA3-FEA9-4454-B16C-80DA6A91F3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5" name="Group 196">
              <a:extLst>
                <a:ext uri="{FF2B5EF4-FFF2-40B4-BE49-F238E27FC236}">
                  <a16:creationId xmlns:a16="http://schemas.microsoft.com/office/drawing/2014/main" id="{C602CAC9-B92B-4404-9E23-EEDECF6FB4D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66" name="Line 197">
                <a:extLst>
                  <a:ext uri="{FF2B5EF4-FFF2-40B4-BE49-F238E27FC236}">
                    <a16:creationId xmlns:a16="http://schemas.microsoft.com/office/drawing/2014/main" id="{486C0C6A-0731-4DD1-9BE2-ED6873993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8148DAD-90CE-4B19-9A96-809F393355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68" name="Line 199">
                <a:extLst>
                  <a:ext uri="{FF2B5EF4-FFF2-40B4-BE49-F238E27FC236}">
                    <a16:creationId xmlns:a16="http://schemas.microsoft.com/office/drawing/2014/main" id="{55DDB858-0FCC-48E5-9EFC-CDE4909A26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</p:grpSp>
      <p:grpSp>
        <p:nvGrpSpPr>
          <p:cNvPr id="81" name="Group 200">
            <a:extLst>
              <a:ext uri="{FF2B5EF4-FFF2-40B4-BE49-F238E27FC236}">
                <a16:creationId xmlns:a16="http://schemas.microsoft.com/office/drawing/2014/main" id="{74FCD756-EB91-4B1F-85C5-EBDDA258FF5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82" name="Line 201">
              <a:extLst>
                <a:ext uri="{FF2B5EF4-FFF2-40B4-BE49-F238E27FC236}">
                  <a16:creationId xmlns:a16="http://schemas.microsoft.com/office/drawing/2014/main" id="{40333BBF-47EB-4815-A493-A8D6D405B3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3" name="Line 202">
              <a:extLst>
                <a:ext uri="{FF2B5EF4-FFF2-40B4-BE49-F238E27FC236}">
                  <a16:creationId xmlns:a16="http://schemas.microsoft.com/office/drawing/2014/main" id="{A3831171-29B4-4B1F-991A-EC5A5369C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4" name="Group 203">
            <a:extLst>
              <a:ext uri="{FF2B5EF4-FFF2-40B4-BE49-F238E27FC236}">
                <a16:creationId xmlns:a16="http://schemas.microsoft.com/office/drawing/2014/main" id="{BF8BFCD3-6E99-4C95-9C0B-3AB2715F99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85" name="Line 204">
              <a:extLst>
                <a:ext uri="{FF2B5EF4-FFF2-40B4-BE49-F238E27FC236}">
                  <a16:creationId xmlns:a16="http://schemas.microsoft.com/office/drawing/2014/main" id="{50E240FB-1C24-45E3-A242-DD6263C07E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6" name="Line 205">
              <a:extLst>
                <a:ext uri="{FF2B5EF4-FFF2-40B4-BE49-F238E27FC236}">
                  <a16:creationId xmlns:a16="http://schemas.microsoft.com/office/drawing/2014/main" id="{2987FEB4-15AF-4D15-87F2-CB2F54B5922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87" name="Group 206">
            <a:extLst>
              <a:ext uri="{FF2B5EF4-FFF2-40B4-BE49-F238E27FC236}">
                <a16:creationId xmlns:a16="http://schemas.microsoft.com/office/drawing/2014/main" id="{1193322E-C3CF-4A92-AD5C-18D44C1B67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88" name="Line 207">
              <a:extLst>
                <a:ext uri="{FF2B5EF4-FFF2-40B4-BE49-F238E27FC236}">
                  <a16:creationId xmlns:a16="http://schemas.microsoft.com/office/drawing/2014/main" id="{87979FB5-4D2C-41C6-B8D1-C617F1AEA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9" name="Line 208">
              <a:extLst>
                <a:ext uri="{FF2B5EF4-FFF2-40B4-BE49-F238E27FC236}">
                  <a16:creationId xmlns:a16="http://schemas.microsoft.com/office/drawing/2014/main" id="{F1DB7051-EDB0-40C0-BBC0-56EB63B5FB1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0" name="Group 209">
            <a:extLst>
              <a:ext uri="{FF2B5EF4-FFF2-40B4-BE49-F238E27FC236}">
                <a16:creationId xmlns:a16="http://schemas.microsoft.com/office/drawing/2014/main" id="{97494A2A-C7C4-40EA-88A6-31EC7ADD43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91" name="Line 210">
              <a:extLst>
                <a:ext uri="{FF2B5EF4-FFF2-40B4-BE49-F238E27FC236}">
                  <a16:creationId xmlns:a16="http://schemas.microsoft.com/office/drawing/2014/main" id="{73E540A3-8AEF-4C08-A33C-81631FF400F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2" name="Line 211">
              <a:extLst>
                <a:ext uri="{FF2B5EF4-FFF2-40B4-BE49-F238E27FC236}">
                  <a16:creationId xmlns:a16="http://schemas.microsoft.com/office/drawing/2014/main" id="{D1767316-28BD-4BCF-B69A-DC677C41DCB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3" name="Group 212">
            <a:extLst>
              <a:ext uri="{FF2B5EF4-FFF2-40B4-BE49-F238E27FC236}">
                <a16:creationId xmlns:a16="http://schemas.microsoft.com/office/drawing/2014/main" id="{9F2100C0-D873-4CB2-918F-CFA736CC8F5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94" name="Line 213">
              <a:extLst>
                <a:ext uri="{FF2B5EF4-FFF2-40B4-BE49-F238E27FC236}">
                  <a16:creationId xmlns:a16="http://schemas.microsoft.com/office/drawing/2014/main" id="{F2FB2600-637B-4E4E-9725-5598A854C1C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5" name="Line 214">
              <a:extLst>
                <a:ext uri="{FF2B5EF4-FFF2-40B4-BE49-F238E27FC236}">
                  <a16:creationId xmlns:a16="http://schemas.microsoft.com/office/drawing/2014/main" id="{890C530B-0F2E-496A-925F-C58FAF7EB7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6" name="Line 215">
              <a:extLst>
                <a:ext uri="{FF2B5EF4-FFF2-40B4-BE49-F238E27FC236}">
                  <a16:creationId xmlns:a16="http://schemas.microsoft.com/office/drawing/2014/main" id="{A60103F4-8B24-4E78-9007-66672D2FE3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97" name="Group 216">
            <a:extLst>
              <a:ext uri="{FF2B5EF4-FFF2-40B4-BE49-F238E27FC236}">
                <a16:creationId xmlns:a16="http://schemas.microsoft.com/office/drawing/2014/main" id="{755A1D53-65F9-4A35-968A-39F6C00FF6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98" name="Line 217">
              <a:extLst>
                <a:ext uri="{FF2B5EF4-FFF2-40B4-BE49-F238E27FC236}">
                  <a16:creationId xmlns:a16="http://schemas.microsoft.com/office/drawing/2014/main" id="{07D65EAC-6005-474A-ACA7-FF9FBA8CED6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9" name="Line 218">
              <a:extLst>
                <a:ext uri="{FF2B5EF4-FFF2-40B4-BE49-F238E27FC236}">
                  <a16:creationId xmlns:a16="http://schemas.microsoft.com/office/drawing/2014/main" id="{DF7E8A4F-E6E1-492F-B13D-343B723098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0" name="Line 219">
              <a:extLst>
                <a:ext uri="{FF2B5EF4-FFF2-40B4-BE49-F238E27FC236}">
                  <a16:creationId xmlns:a16="http://schemas.microsoft.com/office/drawing/2014/main" id="{3718CB3C-1F90-4670-B396-995ACAA21C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1" name="Group 220">
            <a:extLst>
              <a:ext uri="{FF2B5EF4-FFF2-40B4-BE49-F238E27FC236}">
                <a16:creationId xmlns:a16="http://schemas.microsoft.com/office/drawing/2014/main" id="{AEA142FC-D813-4A32-8975-0F982DB6ED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02" name="Line 221">
              <a:extLst>
                <a:ext uri="{FF2B5EF4-FFF2-40B4-BE49-F238E27FC236}">
                  <a16:creationId xmlns:a16="http://schemas.microsoft.com/office/drawing/2014/main" id="{6DF0FC8E-2B74-46D1-AF00-7A3C859927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3" name="Line 222">
              <a:extLst>
                <a:ext uri="{FF2B5EF4-FFF2-40B4-BE49-F238E27FC236}">
                  <a16:creationId xmlns:a16="http://schemas.microsoft.com/office/drawing/2014/main" id="{62F9A8CD-B340-4C5D-A25F-D62C71C02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4" name="Line 223">
              <a:extLst>
                <a:ext uri="{FF2B5EF4-FFF2-40B4-BE49-F238E27FC236}">
                  <a16:creationId xmlns:a16="http://schemas.microsoft.com/office/drawing/2014/main" id="{454082FB-70D0-4E02-ACE3-C87762DE77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5" name="Group 224">
            <a:extLst>
              <a:ext uri="{FF2B5EF4-FFF2-40B4-BE49-F238E27FC236}">
                <a16:creationId xmlns:a16="http://schemas.microsoft.com/office/drawing/2014/main" id="{09038442-A25E-49ED-8016-D5AD2EE0F22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6" name="Line 225">
              <a:extLst>
                <a:ext uri="{FF2B5EF4-FFF2-40B4-BE49-F238E27FC236}">
                  <a16:creationId xmlns:a16="http://schemas.microsoft.com/office/drawing/2014/main" id="{474B0FC0-059F-48F7-8E88-C4B4E1963DC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7" name="Line 226">
              <a:extLst>
                <a:ext uri="{FF2B5EF4-FFF2-40B4-BE49-F238E27FC236}">
                  <a16:creationId xmlns:a16="http://schemas.microsoft.com/office/drawing/2014/main" id="{0DFE0CF3-6538-4D85-B3A1-8C760F15F27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8" name="Line 227">
              <a:extLst>
                <a:ext uri="{FF2B5EF4-FFF2-40B4-BE49-F238E27FC236}">
                  <a16:creationId xmlns:a16="http://schemas.microsoft.com/office/drawing/2014/main" id="{2AD62AC9-A7F5-4338-A0C0-21A45B4B6F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09" name="Group 228">
            <a:extLst>
              <a:ext uri="{FF2B5EF4-FFF2-40B4-BE49-F238E27FC236}">
                <a16:creationId xmlns:a16="http://schemas.microsoft.com/office/drawing/2014/main" id="{9408AC51-985B-4BC2-B1F5-EE1FBDBDC3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10" name="Line 229">
              <a:extLst>
                <a:ext uri="{FF2B5EF4-FFF2-40B4-BE49-F238E27FC236}">
                  <a16:creationId xmlns:a16="http://schemas.microsoft.com/office/drawing/2014/main" id="{F89B13CF-77B2-4066-AD08-E59582EC7AB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1" name="Line 230">
              <a:extLst>
                <a:ext uri="{FF2B5EF4-FFF2-40B4-BE49-F238E27FC236}">
                  <a16:creationId xmlns:a16="http://schemas.microsoft.com/office/drawing/2014/main" id="{D26B0B03-9320-4562-988D-94577C89CA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2" name="Line 231">
              <a:extLst>
                <a:ext uri="{FF2B5EF4-FFF2-40B4-BE49-F238E27FC236}">
                  <a16:creationId xmlns:a16="http://schemas.microsoft.com/office/drawing/2014/main" id="{7D5EC5AD-D4CB-49AC-BEA6-9A7E5E2129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3" name="Group 232">
            <a:extLst>
              <a:ext uri="{FF2B5EF4-FFF2-40B4-BE49-F238E27FC236}">
                <a16:creationId xmlns:a16="http://schemas.microsoft.com/office/drawing/2014/main" id="{631E617E-AF41-4DCB-8647-02008E82C3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14" name="Line 233">
              <a:extLst>
                <a:ext uri="{FF2B5EF4-FFF2-40B4-BE49-F238E27FC236}">
                  <a16:creationId xmlns:a16="http://schemas.microsoft.com/office/drawing/2014/main" id="{519CDA23-BFCD-4B49-8359-9D61EDD969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5" name="Line 234">
              <a:extLst>
                <a:ext uri="{FF2B5EF4-FFF2-40B4-BE49-F238E27FC236}">
                  <a16:creationId xmlns:a16="http://schemas.microsoft.com/office/drawing/2014/main" id="{CCF46542-458E-4C6C-B4AF-EE4A59B75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6" name="Line 235">
              <a:extLst>
                <a:ext uri="{FF2B5EF4-FFF2-40B4-BE49-F238E27FC236}">
                  <a16:creationId xmlns:a16="http://schemas.microsoft.com/office/drawing/2014/main" id="{E7012C5B-CF3C-418B-A3B1-7F707FF3A0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117" name="Group 236">
            <a:extLst>
              <a:ext uri="{FF2B5EF4-FFF2-40B4-BE49-F238E27FC236}">
                <a16:creationId xmlns:a16="http://schemas.microsoft.com/office/drawing/2014/main" id="{4D6C44A1-A817-48E5-A740-2CDF9CFB2CD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18" name="Line 237">
              <a:extLst>
                <a:ext uri="{FF2B5EF4-FFF2-40B4-BE49-F238E27FC236}">
                  <a16:creationId xmlns:a16="http://schemas.microsoft.com/office/drawing/2014/main" id="{9330422B-FC9B-4C63-8F12-E9958A72B3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9" name="Line 238">
              <a:extLst>
                <a:ext uri="{FF2B5EF4-FFF2-40B4-BE49-F238E27FC236}">
                  <a16:creationId xmlns:a16="http://schemas.microsoft.com/office/drawing/2014/main" id="{D1BE1198-6511-4E25-A998-3099C848A7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0" name="Line 239">
              <a:extLst>
                <a:ext uri="{FF2B5EF4-FFF2-40B4-BE49-F238E27FC236}">
                  <a16:creationId xmlns:a16="http://schemas.microsoft.com/office/drawing/2014/main" id="{13505E84-3086-489A-8DF4-3848E87360F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34062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emf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gmd.C-GMDSA-3876\FileNet\Configuraci&#243;n%20local\Archivos%20temporales%20de%20Internet\Capacitaci&#243;n%20CMMI\7.0.1.9.R22%20Plantilla%20de%20Lista%20incidencias.x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9100" y="15494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6000" dirty="0">
                <a:solidFill>
                  <a:srgbClr val="FF0000"/>
                </a:solidFill>
                <a:ea typeface="ＭＳ Ｐゴシック" pitchFamily="112" charset="-128"/>
              </a:rPr>
              <a:t>Proceso de Gestión de Cambios a Requerimientos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40C056-4619-4147-8A07-96BDC43CBFD4}"/>
              </a:ext>
            </a:extLst>
          </p:cNvPr>
          <p:cNvSpPr/>
          <p:nvPr/>
        </p:nvSpPr>
        <p:spPr>
          <a:xfrm>
            <a:off x="2238669" y="332656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PGREQM_V1.0_2019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4. Entradas y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salidas</a:t>
            </a: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 del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proceso</a:t>
            </a:r>
            <a:endParaRPr lang="en-US" sz="4800" dirty="0">
              <a:solidFill>
                <a:srgbClr val="FF0000"/>
              </a:solidFill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24579" name="AutoShape 13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 dirty="0"/>
              <a:t>Entradas:</a:t>
            </a:r>
            <a:br>
              <a:rPr lang="es-PE" sz="1600" dirty="0"/>
            </a:br>
            <a:r>
              <a:rPr lang="es-PE" sz="1600" dirty="0"/>
              <a:t>- Plan del Proyecto</a:t>
            </a:r>
          </a:p>
          <a:p>
            <a:pPr algn="l">
              <a:buFontTx/>
              <a:buChar char="-"/>
            </a:pPr>
            <a:r>
              <a:rPr lang="es-PE" sz="1600" dirty="0"/>
              <a:t>Solicitud de Cambios </a:t>
            </a:r>
          </a:p>
          <a:p>
            <a:pPr algn="l"/>
            <a:r>
              <a:rPr lang="es-PE" sz="1600" dirty="0"/>
              <a:t>a requerimientos</a:t>
            </a:r>
          </a:p>
          <a:p>
            <a:pPr algn="l">
              <a:buFontTx/>
              <a:buChar char="-"/>
            </a:pPr>
            <a:endParaRPr lang="es-ES" sz="1600" dirty="0"/>
          </a:p>
        </p:txBody>
      </p:sp>
      <p:sp>
        <p:nvSpPr>
          <p:cNvPr id="24580" name="AutoShape 15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/>
              <a:t>Proceso de Gestión de Cambios a Requerimientos</a:t>
            </a:r>
            <a:endParaRPr lang="es-ES" sz="1600"/>
          </a:p>
        </p:txBody>
      </p:sp>
      <p:sp>
        <p:nvSpPr>
          <p:cNvPr id="24581" name="AutoShape 17"/>
          <p:cNvSpPr>
            <a:spLocks noChangeArrowheads="1"/>
          </p:cNvSpPr>
          <p:nvPr/>
        </p:nvSpPr>
        <p:spPr bwMode="auto">
          <a:xfrm>
            <a:off x="6083300" y="2060575"/>
            <a:ext cx="2809875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l"/>
            <a:r>
              <a:rPr lang="es-PE" sz="1600" b="1"/>
              <a:t>Salidas:</a:t>
            </a:r>
            <a:br>
              <a:rPr lang="es-PE" sz="1600"/>
            </a:br>
            <a:r>
              <a:rPr lang="es-PE" sz="1500"/>
              <a:t>- Registros de Requerimientos </a:t>
            </a:r>
          </a:p>
          <a:p>
            <a:pPr algn="l"/>
            <a:r>
              <a:rPr lang="es-PE" sz="1500"/>
              <a:t>del proyecto</a:t>
            </a: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5.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Proceso</a:t>
            </a: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 de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Gestión</a:t>
            </a: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 de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Cambios</a:t>
            </a: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 a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Requerimientos</a:t>
            </a:r>
            <a:endParaRPr lang="en-US" sz="4800" dirty="0">
              <a:solidFill>
                <a:srgbClr val="FF0000"/>
              </a:solidFill>
              <a:ea typeface="ＭＳ Ｐゴシック" pitchFamily="112" charset="-128"/>
            </a:endParaRPr>
          </a:p>
          <a:p>
            <a:pPr lvl="1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 dirty="0">
                <a:solidFill>
                  <a:srgbClr val="FF0000"/>
                </a:solidFill>
                <a:ea typeface="ＭＳ Ｐゴシック" pitchFamily="112" charset="-128"/>
              </a:rPr>
              <a:t>5.1 Subprocesos</a:t>
            </a:r>
            <a:endParaRPr lang="en-US" sz="4800" dirty="0">
              <a:solidFill>
                <a:srgbClr val="FF0000"/>
              </a:solidFill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endParaRPr lang="en-US" sz="4800" dirty="0">
              <a:solidFill>
                <a:srgbClr val="000066"/>
              </a:solidFill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632700" y="4221161"/>
            <a:ext cx="1036638" cy="1003299"/>
            <a:chOff x="4586" y="2523"/>
            <a:chExt cx="653" cy="632"/>
          </a:xfrm>
        </p:grpSpPr>
        <p:pic>
          <p:nvPicPr>
            <p:cNvPr id="266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6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>
                  <a:solidFill>
                    <a:srgbClr val="000066"/>
                  </a:solidFill>
                </a:rPr>
                <a:t>Registro de Requerimientos</a:t>
              </a:r>
              <a:endParaRPr lang="es-ES" sz="1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5256212" y="2585830"/>
            <a:ext cx="963613" cy="1152525"/>
            <a:chOff x="1474" y="1389"/>
            <a:chExt cx="607" cy="726"/>
          </a:xfrm>
        </p:grpSpPr>
        <p:sp>
          <p:nvSpPr>
            <p:cNvPr id="26672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dirty="0">
                  <a:solidFill>
                    <a:srgbClr val="000066"/>
                  </a:solidFill>
                </a:rPr>
                <a:t>Evaluar impacto del cambio 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 dirty="0">
                  <a:solidFill>
                    <a:srgbClr val="000066"/>
                  </a:solidFill>
                </a:rPr>
                <a:t>(4) Analista Programador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26628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dirty="0">
                  <a:solidFill>
                    <a:srgbClr val="000066"/>
                  </a:solidFill>
                </a:rPr>
                <a:t>Formalizar el cambio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 dirty="0">
                  <a:solidFill>
                    <a:srgbClr val="000066"/>
                  </a:solidFill>
                </a:rPr>
                <a:t>(6) Jefe de Proyecto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26629" name="AutoShape 14"/>
          <p:cNvCxnSpPr>
            <a:cxnSpLocks noChangeShapeType="1"/>
            <a:stCxn id="26636" idx="3"/>
            <a:endCxn id="26672" idx="1"/>
          </p:cNvCxnSpPr>
          <p:nvPr/>
        </p:nvCxnSpPr>
        <p:spPr bwMode="auto">
          <a:xfrm>
            <a:off x="5113338" y="3140075"/>
            <a:ext cx="142874" cy="22812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0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100" b="1">
                <a:solidFill>
                  <a:srgbClr val="000066"/>
                </a:solidFill>
              </a:rPr>
              <a:t>Si</a:t>
            </a:r>
            <a:endParaRPr lang="es-ES" sz="1100" b="1">
              <a:solidFill>
                <a:srgbClr val="000066"/>
              </a:solidFill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100" b="1">
                <a:solidFill>
                  <a:srgbClr val="000066"/>
                </a:solidFill>
              </a:rPr>
              <a:t>No</a:t>
            </a:r>
            <a:endParaRPr lang="es-ES" sz="1100" b="1">
              <a:solidFill>
                <a:srgbClr val="000066"/>
              </a:solidFill>
            </a:endParaRPr>
          </a:p>
        </p:txBody>
      </p:sp>
      <p:cxnSp>
        <p:nvCxnSpPr>
          <p:cNvPr id="26632" name="AutoShape 17"/>
          <p:cNvCxnSpPr>
            <a:cxnSpLocks noChangeShapeType="1"/>
            <a:stCxn id="26663" idx="3"/>
            <a:endCxn id="26636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33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grpSp>
        <p:nvGrpSpPr>
          <p:cNvPr id="26634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26666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dirty="0">
                  <a:solidFill>
                    <a:srgbClr val="000066"/>
                  </a:solidFill>
                </a:rPr>
                <a:t>Solicitar cambio formal</a:t>
              </a:r>
              <a:r>
                <a:rPr lang="es-PE" sz="1000" dirty="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26667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 dirty="0">
                  <a:solidFill>
                    <a:srgbClr val="000066"/>
                  </a:solidFill>
                </a:rPr>
                <a:t>(1) Cliente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  <p:sp>
          <p:nvSpPr>
            <p:cNvPr id="26668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26635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20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6636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3. Evaluar solicitud de cambio?</a:t>
            </a:r>
            <a:endParaRPr lang="es-ES" sz="1000">
              <a:solidFill>
                <a:srgbClr val="000066"/>
              </a:solidFill>
            </a:endParaRPr>
          </a:p>
        </p:txBody>
      </p:sp>
      <p:cxnSp>
        <p:nvCxnSpPr>
          <p:cNvPr id="26637" name="AutoShape 25"/>
          <p:cNvCxnSpPr>
            <a:cxnSpLocks noChangeShapeType="1"/>
            <a:stCxn id="26642" idx="3"/>
            <a:endCxn id="26669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38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26663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dirty="0">
                  <a:solidFill>
                    <a:srgbClr val="000066"/>
                  </a:solidFill>
                </a:rPr>
                <a:t>Informar impacto por evaluar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26664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 dirty="0">
                  <a:solidFill>
                    <a:srgbClr val="000066"/>
                  </a:solidFill>
                </a:rPr>
                <a:t>(2) Analista Funcional</a:t>
              </a:r>
              <a:endParaRPr lang="es-ES" sz="1000" b="1" dirty="0">
                <a:solidFill>
                  <a:srgbClr val="000066"/>
                </a:solidFill>
              </a:endParaRPr>
            </a:p>
          </p:txBody>
        </p:sp>
        <p:sp>
          <p:nvSpPr>
            <p:cNvPr id="26665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s-PE" sz="10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26639" name="AutoShape 30"/>
          <p:cNvCxnSpPr>
            <a:cxnSpLocks noChangeShapeType="1"/>
            <a:stCxn id="26666" idx="3"/>
            <a:endCxn id="26663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cxnSp>
        <p:nvCxnSpPr>
          <p:cNvPr id="26640" name="AutoShape 34"/>
          <p:cNvCxnSpPr>
            <a:cxnSpLocks noChangeShapeType="1"/>
            <a:stCxn id="26671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35"/>
          <p:cNvCxnSpPr>
            <a:cxnSpLocks noChangeShapeType="1"/>
            <a:endCxn id="26676" idx="2"/>
          </p:cNvCxnSpPr>
          <p:nvPr/>
        </p:nvCxnSpPr>
        <p:spPr bwMode="auto">
          <a:xfrm flipV="1">
            <a:off x="8150225" y="5224460"/>
            <a:ext cx="794" cy="149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2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5. Aprueba</a:t>
            </a:r>
          </a:p>
          <a:p>
            <a:r>
              <a:rPr lang="es-PE" sz="1000">
                <a:solidFill>
                  <a:srgbClr val="000066"/>
                </a:solidFill>
              </a:rPr>
              <a:t>solicitud de cambio?</a:t>
            </a:r>
            <a:endParaRPr lang="es-ES" sz="1000">
              <a:solidFill>
                <a:srgbClr val="000066"/>
              </a:solidFill>
            </a:endParaRPr>
          </a:p>
        </p:txBody>
      </p:sp>
      <p:cxnSp>
        <p:nvCxnSpPr>
          <p:cNvPr id="26643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4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100" b="1">
                <a:solidFill>
                  <a:srgbClr val="000066"/>
                </a:solidFill>
              </a:rPr>
              <a:t>Si</a:t>
            </a:r>
            <a:endParaRPr lang="es-ES" sz="1100" b="1">
              <a:solidFill>
                <a:srgbClr val="000066"/>
              </a:solidFill>
            </a:endParaRPr>
          </a:p>
        </p:txBody>
      </p:sp>
      <p:grpSp>
        <p:nvGrpSpPr>
          <p:cNvPr id="26645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26660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26661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400"/>
            </a:p>
          </p:txBody>
        </p:sp>
        <p:sp>
          <p:nvSpPr>
            <p:cNvPr id="26662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100" b="1">
                <a:solidFill>
                  <a:srgbClr val="000066"/>
                </a:solidFill>
              </a:rPr>
              <a:t>No</a:t>
            </a:r>
            <a:endParaRPr lang="es-ES" sz="1100" b="1">
              <a:solidFill>
                <a:srgbClr val="000066"/>
              </a:solidFill>
            </a:endParaRPr>
          </a:p>
        </p:txBody>
      </p:sp>
      <p:cxnSp>
        <p:nvCxnSpPr>
          <p:cNvPr id="26647" name="AutoShape 48"/>
          <p:cNvCxnSpPr>
            <a:cxnSpLocks noChangeShapeType="1"/>
            <a:endCxn id="26666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sp>
        <p:nvSpPr>
          <p:cNvPr id="26648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  <p:grpSp>
        <p:nvGrpSpPr>
          <p:cNvPr id="26649" name="Group 59"/>
          <p:cNvGrpSpPr>
            <a:grpSpLocks/>
          </p:cNvGrpSpPr>
          <p:nvPr/>
        </p:nvGrpSpPr>
        <p:grpSpPr bwMode="auto">
          <a:xfrm>
            <a:off x="539750" y="2768602"/>
            <a:ext cx="1223963" cy="1325563"/>
            <a:chOff x="1928" y="2614"/>
            <a:chExt cx="771" cy="835"/>
          </a:xfrm>
        </p:grpSpPr>
        <p:pic>
          <p:nvPicPr>
            <p:cNvPr id="26658" name="Picture 6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9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>
                  <a:solidFill>
                    <a:srgbClr val="000066"/>
                  </a:solidFill>
                </a:rPr>
                <a:t>Plan de Proyecto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>
                  <a:solidFill>
                    <a:srgbClr val="000066"/>
                  </a:solidFill>
                </a:rPr>
                <a:t>(Sección Gestión de Cambios a REQ)</a:t>
              </a:r>
              <a:endParaRPr lang="es-ES" sz="10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0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</p:spPr>
      </p:cxnSp>
      <p:grpSp>
        <p:nvGrpSpPr>
          <p:cNvPr id="26651" name="Group 63"/>
          <p:cNvGrpSpPr>
            <a:grpSpLocks/>
          </p:cNvGrpSpPr>
          <p:nvPr/>
        </p:nvGrpSpPr>
        <p:grpSpPr bwMode="auto">
          <a:xfrm>
            <a:off x="684213" y="1700216"/>
            <a:ext cx="935037" cy="893763"/>
            <a:chOff x="476" y="3294"/>
            <a:chExt cx="589" cy="563"/>
          </a:xfrm>
        </p:grpSpPr>
        <p:pic>
          <p:nvPicPr>
            <p:cNvPr id="26656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000" b="1">
                  <a:solidFill>
                    <a:srgbClr val="000066"/>
                  </a:solidFill>
                </a:rPr>
                <a:t>Proceso de Gestión de Proyectos</a:t>
              </a:r>
              <a:endParaRPr lang="es-ES" sz="10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26652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53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26654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Proceso de Gestión de Proyectos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30" name="Group 80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33981237"/>
              </p:ext>
            </p:extLst>
          </p:nvPr>
        </p:nvGraphicFramePr>
        <p:xfrm>
          <a:off x="1" y="1268413"/>
          <a:ext cx="9144001" cy="394196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6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Cliente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El analista funcional </a:t>
                      </a:r>
                      <a:r>
                        <a:rPr kumimoji="0" lang="es-PE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recepciona</a:t>
                      </a: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los requerimientos emitidos por los canales autorizados, según el </a:t>
                      </a:r>
                      <a:r>
                        <a:rPr kumimoji="0" lang="es-PE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checklist</a:t>
                      </a: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 aceptación de requerimiento y luego </a:t>
                      </a: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 la solicitud de cambio en la Plantilla de Registro de Cambios a Requerimientos de Proyectos.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SOLCREQ_V1.0_2019</a:t>
                      </a:r>
                      <a:endParaRPr lang="es-ES" sz="1100" u="none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Informar impacto por evaluar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Determinar las actividades impactadas en los planes de trabajo vigentes y las fechas comprometidas por el estudio de impacto.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SOLCREQ_V1.0_2019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LMREQM_V1.0_2019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Jefe de Proyectos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solicitud de cambio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 se autoriza la evaluación de la solicitud de cambio, se envía la conformidad quedando registrado en acta vía correo electrónico.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ARINT_28_08_2019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6" name="AutoShape 576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7687" name="Text Box 805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01" name="Group 1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49453204"/>
              </p:ext>
            </p:extLst>
          </p:nvPr>
        </p:nvGraphicFramePr>
        <p:xfrm>
          <a:off x="0" y="1484784"/>
          <a:ext cx="9143999" cy="38192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del Responsable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Programador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Opcionalmente, el analista solicita una reunión con el Proveedor de cambios a requerimientos para aclarar la solicitud de cambio.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MTREQM_V1.0_2019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Analista Funcional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cambio de requerimiento es aprobada formalmente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Esta actividad refleja la decisión del canal autorizado sobre la incorporación de los cambios en requerimientos en el alcance del proyecto.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Formalizar el cambio de requerimiento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Si el canal autorizado acepta el cambio, se envía la conformidad a través de un acta.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ARINT_28_08_2019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0" name="AutoShape 41"/>
          <p:cNvSpPr>
            <a:spLocks noChangeArrowheads="1"/>
          </p:cNvSpPr>
          <p:nvPr/>
        </p:nvSpPr>
        <p:spPr bwMode="auto">
          <a:xfrm>
            <a:off x="179388" y="6400800"/>
            <a:ext cx="1008062" cy="287338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sz="1200">
              <a:solidFill>
                <a:srgbClr val="000066"/>
              </a:solidFill>
            </a:endParaRPr>
          </a:p>
        </p:txBody>
      </p:sp>
      <p:sp>
        <p:nvSpPr>
          <p:cNvPr id="28711" name="Text Box 162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352550" y="188913"/>
            <a:ext cx="4381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</a:rPr>
              <a:t>Métricas del proceso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0724" name="AutoShape 15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anchor="ctr"/>
          <a:lstStyle/>
          <a:p>
            <a:pPr algn="l"/>
            <a:r>
              <a:rPr lang="es-PE" b="1" dirty="0">
                <a:solidFill>
                  <a:srgbClr val="FF0000"/>
                </a:solidFill>
              </a:rPr>
              <a:t>Volatilidad de requerimientos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Artefactos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72874" name="Group 17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30100041"/>
              </p:ext>
            </p:extLst>
          </p:nvPr>
        </p:nvGraphicFramePr>
        <p:xfrm>
          <a:off x="323850" y="1408113"/>
          <a:ext cx="8568630" cy="454659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9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Suproceso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LMR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Definir los requerimientos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Acta de Reunión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Definir condición de requerimiento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cambios a requerimientos de proyectos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Registro de cambios a requerimientos de proyectos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Solicitar cambio formal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Matriz de trazabilidad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manejo de cambios a requerimientos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Evaluar impacto del cambio de requerimiento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Historial de revisiones</a:t>
            </a:r>
            <a:endParaRPr lang="es-ES" sz="3200" b="1">
              <a:solidFill>
                <a:schemeClr val="bg1"/>
              </a:solidFill>
            </a:endParaRPr>
          </a:p>
        </p:txBody>
      </p:sp>
      <p:graphicFrame>
        <p:nvGraphicFramePr>
          <p:cNvPr id="50325" name="Group 14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45669856"/>
              </p:ext>
            </p:extLst>
          </p:nvPr>
        </p:nvGraphicFramePr>
        <p:xfrm>
          <a:off x="322263" y="1484313"/>
          <a:ext cx="8714232" cy="3312479"/>
        </p:xfrm>
        <a:graphic>
          <a:graphicData uri="http://schemas.openxmlformats.org/drawingml/2006/table">
            <a:tbl>
              <a:tblPr/>
              <a:tblGrid>
                <a:gridCol w="44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3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11/09/2019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Harold Alfaro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Revisado 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Daniel Baique Sánchez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413"/>
            <a:ext cx="259238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49600" y="1268413"/>
            <a:ext cx="4951413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FF0000"/>
                </a:solidFill>
              </a:rPr>
              <a:t>Objetivo y alcance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FF0000"/>
                </a:solidFill>
              </a:rPr>
              <a:t>Términos y definiciones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FF0000"/>
                </a:solidFill>
              </a:rPr>
              <a:t>Roles y responsabilidades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FF0000"/>
                </a:solidFill>
              </a:rPr>
              <a:t>Entradas y salidas del proceso</a:t>
            </a: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FF0000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	5.1 Subprocesos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	5.2 Actividades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	5.3 Tareas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6. Métricas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7. Artefactos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FF0000"/>
                </a:solidFill>
              </a:rPr>
              <a:t>8. Historial de revisiones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7558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s-PE" sz="4800">
                <a:solidFill>
                  <a:srgbClr val="000066"/>
                </a:solidFill>
                <a:ea typeface="ＭＳ Ｐゴシック" pitchFamily="112" charset="-128"/>
              </a:rPr>
              <a:t>1. Objetivo y alcance del proceso</a:t>
            </a:r>
          </a:p>
        </p:txBody>
      </p:sp>
      <p:sp>
        <p:nvSpPr>
          <p:cNvPr id="16389" name="Text Box 123"/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FF0000"/>
                </a:solidFill>
              </a:rPr>
              <a:t>Objetivo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987675" y="198913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Definir el mecanismo de gestión de requerimientos de proyectos de JARBO</a:t>
            </a:r>
          </a:p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Establecer el procedimiento de gestión de cambios a requerimientos</a:t>
            </a:r>
          </a:p>
          <a:p>
            <a:pPr marL="177800" indent="-177800" algn="l"/>
            <a:endParaRPr lang="es-ES" sz="1600" dirty="0">
              <a:solidFill>
                <a:srgbClr val="000066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59113" y="3789363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FF0000"/>
                </a:solidFill>
              </a:rPr>
              <a:t>Alcance</a:t>
            </a:r>
            <a:r>
              <a:rPr lang="es-ES_tradnl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987675" y="4292600"/>
            <a:ext cx="5000625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>
              <a:buFontTx/>
              <a:buChar char="•"/>
            </a:pPr>
            <a:r>
              <a:rPr lang="es-PE" sz="1600" dirty="0">
                <a:solidFill>
                  <a:srgbClr val="000066"/>
                </a:solidFill>
              </a:rPr>
              <a:t>Este proceso aplica a los proyectos definidos dentro del servicio JARBO de la Gerencia de Procesos de Reservas de Citas. </a:t>
            </a:r>
          </a:p>
          <a:p>
            <a:pPr marL="177800" indent="-177800" algn="l">
              <a:buFontTx/>
              <a:buChar char="•"/>
            </a:pPr>
            <a:endParaRPr lang="es-ES" sz="1600" dirty="0">
              <a:solidFill>
                <a:srgbClr val="000066"/>
              </a:solidFill>
            </a:endParaRPr>
          </a:p>
          <a:p>
            <a:pPr marL="177800" indent="-177800" algn="l"/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16238" y="37163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79388" y="1546225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2.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Términos</a:t>
            </a: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 y </a:t>
            </a:r>
            <a:r>
              <a:rPr lang="en-US" sz="4800" dirty="0" err="1">
                <a:solidFill>
                  <a:srgbClr val="FF0000"/>
                </a:solidFill>
                <a:ea typeface="ＭＳ Ｐゴシック" pitchFamily="112" charset="-128"/>
              </a:rPr>
              <a:t>definiciones</a:t>
            </a:r>
            <a:endParaRPr lang="en-US" sz="4800" dirty="0">
              <a:solidFill>
                <a:srgbClr val="FF0000"/>
              </a:solidFill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95396" name="Group 16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4768653"/>
              </p:ext>
            </p:extLst>
          </p:nvPr>
        </p:nvGraphicFramePr>
        <p:xfrm>
          <a:off x="0" y="1484784"/>
          <a:ext cx="9143999" cy="37444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Cambio en requerimiento</a:t>
                      </a: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Cualquier modificación en los requerimientos acordados. Los requerimientos nuevos son considerados también cambios.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Requerimientos acordados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Son los requerimientos que han sido aprobados y autorizados, en lo  que constituye el alcance del requerimiento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Aprobador de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Plan de Gestión de Requerimientos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ea typeface="ＭＳ Ｐゴシック" pitchFamily="112" charset="-128"/>
              </a:rPr>
              <a:t>3. Roles y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179388" y="3182938"/>
            <a:ext cx="1728787" cy="792162"/>
          </a:xfrm>
          <a:prstGeom prst="homePlate">
            <a:avLst>
              <a:gd name="adj" fmla="val 54559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Jefe de Proyecto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79388" y="1714500"/>
            <a:ext cx="1800225" cy="1036638"/>
          </a:xfrm>
          <a:prstGeom prst="homePlate">
            <a:avLst>
              <a:gd name="adj" fmla="val 56814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Cliente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2051050" y="1989138"/>
            <a:ext cx="6913563" cy="719137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cambios a los requerimientos acordados.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Solicita nuevos requerimientos.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Resuelve consultas acerca de los cambios solicitados en los requerimientos.</a:t>
            </a:r>
          </a:p>
        </p:txBody>
      </p:sp>
      <p:sp>
        <p:nvSpPr>
          <p:cNvPr id="21510" name="AutoShape 13"/>
          <p:cNvSpPr>
            <a:spLocks noChangeArrowheads="1"/>
          </p:cNvSpPr>
          <p:nvPr/>
        </p:nvSpPr>
        <p:spPr bwMode="auto">
          <a:xfrm>
            <a:off x="2051050" y="3182938"/>
            <a:ext cx="6913563" cy="79216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presentación de una solicitud de cambio.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Autoriza la solicitud de un cambio.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Define la organización para gestionar los requerimientos.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323851" y="2780928"/>
            <a:ext cx="1655762" cy="792163"/>
          </a:xfrm>
          <a:prstGeom prst="homePlate">
            <a:avLst>
              <a:gd name="adj" fmla="val 52254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Funcional</a:t>
            </a:r>
            <a:endParaRPr lang="es-ES" sz="1400" b="1" dirty="0">
              <a:solidFill>
                <a:srgbClr val="000066"/>
              </a:solidFill>
            </a:endParaRPr>
          </a:p>
        </p:txBody>
      </p:sp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1962714" y="1988765"/>
            <a:ext cx="6985000" cy="2376488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Identifica los requerimientos de usuario.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Tipifica los requerimientos según la “Plantilla de Lista Maestra de Requerimientos para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Proyectos.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Expone los requerimientos definidos con la finalidad de obtener aprobación del Proveedor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requerimientos.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Registra y aplica las observaciones que se realicen a los requerimientos en proceso de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aprobación.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Prepara y presenta los requerimientos para autorización formal.</a:t>
            </a:r>
          </a:p>
          <a:p>
            <a:pPr indent="180975" algn="l"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Es responsable de la evaluación del impacto de un cambio en los requerimientos, indicando</a:t>
            </a:r>
          </a:p>
          <a:p>
            <a:pPr indent="180975" algn="l"/>
            <a:r>
              <a:rPr lang="es-ES" sz="1200" dirty="0">
                <a:solidFill>
                  <a:srgbClr val="000066"/>
                </a:solidFill>
              </a:rPr>
              <a:t>qué actividades del cronograma se verán afectadas por el cambio.</a:t>
            </a:r>
          </a:p>
        </p:txBody>
      </p:sp>
      <p:sp>
        <p:nvSpPr>
          <p:cNvPr id="22535" name="AutoShape 11"/>
          <p:cNvSpPr>
            <a:spLocks noChangeArrowheads="1"/>
          </p:cNvSpPr>
          <p:nvPr/>
        </p:nvSpPr>
        <p:spPr bwMode="auto">
          <a:xfrm>
            <a:off x="2051050" y="5084763"/>
            <a:ext cx="6913563" cy="503237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marL="179388" indent="-179388" algn="l">
              <a:spcBef>
                <a:spcPct val="20000"/>
              </a:spcBef>
              <a:buFontTx/>
              <a:buChar char="•"/>
            </a:pPr>
            <a:r>
              <a:rPr lang="es-ES" sz="1200" dirty="0">
                <a:solidFill>
                  <a:srgbClr val="000066"/>
                </a:solidFill>
              </a:rPr>
              <a:t>Participa en la evaluación del impacto de cambios a requerimientos, indicando qué actividades del cronograma se verán afectadas por el cambio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179388" y="4868863"/>
            <a:ext cx="1655762" cy="792162"/>
          </a:xfrm>
          <a:prstGeom prst="homePlate">
            <a:avLst>
              <a:gd name="adj" fmla="val 52255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PE" sz="1400" b="1" dirty="0">
                <a:solidFill>
                  <a:srgbClr val="000066"/>
                </a:solidFill>
              </a:rPr>
              <a:t>Analista Programador</a:t>
            </a:r>
            <a:endParaRPr lang="es-ES" sz="1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9922</TotalTime>
  <Words>1386</Words>
  <Application>Microsoft Office PowerPoint</Application>
  <PresentationFormat>Presentación en pantalla (4:3)</PresentationFormat>
  <Paragraphs>212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Danel</cp:lastModifiedBy>
  <cp:revision>343</cp:revision>
  <dcterms:created xsi:type="dcterms:W3CDTF">2008-06-17T21:38:12Z</dcterms:created>
  <dcterms:modified xsi:type="dcterms:W3CDTF">2019-09-12T01:33:09Z</dcterms:modified>
</cp:coreProperties>
</file>