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D763A8-AACF-4F02-885C-3820E7788DBA}">
  <a:tblStyle styleId="{DDD763A8-AACF-4F02-885C-3820E7788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9a03448c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9a03448c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9a03448c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9a03448c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9a03448c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9a03448c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9a03448c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9a03448c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9a03448c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9a03448c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9a03448c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9a03448c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Capstone Project - Big Mountain Ski Resort Recommendations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Alex Yeo - Data Scientist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and Goal of Recommendations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Scope: </a:t>
            </a:r>
            <a:r>
              <a:rPr lang="en"/>
              <a:t>Identify potential opportunities to increase ticket </a:t>
            </a:r>
            <a:r>
              <a:rPr lang="en"/>
              <a:t>prices</a:t>
            </a:r>
            <a:r>
              <a:rPr lang="en"/>
              <a:t> to secure the best value from the resort’s feature capabilities, maximize revenue, and reduce operating costs by next ski season.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Goal: </a:t>
            </a:r>
            <a:r>
              <a:rPr lang="en"/>
              <a:t>To maximize revenue to exceed the current operating costs of over $1.5 million, which includes the cost of adding a new chair lift.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Target Deliverables:</a:t>
            </a:r>
            <a:r>
              <a:rPr lang="en"/>
              <a:t> A best fit model that would most accurately predict ticket prices with adjustments to the resort’s features. And identify which features would most impact and justify an increase in ticket price.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Recommendations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Baseline Threshold for Ticket Price Increase: </a:t>
            </a:r>
            <a:r>
              <a:rPr lang="en" sz="1400"/>
              <a:t>The developed model shows that the current ticket price of $81 could yield a ticket increase of up to $99, without significant impact.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Recommendation: </a:t>
            </a:r>
            <a:r>
              <a:rPr lang="en" sz="1400"/>
              <a:t>Option 2, adding a run, increasing the vertical drop by 150 feet, and adding a chair lift would yield only a $0.60 increase to ticket price, while bringing in at least $1 million in revenue. Which would not cover the $1.5 million in operating costs. Thus there’s </a:t>
            </a:r>
            <a:r>
              <a:rPr lang="en" sz="1400"/>
              <a:t>flexibility</a:t>
            </a:r>
            <a:r>
              <a:rPr lang="en" sz="1400"/>
              <a:t> to add at least 300 ft vertical drop, add 2 additional chairs, and 2 additional runs to the park. This would yield a ticket price increase up to $86, while </a:t>
            </a:r>
            <a:r>
              <a:rPr lang="en" sz="1400"/>
              <a:t>bringing</a:t>
            </a:r>
            <a:r>
              <a:rPr lang="en" sz="1400"/>
              <a:t> in $9.5 million in revenues.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Recommended outcome: </a:t>
            </a:r>
            <a:r>
              <a:rPr lang="en" sz="1400"/>
              <a:t>Increase the ticket price to $86 and over $9.5 million in revenue.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Summary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linear regression model was the first method to develop predictions on ticket prices and select most accurately impactful features.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Pipeline workflow: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1. Impute missing values with mean or median values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2. Scale numerical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3. Select K Best Features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4. Generation of Linear Regression Model Using the most optimal K number of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5. Assess accuracy/metrics through cross-validation using R-Squared, mean absolute error, and mean squared error.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Instituted multiple hyperparamaters to experiment for selecting the best K features through GridSearchCV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 Model Summary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Second Linear Regression model to determine better accuracy.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Key difference from standard linear regression model: </a:t>
            </a:r>
            <a:r>
              <a:rPr lang="en"/>
              <a:t>Saves time by </a:t>
            </a:r>
            <a:r>
              <a:rPr lang="en"/>
              <a:t>going</a:t>
            </a:r>
            <a:r>
              <a:rPr lang="en"/>
              <a:t> straight to assessing accuracy performance after pipeline definition.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Pipeline Workflow: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1. Impute missing values with median or mean values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2. Scale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4. Fit model and assess model performance through Cross-validation </a:t>
            </a:r>
            <a:r>
              <a:rPr lang="en"/>
              <a:t>using R-Squared, mean absolute error, and mean squared error.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Experimented with different hyperparamaters using GridSearchCV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vs Random Forest Regressor Results Post Cross-Validation</a:t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458000" y="133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{DDD763A8-AACF-4F02-885C-3820E7788DBA}</a:tableStyleId>
              </a:tblPr>
              <a:tblGrid>
                <a:gridCol w="815400"/>
                <a:gridCol w="815400"/>
                <a:gridCol w="815400"/>
                <a:gridCol w="815400"/>
                <a:gridCol w="815400"/>
                <a:gridCol w="815400"/>
              </a:tblGrid>
              <a:tr h="6136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Metric Measurement                    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Linear Regression Model  Performance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Random Forest Regressor Model Performance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</a:tr>
              <a:tr h="306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R-Squared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0.66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0.71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</a:tr>
              <a:tr h="5909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Mean Absolute Error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11.79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9.57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</a:tr>
              <a:tr h="306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Mean Squared Error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1.62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1.40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</a:tr>
            </a:tbl>
          </a:graphicData>
        </a:graphic>
      </p:graphicFrame>
      <p:sp>
        <p:nvSpPr>
          <p:cNvPr id="95" name="Google Shape;95;p18"/>
          <p:cNvSpPr txBox="1"/>
          <p:nvPr/>
        </p:nvSpPr>
        <p:spPr>
          <a:xfrm>
            <a:off x="5547450" y="1194550"/>
            <a:ext cx="34230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R-squared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 showed that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Model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was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71%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accurate while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 Regression Model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was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66%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accurate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or average error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showed that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model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had less error with a score of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9.57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while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 Regression model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had more average error, with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11.79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score.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or mean squared error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showed that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model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had less error with a score of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1.4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while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 Regression model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had more average error, with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1.62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score.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Summary	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established model (Forest Regressor Model) supports a ticket price increase of up to $99/ticket.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Final Recommendation: </a:t>
            </a:r>
            <a:r>
              <a:rPr lang="en"/>
              <a:t>add at least 300 ft vertical drop, add 2 additional chairs, and 2 additional runs to the park. This would yield a ticket price increase up to $86, while bringing in $9.5 million in revenues.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