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D251A-8E67-4862-8872-62911F19241E}" v="16" dt="2023-01-16T12:02:5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yiele Mehmed" userId="600f796c-570e-4b40-bb92-3b23a98c7224" providerId="ADAL" clId="{830D251A-8E67-4862-8872-62911F19241E}"/>
    <pc:docChg chg="custSel addSld modSld">
      <pc:chgData name="Acyiele Mehmed" userId="600f796c-570e-4b40-bb92-3b23a98c7224" providerId="ADAL" clId="{830D251A-8E67-4862-8872-62911F19241E}" dt="2023-01-16T12:03:05.658" v="266" actId="1076"/>
      <pc:docMkLst>
        <pc:docMk/>
      </pc:docMkLst>
      <pc:sldChg chg="addSp delSp modSp new mod">
        <pc:chgData name="Acyiele Mehmed" userId="600f796c-570e-4b40-bb92-3b23a98c7224" providerId="ADAL" clId="{830D251A-8E67-4862-8872-62911F19241E}" dt="2023-01-16T12:03:05.658" v="266" actId="1076"/>
        <pc:sldMkLst>
          <pc:docMk/>
          <pc:sldMk cId="3632831106" sldId="256"/>
        </pc:sldMkLst>
        <pc:spChg chg="del">
          <ac:chgData name="Acyiele Mehmed" userId="600f796c-570e-4b40-bb92-3b23a98c7224" providerId="ADAL" clId="{830D251A-8E67-4862-8872-62911F19241E}" dt="2023-01-16T11:53:11.244" v="1" actId="478"/>
          <ac:spMkLst>
            <pc:docMk/>
            <pc:sldMk cId="3632831106" sldId="256"/>
            <ac:spMk id="2" creationId="{A09A91B1-CEA8-4A5F-0A3E-E8DB2F2F4A03}"/>
          </ac:spMkLst>
        </pc:spChg>
        <pc:spChg chg="del">
          <ac:chgData name="Acyiele Mehmed" userId="600f796c-570e-4b40-bb92-3b23a98c7224" providerId="ADAL" clId="{830D251A-8E67-4862-8872-62911F19241E}" dt="2023-01-16T11:53:11.244" v="1" actId="478"/>
          <ac:spMkLst>
            <pc:docMk/>
            <pc:sldMk cId="3632831106" sldId="256"/>
            <ac:spMk id="3" creationId="{4A02C78F-5DA4-B1FD-715E-11F41B9E12B2}"/>
          </ac:spMkLst>
        </pc:spChg>
        <pc:spChg chg="add mod">
          <ac:chgData name="Acyiele Mehmed" userId="600f796c-570e-4b40-bb92-3b23a98c7224" providerId="ADAL" clId="{830D251A-8E67-4862-8872-62911F19241E}" dt="2023-01-16T11:54:27.939" v="10" actId="1076"/>
          <ac:spMkLst>
            <pc:docMk/>
            <pc:sldMk cId="3632831106" sldId="256"/>
            <ac:spMk id="4" creationId="{24B6317E-EF8A-BFA7-A75F-616BA5AD996B}"/>
          </ac:spMkLst>
        </pc:spChg>
        <pc:spChg chg="add del mod">
          <ac:chgData name="Acyiele Mehmed" userId="600f796c-570e-4b40-bb92-3b23a98c7224" providerId="ADAL" clId="{830D251A-8E67-4862-8872-62911F19241E}" dt="2023-01-16T12:00:21.091" v="143" actId="478"/>
          <ac:spMkLst>
            <pc:docMk/>
            <pc:sldMk cId="3632831106" sldId="256"/>
            <ac:spMk id="5" creationId="{F9FB75B4-E9B2-B0DF-199E-E4F99BCF0713}"/>
          </ac:spMkLst>
        </pc:spChg>
        <pc:spChg chg="add mod">
          <ac:chgData name="Acyiele Mehmed" userId="600f796c-570e-4b40-bb92-3b23a98c7224" providerId="ADAL" clId="{830D251A-8E67-4862-8872-62911F19241E}" dt="2023-01-16T11:57:09.107" v="43" actId="1076"/>
          <ac:spMkLst>
            <pc:docMk/>
            <pc:sldMk cId="3632831106" sldId="256"/>
            <ac:spMk id="6" creationId="{B239C713-805B-6A3E-35E9-1775D409968C}"/>
          </ac:spMkLst>
        </pc:spChg>
        <pc:spChg chg="add mod">
          <ac:chgData name="Acyiele Mehmed" userId="600f796c-570e-4b40-bb92-3b23a98c7224" providerId="ADAL" clId="{830D251A-8E67-4862-8872-62911F19241E}" dt="2023-01-16T11:56:12.731" v="33" actId="1076"/>
          <ac:spMkLst>
            <pc:docMk/>
            <pc:sldMk cId="3632831106" sldId="256"/>
            <ac:spMk id="7" creationId="{902FFDA0-7F6D-92A6-6F2E-489DA82049AE}"/>
          </ac:spMkLst>
        </pc:spChg>
        <pc:spChg chg="add mod">
          <ac:chgData name="Acyiele Mehmed" userId="600f796c-570e-4b40-bb92-3b23a98c7224" providerId="ADAL" clId="{830D251A-8E67-4862-8872-62911F19241E}" dt="2023-01-16T11:57:12.467" v="44" actId="1076"/>
          <ac:spMkLst>
            <pc:docMk/>
            <pc:sldMk cId="3632831106" sldId="256"/>
            <ac:spMk id="8" creationId="{5D4472EB-98FF-61AB-F142-FE377BCA0CC6}"/>
          </ac:spMkLst>
        </pc:spChg>
        <pc:spChg chg="add mod">
          <ac:chgData name="Acyiele Mehmed" userId="600f796c-570e-4b40-bb92-3b23a98c7224" providerId="ADAL" clId="{830D251A-8E67-4862-8872-62911F19241E}" dt="2023-01-16T11:55:47.275" v="26" actId="1076"/>
          <ac:spMkLst>
            <pc:docMk/>
            <pc:sldMk cId="3632831106" sldId="256"/>
            <ac:spMk id="9" creationId="{5131976D-C858-ACAC-0864-FB8977A29BAA}"/>
          </ac:spMkLst>
        </pc:spChg>
        <pc:spChg chg="add mod">
          <ac:chgData name="Acyiele Mehmed" userId="600f796c-570e-4b40-bb92-3b23a98c7224" providerId="ADAL" clId="{830D251A-8E67-4862-8872-62911F19241E}" dt="2023-01-16T11:56:30.316" v="35" actId="1076"/>
          <ac:spMkLst>
            <pc:docMk/>
            <pc:sldMk cId="3632831106" sldId="256"/>
            <ac:spMk id="10" creationId="{A6A63BB0-F49A-1AB2-A463-289CD3054B39}"/>
          </ac:spMkLst>
        </pc:spChg>
        <pc:spChg chg="add mod">
          <ac:chgData name="Acyiele Mehmed" userId="600f796c-570e-4b40-bb92-3b23a98c7224" providerId="ADAL" clId="{830D251A-8E67-4862-8872-62911F19241E}" dt="2023-01-16T11:57:14.067" v="45" actId="1076"/>
          <ac:spMkLst>
            <pc:docMk/>
            <pc:sldMk cId="3632831106" sldId="256"/>
            <ac:spMk id="11" creationId="{B260D598-EAD6-08E7-1569-7CA42F1011FB}"/>
          </ac:spMkLst>
        </pc:spChg>
        <pc:spChg chg="add mod">
          <ac:chgData name="Acyiele Mehmed" userId="600f796c-570e-4b40-bb92-3b23a98c7224" providerId="ADAL" clId="{830D251A-8E67-4862-8872-62911F19241E}" dt="2023-01-16T11:56:56.346" v="40" actId="14100"/>
          <ac:spMkLst>
            <pc:docMk/>
            <pc:sldMk cId="3632831106" sldId="256"/>
            <ac:spMk id="12" creationId="{51791BBE-ED76-AFEA-E9BF-56A838A58422}"/>
          </ac:spMkLst>
        </pc:spChg>
        <pc:spChg chg="add mod">
          <ac:chgData name="Acyiele Mehmed" userId="600f796c-570e-4b40-bb92-3b23a98c7224" providerId="ADAL" clId="{830D251A-8E67-4862-8872-62911F19241E}" dt="2023-01-16T11:57:32.051" v="49" actId="14100"/>
          <ac:spMkLst>
            <pc:docMk/>
            <pc:sldMk cId="3632831106" sldId="256"/>
            <ac:spMk id="13" creationId="{6CD4DABE-E0F7-E03B-AAC8-BDDFBE9C97F9}"/>
          </ac:spMkLst>
        </pc:spChg>
        <pc:spChg chg="add mod">
          <ac:chgData name="Acyiele Mehmed" userId="600f796c-570e-4b40-bb92-3b23a98c7224" providerId="ADAL" clId="{830D251A-8E67-4862-8872-62911F19241E}" dt="2023-01-16T11:57:37.899" v="51" actId="1076"/>
          <ac:spMkLst>
            <pc:docMk/>
            <pc:sldMk cId="3632831106" sldId="256"/>
            <ac:spMk id="14" creationId="{5D398F19-F648-2382-D2F8-0B3C118F6143}"/>
          </ac:spMkLst>
        </pc:spChg>
        <pc:spChg chg="add mod">
          <ac:chgData name="Acyiele Mehmed" userId="600f796c-570e-4b40-bb92-3b23a98c7224" providerId="ADAL" clId="{830D251A-8E67-4862-8872-62911F19241E}" dt="2023-01-16T11:58:54.346" v="82" actId="1076"/>
          <ac:spMkLst>
            <pc:docMk/>
            <pc:sldMk cId="3632831106" sldId="256"/>
            <ac:spMk id="15" creationId="{20F2DFC5-820A-255B-2A25-28FDC595B7AE}"/>
          </ac:spMkLst>
        </pc:spChg>
        <pc:spChg chg="add mod">
          <ac:chgData name="Acyiele Mehmed" userId="600f796c-570e-4b40-bb92-3b23a98c7224" providerId="ADAL" clId="{830D251A-8E67-4862-8872-62911F19241E}" dt="2023-01-16T11:59:31.490" v="106" actId="1076"/>
          <ac:spMkLst>
            <pc:docMk/>
            <pc:sldMk cId="3632831106" sldId="256"/>
            <ac:spMk id="16" creationId="{5465126C-C25E-D003-1E83-4EF9510B067D}"/>
          </ac:spMkLst>
        </pc:spChg>
        <pc:spChg chg="add mod">
          <ac:chgData name="Acyiele Mehmed" userId="600f796c-570e-4b40-bb92-3b23a98c7224" providerId="ADAL" clId="{830D251A-8E67-4862-8872-62911F19241E}" dt="2023-01-16T11:59:09.331" v="92" actId="1076"/>
          <ac:spMkLst>
            <pc:docMk/>
            <pc:sldMk cId="3632831106" sldId="256"/>
            <ac:spMk id="17" creationId="{771880AA-082B-4112-3918-356432B09734}"/>
          </ac:spMkLst>
        </pc:spChg>
        <pc:spChg chg="add mod">
          <ac:chgData name="Acyiele Mehmed" userId="600f796c-570e-4b40-bb92-3b23a98c7224" providerId="ADAL" clId="{830D251A-8E67-4862-8872-62911F19241E}" dt="2023-01-16T11:59:25.122" v="105" actId="14100"/>
          <ac:spMkLst>
            <pc:docMk/>
            <pc:sldMk cId="3632831106" sldId="256"/>
            <ac:spMk id="18" creationId="{0CFA1C25-7C1F-1EF8-E429-7DD80420C43F}"/>
          </ac:spMkLst>
        </pc:spChg>
        <pc:spChg chg="add mod">
          <ac:chgData name="Acyiele Mehmed" userId="600f796c-570e-4b40-bb92-3b23a98c7224" providerId="ADAL" clId="{830D251A-8E67-4862-8872-62911F19241E}" dt="2023-01-16T11:59:53.482" v="139" actId="1076"/>
          <ac:spMkLst>
            <pc:docMk/>
            <pc:sldMk cId="3632831106" sldId="256"/>
            <ac:spMk id="19" creationId="{566C8674-5DD6-00B8-099D-A514187DA0C9}"/>
          </ac:spMkLst>
        </pc:spChg>
        <pc:spChg chg="add mod">
          <ac:chgData name="Acyiele Mehmed" userId="600f796c-570e-4b40-bb92-3b23a98c7224" providerId="ADAL" clId="{830D251A-8E67-4862-8872-62911F19241E}" dt="2023-01-16T12:01:26.706" v="189" actId="1076"/>
          <ac:spMkLst>
            <pc:docMk/>
            <pc:sldMk cId="3632831106" sldId="256"/>
            <ac:spMk id="20" creationId="{FBD9D33F-0FC1-5A2E-3426-04041F255D13}"/>
          </ac:spMkLst>
        </pc:spChg>
        <pc:spChg chg="add mod">
          <ac:chgData name="Acyiele Mehmed" userId="600f796c-570e-4b40-bb92-3b23a98c7224" providerId="ADAL" clId="{830D251A-8E67-4862-8872-62911F19241E}" dt="2023-01-16T12:01:06.706" v="175" actId="14100"/>
          <ac:spMkLst>
            <pc:docMk/>
            <pc:sldMk cId="3632831106" sldId="256"/>
            <ac:spMk id="21" creationId="{067BB38F-8156-13B6-A28B-7BCB9B490FA1}"/>
          </ac:spMkLst>
        </pc:spChg>
        <pc:spChg chg="add mod">
          <ac:chgData name="Acyiele Mehmed" userId="600f796c-570e-4b40-bb92-3b23a98c7224" providerId="ADAL" clId="{830D251A-8E67-4862-8872-62911F19241E}" dt="2023-01-16T12:01:20.690" v="188" actId="1076"/>
          <ac:spMkLst>
            <pc:docMk/>
            <pc:sldMk cId="3632831106" sldId="256"/>
            <ac:spMk id="22" creationId="{6783BC1B-A450-A8DE-C73D-55321D3302B6}"/>
          </ac:spMkLst>
        </pc:spChg>
        <pc:spChg chg="add mod">
          <ac:chgData name="Acyiele Mehmed" userId="600f796c-570e-4b40-bb92-3b23a98c7224" providerId="ADAL" clId="{830D251A-8E67-4862-8872-62911F19241E}" dt="2023-01-16T12:01:47.859" v="211" actId="5793"/>
          <ac:spMkLst>
            <pc:docMk/>
            <pc:sldMk cId="3632831106" sldId="256"/>
            <ac:spMk id="23" creationId="{7B6C6419-ADA5-21DB-D0F0-A26AB07E6E84}"/>
          </ac:spMkLst>
        </pc:spChg>
        <pc:spChg chg="add mod">
          <ac:chgData name="Acyiele Mehmed" userId="600f796c-570e-4b40-bb92-3b23a98c7224" providerId="ADAL" clId="{830D251A-8E67-4862-8872-62911F19241E}" dt="2023-01-16T12:01:57.170" v="214" actId="14100"/>
          <ac:spMkLst>
            <pc:docMk/>
            <pc:sldMk cId="3632831106" sldId="256"/>
            <ac:spMk id="24" creationId="{F6AD9735-3F9B-5701-0987-CF9C1E3EB2A9}"/>
          </ac:spMkLst>
        </pc:spChg>
        <pc:spChg chg="add mod">
          <ac:chgData name="Acyiele Mehmed" userId="600f796c-570e-4b40-bb92-3b23a98c7224" providerId="ADAL" clId="{830D251A-8E67-4862-8872-62911F19241E}" dt="2023-01-16T12:02:12.762" v="233" actId="14100"/>
          <ac:spMkLst>
            <pc:docMk/>
            <pc:sldMk cId="3632831106" sldId="256"/>
            <ac:spMk id="25" creationId="{0354F493-2188-ADFC-08AC-17E0EC46C7C4}"/>
          </ac:spMkLst>
        </pc:spChg>
        <pc:spChg chg="add mod">
          <ac:chgData name="Acyiele Mehmed" userId="600f796c-570e-4b40-bb92-3b23a98c7224" providerId="ADAL" clId="{830D251A-8E67-4862-8872-62911F19241E}" dt="2023-01-16T12:02:27.114" v="251" actId="1076"/>
          <ac:spMkLst>
            <pc:docMk/>
            <pc:sldMk cId="3632831106" sldId="256"/>
            <ac:spMk id="26" creationId="{5A49C936-9A1D-8115-1612-A518171ED3E9}"/>
          </ac:spMkLst>
        </pc:spChg>
        <pc:spChg chg="add mod">
          <ac:chgData name="Acyiele Mehmed" userId="600f796c-570e-4b40-bb92-3b23a98c7224" providerId="ADAL" clId="{830D251A-8E67-4862-8872-62911F19241E}" dt="2023-01-16T12:03:05.658" v="266" actId="1076"/>
          <ac:spMkLst>
            <pc:docMk/>
            <pc:sldMk cId="3632831106" sldId="256"/>
            <ac:spMk id="27" creationId="{7D39C7E5-8DC5-F0B7-CF6F-F72B19E817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4AA23-7F95-21BA-521F-7F71B2EEF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59EC1D-D4E6-DCC0-B8C3-8477EB50D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CA3F3D-FDE6-A3A4-6DB4-8C56D160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A29A46-3763-D28B-CA92-A457F8A5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77C129-A399-83F6-0581-16BC41C0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8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4302D-73AF-E8D3-6866-CBF8EA90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9A6D7F-887D-50FA-0797-C113F993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B120E6-F801-F5F3-1118-0356F2E7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77A0F3-5979-6A34-F4F4-193A592C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00614E-B129-8F3E-BFB8-28E22BC3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90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C0B52C-789E-8826-C72A-3B61E3111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4678C4-7933-A911-B658-3AA246FBF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B1A3EA-6BA6-CB37-8041-430A19BC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65D1C8-AC8A-E3F2-0CF3-7E369257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550F96-6ADA-9960-5192-7812100F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71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F0BAE-4865-8AD2-DCB9-3D58F15E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56D0FB-2A3E-1B47-A329-07D28C4A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FA8CE4-C5C7-B04B-8DCB-12FA6CA5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B1741B-5EEA-E474-1E2F-084C2DFE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0FB1AB-DB77-41B2-E640-9117613C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3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3373B-E912-7EA9-16C2-5445E58D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1F2F1D-ED32-2F81-90F6-6F389BC7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F7DF8D-4042-AB0C-5CF4-5F238040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7F5228-EFFE-17BE-F580-58465B17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D98283-C609-163A-4ED3-F8E574C6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03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2A358-6DC2-893D-32F6-3219DCDA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496DF7-BD71-CCB7-2EC9-5FE658236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8F7705-A38F-3039-DCA2-CE3AE87D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87AA65-A348-47B6-A6B1-3AEF8F2E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2C75FC-E88D-4402-2865-4673BA60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28C566-CD41-AE07-EFA5-DE517E99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27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D3256-1C8F-CB8C-7789-C9EF674C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1E5073-6C58-3A0D-CFA3-34A73392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057E4AA-0B5F-36A1-0760-0CD89979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EDDB3A-0A54-B0C7-B199-7B63E3C6A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0A5EBDD-808B-4BDD-6592-4D58125FC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2A488FF-F432-32C1-4D1C-F192F339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37082-0C94-BEE8-4384-174CEF40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3A9845-3590-A361-B324-E97C444D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86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6226-B85B-DE6E-6EC9-27143590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BC3C901-2E0C-0DDB-253E-AB45AE6A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9CBDECD-9AD4-BC88-67EE-A180C017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B731EE-7E24-02BC-2F2E-E3774C0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8EBE6D-79C7-0E28-47ED-36E64A1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516E946-7599-DBFF-C629-C0414F42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CA7665-6001-195C-60F5-66B24EB7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54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C77A9-D002-A80D-AFBB-48910FF4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EAF2C0-6D60-5D74-9C9D-58CB33D8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C8A774-CF54-42CB-7DDE-830A4AED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8D1D76-8051-0535-47AE-E972262B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F8673DF-22B7-DE9B-99C5-CECDFC11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6FB7E8-E33C-1BFB-8FE0-3CDA37DC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6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BF1DE-6016-0C8C-76E7-044B19D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652DA21-B68C-D43D-40B9-16B9AE1B9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3F9437-83F6-C50D-FF0B-02491C1A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33EC59-0CBA-8C0A-6C66-DDC3DC67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EF2D0A-E294-48BE-B94D-91400413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80CAB5-385A-2269-B236-0E47674B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77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1CA2FF7-6A49-0208-7F37-BBDB57FD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380BDB-D88E-0834-FE41-41475B0A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AFE1B0-E2DF-35EB-93DE-66C63AC2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20E14-9B86-4742-AA87-E4CD17F5D6EB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EA958D-4C64-7D70-9458-454CF48A9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ECC18A-5359-5453-E27F-B783FB30A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8A0FC-7DF1-42FF-9A15-16A3ADE16E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25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Samenvoeging 3">
            <a:extLst>
              <a:ext uri="{FF2B5EF4-FFF2-40B4-BE49-F238E27FC236}">
                <a16:creationId xmlns:a16="http://schemas.microsoft.com/office/drawing/2014/main" id="{24B6317E-EF8A-BFA7-A75F-616BA5AD996B}"/>
              </a:ext>
            </a:extLst>
          </p:cNvPr>
          <p:cNvSpPr/>
          <p:nvPr/>
        </p:nvSpPr>
        <p:spPr>
          <a:xfrm>
            <a:off x="3204839" y="4722181"/>
            <a:ext cx="5415378" cy="171339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Stroomdiagram: Samenvoeging 5">
            <a:extLst>
              <a:ext uri="{FF2B5EF4-FFF2-40B4-BE49-F238E27FC236}">
                <a16:creationId xmlns:a16="http://schemas.microsoft.com/office/drawing/2014/main" id="{B239C713-805B-6A3E-35E9-1775D409968C}"/>
              </a:ext>
            </a:extLst>
          </p:cNvPr>
          <p:cNvSpPr/>
          <p:nvPr/>
        </p:nvSpPr>
        <p:spPr>
          <a:xfrm>
            <a:off x="4017143" y="880367"/>
            <a:ext cx="3790765" cy="125545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Stroomdiagram: Samenvoeging 6">
            <a:extLst>
              <a:ext uri="{FF2B5EF4-FFF2-40B4-BE49-F238E27FC236}">
                <a16:creationId xmlns:a16="http://schemas.microsoft.com/office/drawing/2014/main" id="{902FFDA0-7F6D-92A6-6F2E-489DA82049AE}"/>
              </a:ext>
            </a:extLst>
          </p:cNvPr>
          <p:cNvSpPr/>
          <p:nvPr/>
        </p:nvSpPr>
        <p:spPr>
          <a:xfrm rot="19611379">
            <a:off x="9490229" y="2092911"/>
            <a:ext cx="1242874" cy="184655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D4472EB-98FF-61AB-F142-FE377BCA0CC6}"/>
              </a:ext>
            </a:extLst>
          </p:cNvPr>
          <p:cNvSpPr/>
          <p:nvPr/>
        </p:nvSpPr>
        <p:spPr>
          <a:xfrm>
            <a:off x="7457241" y="220090"/>
            <a:ext cx="1083075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Stroomdiagram: Samenvoeging 8">
            <a:extLst>
              <a:ext uri="{FF2B5EF4-FFF2-40B4-BE49-F238E27FC236}">
                <a16:creationId xmlns:a16="http://schemas.microsoft.com/office/drawing/2014/main" id="{5131976D-C858-ACAC-0864-FB8977A29BAA}"/>
              </a:ext>
            </a:extLst>
          </p:cNvPr>
          <p:cNvSpPr/>
          <p:nvPr/>
        </p:nvSpPr>
        <p:spPr>
          <a:xfrm>
            <a:off x="4367812" y="3016188"/>
            <a:ext cx="3089429" cy="825623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6A63BB0-F49A-1AB2-A463-289CD3054B39}"/>
              </a:ext>
            </a:extLst>
          </p:cNvPr>
          <p:cNvSpPr/>
          <p:nvPr/>
        </p:nvSpPr>
        <p:spPr>
          <a:xfrm>
            <a:off x="2318552" y="4333782"/>
            <a:ext cx="1083075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Stroomdiagram: Samenvoeging 10">
            <a:extLst>
              <a:ext uri="{FF2B5EF4-FFF2-40B4-BE49-F238E27FC236}">
                <a16:creationId xmlns:a16="http://schemas.microsoft.com/office/drawing/2014/main" id="{B260D598-EAD6-08E7-1569-7CA42F1011FB}"/>
              </a:ext>
            </a:extLst>
          </p:cNvPr>
          <p:cNvSpPr/>
          <p:nvPr/>
        </p:nvSpPr>
        <p:spPr>
          <a:xfrm>
            <a:off x="8540316" y="781233"/>
            <a:ext cx="328476" cy="37101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troomdiagram: Samenvoeging 11">
            <a:extLst>
              <a:ext uri="{FF2B5EF4-FFF2-40B4-BE49-F238E27FC236}">
                <a16:creationId xmlns:a16="http://schemas.microsoft.com/office/drawing/2014/main" id="{51791BBE-ED76-AFEA-E9BF-56A838A58422}"/>
              </a:ext>
            </a:extLst>
          </p:cNvPr>
          <p:cNvSpPr/>
          <p:nvPr/>
        </p:nvSpPr>
        <p:spPr>
          <a:xfrm>
            <a:off x="1990076" y="4891598"/>
            <a:ext cx="328476" cy="37434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6CD4DABE-E0F7-E03B-AAC8-BDDFBE9C97F9}"/>
              </a:ext>
            </a:extLst>
          </p:cNvPr>
          <p:cNvSpPr/>
          <p:nvPr/>
        </p:nvSpPr>
        <p:spPr>
          <a:xfrm>
            <a:off x="7173157" y="-3"/>
            <a:ext cx="1695635" cy="22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5D398F19-F648-2382-D2F8-0B3C118F6143}"/>
              </a:ext>
            </a:extLst>
          </p:cNvPr>
          <p:cNvSpPr/>
          <p:nvPr/>
        </p:nvSpPr>
        <p:spPr>
          <a:xfrm>
            <a:off x="2016707" y="4118287"/>
            <a:ext cx="1695635" cy="22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0F2DFC5-820A-255B-2A25-28FDC595B7AE}"/>
              </a:ext>
            </a:extLst>
          </p:cNvPr>
          <p:cNvSpPr txBox="1"/>
          <p:nvPr/>
        </p:nvSpPr>
        <p:spPr>
          <a:xfrm>
            <a:off x="2246790" y="4515032"/>
            <a:ext cx="122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Foto speler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465126C-C25E-D003-1E83-4EF9510B067D}"/>
              </a:ext>
            </a:extLst>
          </p:cNvPr>
          <p:cNvSpPr txBox="1"/>
          <p:nvPr/>
        </p:nvSpPr>
        <p:spPr>
          <a:xfrm>
            <a:off x="7546263" y="395054"/>
            <a:ext cx="122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Foto AI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71880AA-082B-4112-3918-356432B09734}"/>
              </a:ext>
            </a:extLst>
          </p:cNvPr>
          <p:cNvSpPr txBox="1"/>
          <p:nvPr/>
        </p:nvSpPr>
        <p:spPr>
          <a:xfrm>
            <a:off x="7618025" y="-74623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 AI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0CFA1C25-7C1F-1EF8-E429-7DD80420C43F}"/>
              </a:ext>
            </a:extLst>
          </p:cNvPr>
          <p:cNvSpPr txBox="1"/>
          <p:nvPr/>
        </p:nvSpPr>
        <p:spPr>
          <a:xfrm>
            <a:off x="1932372" y="4075850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 speler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66C8674-5DD6-00B8-099D-A514187DA0C9}"/>
              </a:ext>
            </a:extLst>
          </p:cNvPr>
          <p:cNvSpPr txBox="1"/>
          <p:nvPr/>
        </p:nvSpPr>
        <p:spPr>
          <a:xfrm>
            <a:off x="8824400" y="782913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Hoeveelheden kaarten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FBD9D33F-0FC1-5A2E-3426-04041F255D13}"/>
              </a:ext>
            </a:extLst>
          </p:cNvPr>
          <p:cNvSpPr txBox="1"/>
          <p:nvPr/>
        </p:nvSpPr>
        <p:spPr>
          <a:xfrm>
            <a:off x="89514" y="4553865"/>
            <a:ext cx="232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Hoeveelheden kaarten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067BB38F-8156-13B6-A28B-7BCB9B490FA1}"/>
              </a:ext>
            </a:extLst>
          </p:cNvPr>
          <p:cNvSpPr txBox="1"/>
          <p:nvPr/>
        </p:nvSpPr>
        <p:spPr>
          <a:xfrm>
            <a:off x="5177654" y="3244333"/>
            <a:ext cx="143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Gooi plaats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783BC1B-A450-A8DE-C73D-55321D3302B6}"/>
              </a:ext>
            </a:extLst>
          </p:cNvPr>
          <p:cNvSpPr txBox="1"/>
          <p:nvPr/>
        </p:nvSpPr>
        <p:spPr>
          <a:xfrm>
            <a:off x="5319817" y="1323426"/>
            <a:ext cx="118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AI kaarten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B6C6419-ADA5-21DB-D0F0-A26AB07E6E84}"/>
              </a:ext>
            </a:extLst>
          </p:cNvPr>
          <p:cNvSpPr txBox="1"/>
          <p:nvPr/>
        </p:nvSpPr>
        <p:spPr>
          <a:xfrm>
            <a:off x="5177654" y="5394210"/>
            <a:ext cx="209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Jouw kaarten</a:t>
            </a:r>
          </a:p>
        </p:txBody>
      </p:sp>
      <p:sp>
        <p:nvSpPr>
          <p:cNvPr id="24" name="Stroomdiagram: Samenvoeging 23">
            <a:extLst>
              <a:ext uri="{FF2B5EF4-FFF2-40B4-BE49-F238E27FC236}">
                <a16:creationId xmlns:a16="http://schemas.microsoft.com/office/drawing/2014/main" id="{F6AD9735-3F9B-5701-0987-CF9C1E3EB2A9}"/>
              </a:ext>
            </a:extLst>
          </p:cNvPr>
          <p:cNvSpPr/>
          <p:nvPr/>
        </p:nvSpPr>
        <p:spPr>
          <a:xfrm>
            <a:off x="729078" y="5078768"/>
            <a:ext cx="1034618" cy="132129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0354F493-2188-ADFC-08AC-17E0EC46C7C4}"/>
              </a:ext>
            </a:extLst>
          </p:cNvPr>
          <p:cNvSpPr txBox="1"/>
          <p:nvPr/>
        </p:nvSpPr>
        <p:spPr>
          <a:xfrm>
            <a:off x="674580" y="5496420"/>
            <a:ext cx="11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UNO knop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A49C936-9A1D-8115-1612-A518171ED3E9}"/>
              </a:ext>
            </a:extLst>
          </p:cNvPr>
          <p:cNvSpPr txBox="1"/>
          <p:nvPr/>
        </p:nvSpPr>
        <p:spPr>
          <a:xfrm>
            <a:off x="9433016" y="2831522"/>
            <a:ext cx="13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Pak kaarten 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7D39C7E5-8DC5-F0B7-CF6F-F72B19E817EE}"/>
              </a:ext>
            </a:extLst>
          </p:cNvPr>
          <p:cNvSpPr txBox="1"/>
          <p:nvPr/>
        </p:nvSpPr>
        <p:spPr>
          <a:xfrm>
            <a:off x="765698" y="2304135"/>
            <a:ext cx="136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Achtergrond</a:t>
            </a:r>
          </a:p>
        </p:txBody>
      </p:sp>
    </p:spTree>
    <p:extLst>
      <p:ext uri="{BB962C8B-B14F-4D97-AF65-F5344CB8AC3E}">
        <p14:creationId xmlns:p14="http://schemas.microsoft.com/office/powerpoint/2010/main" val="36328311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Breedbeeld</PresentationFormat>
  <Paragraphs>12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Acyiele Mehmed</dc:creator>
  <cp:lastModifiedBy>Acyiele Mehmed</cp:lastModifiedBy>
  <cp:revision>1</cp:revision>
  <dcterms:created xsi:type="dcterms:W3CDTF">2023-01-16T11:53:07Z</dcterms:created>
  <dcterms:modified xsi:type="dcterms:W3CDTF">2023-01-16T12:03:07Z</dcterms:modified>
</cp:coreProperties>
</file>