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F67A6-B30B-4143-832C-12326DC07D25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51DCE-C050-4A18-9B15-61771D804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3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51DCE-C050-4A18-9B15-61771D80431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4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2F5DA-5095-64F0-B0E3-74F405939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104CB-1DC5-4D07-004A-BD0F83FF4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1C874A-90FD-7D2A-FFAE-2DCE2999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00B-5553-4B2B-B4A5-EB033F257B61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B5F5B5-179F-3F9B-8925-342D3BD1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43A50-23A6-5EE0-17FE-29BE9B0D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3F1-068D-43AB-9E36-433A302AE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60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91DB7-C237-CD95-2465-7D73F7A3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B6E0B2-82E2-CD32-8F18-774627B61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C94E5-6BD7-773D-4737-E103E2C1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00B-5553-4B2B-B4A5-EB033F257B61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BE1E91-4AD9-1294-2CAA-FC7B3881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6272B-75B1-2E64-5385-88CC112C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3F1-068D-43AB-9E36-433A302AE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45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757A7F-AC34-D362-1463-F674B316A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3C53F-3B21-5DA1-E462-601370B62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21E3FB-A408-2A25-A258-C93194C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00B-5553-4B2B-B4A5-EB033F257B61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F5A1FA-FC37-1BFB-8234-EA402ABA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B8EEBF-E8FD-A528-4162-A32353A4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3F1-068D-43AB-9E36-433A302AE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08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1E370-9610-D3E5-6EEB-189BED62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6DEA10-D6CE-49DA-C33C-C9BC4E6B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A067A1-3C66-7E18-1AF9-E1D024EF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00B-5553-4B2B-B4A5-EB033F257B61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6BD3C1-D69C-824D-208B-A8399FF3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3713F2-F7E8-DD8E-4159-B8A9D223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3F1-068D-43AB-9E36-433A302AE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39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4C5F5-3C8A-ADD9-76C5-196BB5D8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CF4EC0-C141-7248-6EC9-E3A4A9EC7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364A8A-4243-24D3-F637-39B8CE95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00B-5553-4B2B-B4A5-EB033F257B61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6E83E-C6F2-F68E-D950-0CD92A12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41EFF1-AFB0-3790-8542-F2253B5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3F1-068D-43AB-9E36-433A302AE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74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EB51D-3181-0A97-DF56-A9EDA89B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55D46D-1E0D-1442-7B2E-5BC985352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D66E1A-099B-F23B-8E63-A9681587C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022362-0504-E732-EF57-BBD49633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00B-5553-4B2B-B4A5-EB033F257B61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FC283C-C27E-02AE-F223-C4C11F0E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CF64D8-D895-22E3-3894-F19769FE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3F1-068D-43AB-9E36-433A302AE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36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66A20-7ED9-E205-207D-BA84F34B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CB2726-5CC3-A927-0A4D-8B5C5715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6FC964-77F7-4C5C-D63D-E90AFC7D3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C6DE56-B312-6617-0214-8A9FA7D8E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ACA534-2CBD-EE79-953F-C0984CF7F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4BD3C1-D23F-15E4-7958-4CF3C48E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00B-5553-4B2B-B4A5-EB033F257B61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62DFE6-6218-77DB-F94B-E945F831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AC6DCB-1B5E-F106-EA55-89024E02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3F1-068D-43AB-9E36-433A302AE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4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EEAA-0B1A-CE29-7EA0-AEE293FC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C81607-3A64-6174-8735-40B42B2A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00B-5553-4B2B-B4A5-EB033F257B61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9F7519-3CB6-E667-1C72-EEAE1BF2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2ADBAF-C1AF-7901-AC5A-7DE761C3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3F1-068D-43AB-9E36-433A302AE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30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13386A-23C6-2E56-9103-D9329BAD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00B-5553-4B2B-B4A5-EB033F257B61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A00AC9-E8A1-A3C2-2DF5-23802B67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9A16FC-B323-2DE0-5B24-C441EF77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3F1-068D-43AB-9E36-433A302AE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73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AF8ED-498C-AE44-859F-D7674E8C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8B9FB-E4B6-B5AA-025B-597E5739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420E42-6898-B837-CC98-CCED5BC10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70710C-0D7E-A0FC-4997-0C54B00F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00B-5553-4B2B-B4A5-EB033F257B61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94B2B4-328F-1D58-AB32-3EF736CD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87800D-E6A4-84FE-9C26-AF67EBF8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3F1-068D-43AB-9E36-433A302AE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70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F0CCB-8025-3E15-4534-B64470E4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5CF8A1-E175-8599-DE33-531B80AAD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F778B0-E9A1-7070-EC34-782C24314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C5A0B8-E7B6-1588-226C-BB5ED3FF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000B-5553-4B2B-B4A5-EB033F257B61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463F95-8DF9-8397-E6E8-10B63DEA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E06A39-74C2-275B-BAFE-0F089CF0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3F1-068D-43AB-9E36-433A302AE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22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96EF7-0D0C-E3A5-575F-CAE0D65A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5C2A68-4455-3D70-AB28-B9771EB7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B9BB4-A4E2-0938-70AA-B8AC318DB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000B-5553-4B2B-B4A5-EB033F257B61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7AE86-981B-1D2D-0C65-356E88126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3F96B-13F1-4564-3B02-952FA16B2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33F1-068D-43AB-9E36-433A302AE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50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0D8BC-CA94-91DA-20F2-498E79BA5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78AAA9-ABFA-0579-8E60-923F95E3A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5998CC-2F53-02E5-F40D-057F73234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299"/>
            <a:ext cx="12192000" cy="49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9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CE46C-0025-0C2C-83B0-AFAA5AC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AE51D-1B3C-DC91-F6E9-80C88A88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79EC04-A55C-81F5-0741-FB2444A3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714"/>
            <a:ext cx="12192000" cy="395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9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A6474-14AC-39B0-40CB-C50F0D1C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484E37-DA05-DDD9-65E5-AB109DDD4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2714"/>
            <a:ext cx="10515600" cy="4257160"/>
          </a:xfrm>
        </p:spPr>
      </p:pic>
    </p:spTree>
    <p:extLst>
      <p:ext uri="{BB962C8B-B14F-4D97-AF65-F5344CB8AC3E}">
        <p14:creationId xmlns:p14="http://schemas.microsoft.com/office/powerpoint/2010/main" val="307139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4023E-D8B2-B026-E592-CD12C1BA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AC8658-47A1-0996-08FD-3AF9D750B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8122"/>
            <a:ext cx="10515600" cy="4246344"/>
          </a:xfrm>
        </p:spPr>
      </p:pic>
    </p:spTree>
    <p:extLst>
      <p:ext uri="{BB962C8B-B14F-4D97-AF65-F5344CB8AC3E}">
        <p14:creationId xmlns:p14="http://schemas.microsoft.com/office/powerpoint/2010/main" val="135704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92882-4A37-06FF-24CE-8C0F31E4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24A346-12C6-974A-8387-8CE88D0C2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929"/>
            <a:ext cx="10515600" cy="4274730"/>
          </a:xfrm>
        </p:spPr>
      </p:pic>
    </p:spTree>
    <p:extLst>
      <p:ext uri="{BB962C8B-B14F-4D97-AF65-F5344CB8AC3E}">
        <p14:creationId xmlns:p14="http://schemas.microsoft.com/office/powerpoint/2010/main" val="262995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0947E-1687-7346-6DA2-42B3559E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21B66D-CB3B-F6CD-4427-2A70BA417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043"/>
            <a:ext cx="10515600" cy="4252501"/>
          </a:xfrm>
        </p:spPr>
      </p:pic>
    </p:spTree>
    <p:extLst>
      <p:ext uri="{BB962C8B-B14F-4D97-AF65-F5344CB8AC3E}">
        <p14:creationId xmlns:p14="http://schemas.microsoft.com/office/powerpoint/2010/main" val="319878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8E5CA-465B-1970-10C1-7564DEC9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21326C-B05C-0876-FFBE-70CEDF3B7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625"/>
            <a:ext cx="10515600" cy="4345338"/>
          </a:xfrm>
        </p:spPr>
      </p:pic>
    </p:spTree>
    <p:extLst>
      <p:ext uri="{BB962C8B-B14F-4D97-AF65-F5344CB8AC3E}">
        <p14:creationId xmlns:p14="http://schemas.microsoft.com/office/powerpoint/2010/main" val="279105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91B1F-7D88-F28E-0449-EAF03B77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0E6942C-26BC-A5C3-FB1B-AE8D54AE3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2632"/>
            <a:ext cx="10515600" cy="3497323"/>
          </a:xfrm>
        </p:spPr>
      </p:pic>
    </p:spTree>
    <p:extLst>
      <p:ext uri="{BB962C8B-B14F-4D97-AF65-F5344CB8AC3E}">
        <p14:creationId xmlns:p14="http://schemas.microsoft.com/office/powerpoint/2010/main" val="271514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4370F-2126-8791-974B-B139C598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5988A6-05AB-E2D4-3F48-482A76FF9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5287"/>
            <a:ext cx="10515600" cy="3432014"/>
          </a:xfrm>
        </p:spPr>
      </p:pic>
    </p:spTree>
    <p:extLst>
      <p:ext uri="{BB962C8B-B14F-4D97-AF65-F5344CB8AC3E}">
        <p14:creationId xmlns:p14="http://schemas.microsoft.com/office/powerpoint/2010/main" val="245138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B2B5F-F007-854D-BE73-C84330F9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EF0890-7E15-9AA4-46DB-E5CBC778D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1732"/>
            <a:ext cx="10515600" cy="4199123"/>
          </a:xfrm>
        </p:spPr>
      </p:pic>
    </p:spTree>
    <p:extLst>
      <p:ext uri="{BB962C8B-B14F-4D97-AF65-F5344CB8AC3E}">
        <p14:creationId xmlns:p14="http://schemas.microsoft.com/office/powerpoint/2010/main" val="42513598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Широкоэкранный</PresentationFormat>
  <Paragraphs>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Цыренжапов Аюр Жаргалович</dc:creator>
  <cp:lastModifiedBy>Цыренжапов Аюр Жаргалович</cp:lastModifiedBy>
  <cp:revision>1</cp:revision>
  <dcterms:created xsi:type="dcterms:W3CDTF">2022-11-16T15:42:57Z</dcterms:created>
  <dcterms:modified xsi:type="dcterms:W3CDTF">2022-11-16T15:48:27Z</dcterms:modified>
</cp:coreProperties>
</file>