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3EAC5-76A1-1FCE-6891-9EC32E3F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5B8C88-512E-2EE0-F7DA-F3277C96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8E66B-614B-EADE-D1BA-AF5D9657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F8E95-C0B9-4CD6-EFB0-5AE8415B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67D09-4F66-E013-E245-086DA7A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9956C-B34E-AE7A-4CF8-D59D85DB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6C1E5-7316-AA94-A038-FD524CA4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65265-05F9-4DD8-545A-88FD41C4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AD5A8-1396-4377-F068-5203DEDD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10BE9-861A-78A0-8EC1-D5C0284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6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3B6EEE-FC6C-FA9F-3D8F-C05FFBFF4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2CC5BC-C8EE-094A-5084-F66898C6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CE040-A659-3E8A-785E-927F58F0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C120F-F521-B801-F83A-40BD4FFC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134B0-E8E1-2254-2791-23886989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8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EEC30-8A0C-18DF-0145-9256602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3FDC8-EA01-479D-9FBE-D6DD406B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ADACB-83A0-FA49-16D1-01C6489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B98A6-CB7E-D5C3-1D11-BF893DFD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04EDD-D2D2-D7AA-4231-6CADC71E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4759C-38C9-16BE-7B58-976B9F51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78013-097E-BFA2-C702-10EC2F4C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71285-2C23-5234-2E89-265AA983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5C805-7F85-B46D-59AF-094DC59C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F03F7-CF1B-A8B4-EB7C-9F7F7FA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3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26338-DC3C-F0AA-FABC-9505F7B9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36C88-61B0-0F53-F54E-0B38EFF03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895A9-C062-685A-D9B8-89FA0F98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7179E4-A375-95DC-583D-8AAC360D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C4E0F-79B4-27A7-2B9B-AC5193A3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88597-AC8E-4134-C606-C62FAF9D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0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E1302-C90F-CB60-4FAD-F45C5C71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A3AE3-D7A5-F450-668E-0A2EA7D6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1E408-E1A0-4B7C-846D-2335F109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9DAB5C-92E9-2329-C090-9F7E58DB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EE0F1B-C5F6-53C3-4B44-0450FD948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2BA113-7247-1680-FD6B-6267BCDB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0CE38F-D84C-3AB2-BFC7-FEED8ACB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9A3CC1-BFDF-536B-1C8A-D9F83740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1011-B818-EAC2-6FC4-9BC8A548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37DE9E-8599-C1C9-071F-F0A9065A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A1CCB9-F580-307F-49FB-FE6A98F8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56306D-37DD-B59A-9905-D5BD88C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020A01-C262-F288-2928-52AB21F6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F44AAE-1BF4-9F13-DFC8-18B6C04B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9DBC70-2934-A11A-3E74-D69E2014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6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1B465-DF4D-1244-5BCE-D8B9CCB0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C9DC7-76CB-23D4-0F88-AD5BF9F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9F3547-6F48-722C-84C7-E757A316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4EAABC-616D-22B2-CAD5-7C80BCB6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9B9D43-6D71-98C6-3D01-7F2E8366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D1C4BB-2177-2FD4-5A83-A0D631E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1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80704-0456-FC2C-EDC4-A89E6ACC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F5E614-7231-D9BA-45BE-98DE4ECA8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D8F07-957E-5F90-C67E-5BF4E857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70B62-1345-FB38-A9BF-665D1920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F5A9E-5C07-879B-234C-A4B1108E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4C754-F3BF-2C1F-274B-2D9E9F27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CE912-8DE4-6060-6BBF-29973ADA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EF6D6-E732-7C32-69D7-2D0B79F3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68F25-C61F-BBA5-567A-79FBD3C0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A495-3C0D-4505-B362-EE94D21F1847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655A9-C055-5052-CB19-2134C2D2F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57C23-8F98-623F-4C2A-D4E078B47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683B-21A5-4AF5-AD95-1FC5F2DED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11F7-7942-2AED-2048-027A8C4A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05FB1-10B9-7521-BE3C-3BEC6932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7E388-B95B-FB9C-DFD2-7AE4DAF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3" y="2709862"/>
            <a:ext cx="1098198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30BEB-D6E8-352F-4520-EE564272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E8BB5E-6100-6067-AAA5-AFD3ED603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130" y="570908"/>
            <a:ext cx="8620198" cy="5577775"/>
          </a:xfrm>
        </p:spPr>
      </p:pic>
    </p:spTree>
    <p:extLst>
      <p:ext uri="{BB962C8B-B14F-4D97-AF65-F5344CB8AC3E}">
        <p14:creationId xmlns:p14="http://schemas.microsoft.com/office/powerpoint/2010/main" val="10691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FD4ED-B7F7-CE44-9D99-949E3187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64772-D3A5-47B9-5FA9-9C23525E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46CDFA-1C3B-585C-3912-5401F542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581025"/>
            <a:ext cx="103727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2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CAFB7-EBFB-E8B6-B0F8-DD9CEEF64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8A6731-EE5E-FD96-187F-1DB1FC58A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3236C-C42B-AC62-D0A5-2216E36F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14362"/>
            <a:ext cx="11744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048A0-DC6B-FE19-578C-2AA8869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2D0B2-241D-49F2-F4E0-5BA88F97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CB19D6-3DCD-9D92-1AF5-650F5F30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57212"/>
            <a:ext cx="94297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14390-6EE6-16E1-45B0-99631B4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AC25-9C02-132D-6BC7-CA980590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DC2B5C-E97C-C30E-95FA-4FD371E2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433387"/>
            <a:ext cx="108299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Цыренжапов Аюр Жаргалович</dc:creator>
  <cp:lastModifiedBy>Цыренжапов Аюр Жаргалович</cp:lastModifiedBy>
  <cp:revision>2</cp:revision>
  <dcterms:created xsi:type="dcterms:W3CDTF">2022-11-01T18:27:51Z</dcterms:created>
  <dcterms:modified xsi:type="dcterms:W3CDTF">2022-11-01T18:49:59Z</dcterms:modified>
</cp:coreProperties>
</file>