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96517E-0E43-492F-A1F1-03157BB4AC33}">
  <a:tblStyle styleId="{2E96517E-0E43-492F-A1F1-03157BB4A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2246e8d7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32246e8d7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2246e8d7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32246e8d7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2246e8d7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32246e8d7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2246e8d7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32246e8d7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2246e8d7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32246e8d7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2246e8d7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32246e8d7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2246e8d7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32246e8d7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0" y="-12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NIOS II Emulator</a:t>
            </a:r>
            <a:endParaRPr sz="48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31394D"/>
                </a:solidFill>
              </a:rPr>
              <a:t>Increment 2 Retrospective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00" y="3143088"/>
            <a:ext cx="10619654" cy="352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0" y="19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{2E96517E-0E43-492F-A1F1-03157BB4AC33}</a:tableStyleId>
              </a:tblPr>
              <a:tblGrid>
                <a:gridCol w="2227375"/>
                <a:gridCol w="9964625"/>
              </a:tblGrid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ProgramFinished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Condition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has executed all lines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Registers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 Condition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is paused with the registers being displayed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0" y="19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{2E96517E-0E43-492F-A1F1-03157BB4AC33}</a:tableStyleId>
              </a:tblPr>
              <a:tblGrid>
                <a:gridCol w="2227375"/>
                <a:gridCol w="9775625"/>
              </a:tblGrid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ReUploadFile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Condition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has been ran and USER wants to upload new file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 Registers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ValidateFile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 Condition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file is valid. Program is Paused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Case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(Activity Diagrams)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 Machine Diagrams)</a:t>
            </a:r>
            <a:endParaRPr b="0" i="0" sz="259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Model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/>
        <p:spPr>
          <a:xfrm>
            <a:off x="2077200" y="1793537"/>
            <a:ext cx="8037601" cy="4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Model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400" y="1858963"/>
            <a:ext cx="8172926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Model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3761"/>
            <a:ext cx="12192000" cy="386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Model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45" y="1858975"/>
            <a:ext cx="7340907" cy="4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Case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Domain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(Activity Diagrams)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(State Machine Diagrams)</a:t>
            </a:r>
            <a:endParaRPr b="0" i="0" sz="259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Uses cases allowed us to think about the flow of our system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were able to put pen to paper and discuss lots of design details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 a group we were able to answer and ask questions, that gave us a better understanding of the system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didn’t go well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design of the NIOS II Processor emulator uses very little object oriented design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Class diagram does not accurately show the system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understanding of how certain models were suppose to look took longer than anticipated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(Activity Diagrams)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 Machine Diagrams)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to Improve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 of RAD needs updated since use cases have been added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Looks cluttered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Need figure descriptions 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Possible LaTeX </a:t>
            </a:r>
            <a:r>
              <a:rPr lang="en-US" sz="2800"/>
              <a:t>utilization</a:t>
            </a:r>
            <a:r>
              <a:rPr lang="en-US" sz="2800"/>
              <a:t> for better formatting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different object model to better fit our system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(Activity Diagrams)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 Machine Diagrams)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704"/>
            <a:ext cx="12192000" cy="505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Domain Model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(Activity Diagrams)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(State Machine Diagrams)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rgbClr val="A5A5A5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0" y="19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{2E96517E-0E43-492F-A1F1-03157BB4AC33}</a:tableStyleId>
              </a:tblPr>
              <a:tblGrid>
                <a:gridCol w="2227375"/>
                <a:gridCol w="9964625"/>
              </a:tblGrid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ValidateFile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is not running.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35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inputs text file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file is parsed and checked for code errors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has not code errors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0" y="19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{2E96517E-0E43-492F-A1F1-03157BB4AC33}</a:tableStyleId>
              </a:tblPr>
              <a:tblGrid>
                <a:gridCol w="2227375"/>
                <a:gridCol w="9964625"/>
              </a:tblGrid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RunProgram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is successfully loaded and passes validation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presses run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is executed to completion	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instructions are run until completion or program is paused/restarted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0" y="19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{2E96517E-0E43-492F-A1F1-03157BB4AC33}</a:tableStyleId>
              </a:tblPr>
              <a:tblGrid>
                <a:gridCol w="2227375"/>
                <a:gridCol w="9964625"/>
              </a:tblGrid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RestartProgram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is paused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 program counter to 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 Registers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Registers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counter is 1 and program is paused waiting to be executed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0" y="19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{2E96517E-0E43-492F-A1F1-03157BB4AC33}</a:tableStyleId>
              </a:tblPr>
              <a:tblGrid>
                <a:gridCol w="2227375"/>
                <a:gridCol w="9964625"/>
              </a:tblGrid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PauseProgram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USER/SYSTEM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is running.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Pause program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Registers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 Condition: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is paused with the registers being displayed.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