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8853C-1C0A-41BD-AB63-0DF689DEA9A0}" v="9" dt="2022-01-26T15:55:26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>
        <p:scale>
          <a:sx n="80" d="100"/>
          <a:sy n="80" d="100"/>
        </p:scale>
        <p:origin x="276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le Quinn" userId="1477d0b3886af641" providerId="LiveId" clId="{78D8853C-1C0A-41BD-AB63-0DF689DEA9A0}"/>
    <pc:docChg chg="undo custSel addSld delSld modSld modMainMaster">
      <pc:chgData name="Danielle Quinn" userId="1477d0b3886af641" providerId="LiveId" clId="{78D8853C-1C0A-41BD-AB63-0DF689DEA9A0}" dt="2022-01-26T17:19:36.257" v="71" actId="1076"/>
      <pc:docMkLst>
        <pc:docMk/>
      </pc:docMkLst>
      <pc:sldChg chg="modSp">
        <pc:chgData name="Danielle Quinn" userId="1477d0b3886af641" providerId="LiveId" clId="{78D8853C-1C0A-41BD-AB63-0DF689DEA9A0}" dt="2022-01-26T15:54:49.431" v="44"/>
        <pc:sldMkLst>
          <pc:docMk/>
          <pc:sldMk cId="1422505516" sldId="256"/>
        </pc:sldMkLst>
        <pc:picChg chg="mod">
          <ac:chgData name="Danielle Quinn" userId="1477d0b3886af641" providerId="LiveId" clId="{78D8853C-1C0A-41BD-AB63-0DF689DEA9A0}" dt="2022-01-26T15:54:49.431" v="44"/>
          <ac:picMkLst>
            <pc:docMk/>
            <pc:sldMk cId="1422505516" sldId="256"/>
            <ac:picMk id="5" creationId="{B3C3B90B-51A0-4D1A-A690-B7232E96001B}"/>
          </ac:picMkLst>
        </pc:picChg>
        <pc:picChg chg="mod">
          <ac:chgData name="Danielle Quinn" userId="1477d0b3886af641" providerId="LiveId" clId="{78D8853C-1C0A-41BD-AB63-0DF689DEA9A0}" dt="2022-01-26T15:54:49.431" v="44"/>
          <ac:picMkLst>
            <pc:docMk/>
            <pc:sldMk cId="1422505516" sldId="256"/>
            <ac:picMk id="7" creationId="{B3FC526F-FE89-4FF4-8779-9B01D8F9FFC1}"/>
          </ac:picMkLst>
        </pc:picChg>
      </pc:sldChg>
      <pc:sldChg chg="modSp">
        <pc:chgData name="Danielle Quinn" userId="1477d0b3886af641" providerId="LiveId" clId="{78D8853C-1C0A-41BD-AB63-0DF689DEA9A0}" dt="2022-01-26T15:54:49.431" v="44"/>
        <pc:sldMkLst>
          <pc:docMk/>
          <pc:sldMk cId="4075998726" sldId="257"/>
        </pc:sldMkLst>
        <pc:picChg chg="mod">
          <ac:chgData name="Danielle Quinn" userId="1477d0b3886af641" providerId="LiveId" clId="{78D8853C-1C0A-41BD-AB63-0DF689DEA9A0}" dt="2022-01-26T15:54:49.431" v="44"/>
          <ac:picMkLst>
            <pc:docMk/>
            <pc:sldMk cId="4075998726" sldId="257"/>
            <ac:picMk id="8" creationId="{C88A0FDC-0338-4FFA-A4C3-B6DF60CFD1C4}"/>
          </ac:picMkLst>
        </pc:picChg>
      </pc:sldChg>
      <pc:sldChg chg="addSp delSp modSp new del mod">
        <pc:chgData name="Danielle Quinn" userId="1477d0b3886af641" providerId="LiveId" clId="{78D8853C-1C0A-41BD-AB63-0DF689DEA9A0}" dt="2022-01-26T15:54:51.894" v="45" actId="47"/>
        <pc:sldMkLst>
          <pc:docMk/>
          <pc:sldMk cId="714631724" sldId="258"/>
        </pc:sldMkLst>
        <pc:spChg chg="del">
          <ac:chgData name="Danielle Quinn" userId="1477d0b3886af641" providerId="LiveId" clId="{78D8853C-1C0A-41BD-AB63-0DF689DEA9A0}" dt="2022-01-26T15:51:35.094" v="1" actId="478"/>
          <ac:spMkLst>
            <pc:docMk/>
            <pc:sldMk cId="714631724" sldId="258"/>
            <ac:spMk id="2" creationId="{A54DCE12-EE2E-4585-8F7A-99AE6D89004A}"/>
          </ac:spMkLst>
        </pc:spChg>
        <pc:spChg chg="del">
          <ac:chgData name="Danielle Quinn" userId="1477d0b3886af641" providerId="LiveId" clId="{78D8853C-1C0A-41BD-AB63-0DF689DEA9A0}" dt="2022-01-26T15:51:35.094" v="1" actId="478"/>
          <ac:spMkLst>
            <pc:docMk/>
            <pc:sldMk cId="714631724" sldId="258"/>
            <ac:spMk id="3" creationId="{097FF7DD-A6FF-4E6E-8FF5-B131162F604F}"/>
          </ac:spMkLst>
        </pc:spChg>
        <pc:picChg chg="add mod">
          <ac:chgData name="Danielle Quinn" userId="1477d0b3886af641" providerId="LiveId" clId="{78D8853C-1C0A-41BD-AB63-0DF689DEA9A0}" dt="2022-01-26T15:54:49.431" v="44"/>
          <ac:picMkLst>
            <pc:docMk/>
            <pc:sldMk cId="714631724" sldId="258"/>
            <ac:picMk id="4" creationId="{21B69039-E3A0-4E50-B311-ECE8E76FEC26}"/>
          </ac:picMkLst>
        </pc:picChg>
        <pc:picChg chg="add mod modCrop">
          <ac:chgData name="Danielle Quinn" userId="1477d0b3886af641" providerId="LiveId" clId="{78D8853C-1C0A-41BD-AB63-0DF689DEA9A0}" dt="2022-01-26T15:54:49.431" v="44"/>
          <ac:picMkLst>
            <pc:docMk/>
            <pc:sldMk cId="714631724" sldId="258"/>
            <ac:picMk id="5" creationId="{6D7C00CA-CDBD-4E3B-AB53-A5D39E68F519}"/>
          </ac:picMkLst>
        </pc:picChg>
        <pc:picChg chg="add del mod modCrop">
          <ac:chgData name="Danielle Quinn" userId="1477d0b3886af641" providerId="LiveId" clId="{78D8853C-1C0A-41BD-AB63-0DF689DEA9A0}" dt="2022-01-26T15:54:49.203" v="43"/>
          <ac:picMkLst>
            <pc:docMk/>
            <pc:sldMk cId="714631724" sldId="258"/>
            <ac:picMk id="6" creationId="{DF0F5F82-8CB7-4B7B-8A6C-42AFDD8BEB07}"/>
          </ac:picMkLst>
        </pc:picChg>
        <pc:picChg chg="add del mod modCrop">
          <ac:chgData name="Danielle Quinn" userId="1477d0b3886af641" providerId="LiveId" clId="{78D8853C-1C0A-41BD-AB63-0DF689DEA9A0}" dt="2022-01-26T15:54:48.228" v="38"/>
          <ac:picMkLst>
            <pc:docMk/>
            <pc:sldMk cId="714631724" sldId="258"/>
            <ac:picMk id="7" creationId="{B48BD53E-D734-4C00-8452-845784ACECDA}"/>
          </ac:picMkLst>
        </pc:picChg>
      </pc:sldChg>
      <pc:sldChg chg="new del">
        <pc:chgData name="Danielle Quinn" userId="1477d0b3886af641" providerId="LiveId" clId="{78D8853C-1C0A-41BD-AB63-0DF689DEA9A0}" dt="2022-01-26T17:19:18.926" v="65" actId="680"/>
        <pc:sldMkLst>
          <pc:docMk/>
          <pc:sldMk cId="3493868163" sldId="258"/>
        </pc:sldMkLst>
      </pc:sldChg>
      <pc:sldChg chg="addSp delSp modSp new add del mod">
        <pc:chgData name="Danielle Quinn" userId="1477d0b3886af641" providerId="LiveId" clId="{78D8853C-1C0A-41BD-AB63-0DF689DEA9A0}" dt="2022-01-26T17:19:19.240" v="66" actId="47"/>
        <pc:sldMkLst>
          <pc:docMk/>
          <pc:sldMk cId="3602155217" sldId="258"/>
        </pc:sldMkLst>
        <pc:spChg chg="del">
          <ac:chgData name="Danielle Quinn" userId="1477d0b3886af641" providerId="LiveId" clId="{78D8853C-1C0A-41BD-AB63-0DF689DEA9A0}" dt="2022-01-26T15:55:23.459" v="49" actId="478"/>
          <ac:spMkLst>
            <pc:docMk/>
            <pc:sldMk cId="3602155217" sldId="258"/>
            <ac:spMk id="2" creationId="{F18072F2-5B5F-430B-B172-C7BB3235CDD2}"/>
          </ac:spMkLst>
        </pc:spChg>
        <pc:spChg chg="del">
          <ac:chgData name="Danielle Quinn" userId="1477d0b3886af641" providerId="LiveId" clId="{78D8853C-1C0A-41BD-AB63-0DF689DEA9A0}" dt="2022-01-26T15:55:20.883" v="48" actId="478"/>
          <ac:spMkLst>
            <pc:docMk/>
            <pc:sldMk cId="3602155217" sldId="258"/>
            <ac:spMk id="3" creationId="{24E4F68D-60BB-4397-B06F-48EE6DF13A0D}"/>
          </ac:spMkLst>
        </pc:spChg>
        <pc:picChg chg="add mod modCrop">
          <ac:chgData name="Danielle Quinn" userId="1477d0b3886af641" providerId="LiveId" clId="{78D8853C-1C0A-41BD-AB63-0DF689DEA9A0}" dt="2022-01-26T15:55:32.426" v="54" actId="1076"/>
          <ac:picMkLst>
            <pc:docMk/>
            <pc:sldMk cId="3602155217" sldId="258"/>
            <ac:picMk id="5" creationId="{0C6D2E7D-4821-4B0B-B3CF-F5D0DB87274B}"/>
          </ac:picMkLst>
        </pc:picChg>
        <pc:picChg chg="add mod modCrop">
          <ac:chgData name="Danielle Quinn" userId="1477d0b3886af641" providerId="LiveId" clId="{78D8853C-1C0A-41BD-AB63-0DF689DEA9A0}" dt="2022-01-26T15:56:05.474" v="62" actId="732"/>
          <ac:picMkLst>
            <pc:docMk/>
            <pc:sldMk cId="3602155217" sldId="258"/>
            <ac:picMk id="6" creationId="{69393B1E-F91C-4264-B1ED-41EAAFFEF22F}"/>
          </ac:picMkLst>
        </pc:picChg>
      </pc:sldChg>
      <pc:sldChg chg="addSp delSp modSp new mod">
        <pc:chgData name="Danielle Quinn" userId="1477d0b3886af641" providerId="LiveId" clId="{78D8853C-1C0A-41BD-AB63-0DF689DEA9A0}" dt="2022-01-26T17:19:36.257" v="71" actId="1076"/>
        <pc:sldMkLst>
          <pc:docMk/>
          <pc:sldMk cId="2210432501" sldId="259"/>
        </pc:sldMkLst>
        <pc:spChg chg="del">
          <ac:chgData name="Danielle Quinn" userId="1477d0b3886af641" providerId="LiveId" clId="{78D8853C-1C0A-41BD-AB63-0DF689DEA9A0}" dt="2022-01-26T17:19:23.647" v="68" actId="478"/>
          <ac:spMkLst>
            <pc:docMk/>
            <pc:sldMk cId="2210432501" sldId="259"/>
            <ac:spMk id="2" creationId="{AD1B82C8-1347-4272-960B-8308FAF5A778}"/>
          </ac:spMkLst>
        </pc:spChg>
        <pc:spChg chg="del">
          <ac:chgData name="Danielle Quinn" userId="1477d0b3886af641" providerId="LiveId" clId="{78D8853C-1C0A-41BD-AB63-0DF689DEA9A0}" dt="2022-01-26T17:19:23.647" v="68" actId="478"/>
          <ac:spMkLst>
            <pc:docMk/>
            <pc:sldMk cId="2210432501" sldId="259"/>
            <ac:spMk id="3" creationId="{BA368936-0667-4C13-80F2-862510945C4C}"/>
          </ac:spMkLst>
        </pc:spChg>
        <pc:picChg chg="add mod">
          <ac:chgData name="Danielle Quinn" userId="1477d0b3886af641" providerId="LiveId" clId="{78D8853C-1C0A-41BD-AB63-0DF689DEA9A0}" dt="2022-01-26T17:19:36.257" v="71" actId="1076"/>
          <ac:picMkLst>
            <pc:docMk/>
            <pc:sldMk cId="2210432501" sldId="259"/>
            <ac:picMk id="5" creationId="{2082B274-FA2B-4C31-B3BD-BF7BD47D7CA3}"/>
          </ac:picMkLst>
        </pc:picChg>
      </pc:sldChg>
      <pc:sldMasterChg chg="modSp modSldLayout">
        <pc:chgData name="Danielle Quinn" userId="1477d0b3886af641" providerId="LiveId" clId="{78D8853C-1C0A-41BD-AB63-0DF689DEA9A0}" dt="2022-01-26T15:54:49.431" v="44"/>
        <pc:sldMasterMkLst>
          <pc:docMk/>
          <pc:sldMasterMk cId="4225123796" sldId="2147483648"/>
        </pc:sldMasterMkLst>
        <pc:spChg chg="mod">
          <ac:chgData name="Danielle Quinn" userId="1477d0b3886af641" providerId="LiveId" clId="{78D8853C-1C0A-41BD-AB63-0DF689DEA9A0}" dt="2022-01-26T15:54:49.431" v="44"/>
          <ac:spMkLst>
            <pc:docMk/>
            <pc:sldMasterMk cId="4225123796" sldId="2147483648"/>
            <ac:spMk id="2" creationId="{351CC1EB-35B6-429E-9BAC-1E97331C3E7F}"/>
          </ac:spMkLst>
        </pc:spChg>
        <pc:spChg chg="mod">
          <ac:chgData name="Danielle Quinn" userId="1477d0b3886af641" providerId="LiveId" clId="{78D8853C-1C0A-41BD-AB63-0DF689DEA9A0}" dt="2022-01-26T15:54:49.431" v="44"/>
          <ac:spMkLst>
            <pc:docMk/>
            <pc:sldMasterMk cId="4225123796" sldId="2147483648"/>
            <ac:spMk id="3" creationId="{CE1A4B0E-BCC3-4EC6-8E8A-6F904B6E6874}"/>
          </ac:spMkLst>
        </pc:spChg>
        <pc:spChg chg="mod">
          <ac:chgData name="Danielle Quinn" userId="1477d0b3886af641" providerId="LiveId" clId="{78D8853C-1C0A-41BD-AB63-0DF689DEA9A0}" dt="2022-01-26T15:54:49.431" v="44"/>
          <ac:spMkLst>
            <pc:docMk/>
            <pc:sldMasterMk cId="4225123796" sldId="2147483648"/>
            <ac:spMk id="4" creationId="{FFCE58AA-D34D-4BF4-A6F7-CACB15D63471}"/>
          </ac:spMkLst>
        </pc:spChg>
        <pc:spChg chg="mod">
          <ac:chgData name="Danielle Quinn" userId="1477d0b3886af641" providerId="LiveId" clId="{78D8853C-1C0A-41BD-AB63-0DF689DEA9A0}" dt="2022-01-26T15:54:49.431" v="44"/>
          <ac:spMkLst>
            <pc:docMk/>
            <pc:sldMasterMk cId="4225123796" sldId="2147483648"/>
            <ac:spMk id="5" creationId="{8D5BB0E0-167C-454C-A8CD-BFE5E729AB77}"/>
          </ac:spMkLst>
        </pc:spChg>
        <pc:spChg chg="mod">
          <ac:chgData name="Danielle Quinn" userId="1477d0b3886af641" providerId="LiveId" clId="{78D8853C-1C0A-41BD-AB63-0DF689DEA9A0}" dt="2022-01-26T15:54:49.431" v="44"/>
          <ac:spMkLst>
            <pc:docMk/>
            <pc:sldMasterMk cId="4225123796" sldId="2147483648"/>
            <ac:spMk id="6" creationId="{05153171-15DA-4769-BDE4-5264CD76661A}"/>
          </ac:spMkLst>
        </pc:sp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4282844420" sldId="2147483649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4282844420" sldId="2147483649"/>
              <ac:spMk id="2" creationId="{CB56EB61-B657-4046-B9D8-DAAD75BBA21C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4282844420" sldId="2147483649"/>
              <ac:spMk id="3" creationId="{4B74A1C5-AB15-4032-A7C4-53ABA53B990A}"/>
            </ac:spMkLst>
          </pc:spChg>
        </pc:sldLayout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3629698619" sldId="2147483651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3629698619" sldId="2147483651"/>
              <ac:spMk id="2" creationId="{BB2B2EEE-EAE2-4520-9E9B-9A0A8C9D41AC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3629698619" sldId="2147483651"/>
              <ac:spMk id="3" creationId="{9080798A-4F14-49B5-A655-5EE14B5F68D4}"/>
            </ac:spMkLst>
          </pc:spChg>
        </pc:sldLayout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3313425676" sldId="2147483652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3313425676" sldId="2147483652"/>
              <ac:spMk id="3" creationId="{379B34D1-25B1-4416-B790-2073DAE832B2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3313425676" sldId="2147483652"/>
              <ac:spMk id="4" creationId="{D346195B-C08E-4504-8752-7BAD26F8BB5F}"/>
            </ac:spMkLst>
          </pc:spChg>
        </pc:sldLayout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660791119" sldId="2147483653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660791119" sldId="2147483653"/>
              <ac:spMk id="2" creationId="{43BDE941-7DBF-4925-965F-EB206077E937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660791119" sldId="2147483653"/>
              <ac:spMk id="3" creationId="{5779CE7B-950F-407C-9992-5EE18E8EAF6C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660791119" sldId="2147483653"/>
              <ac:spMk id="4" creationId="{5B63D571-FF73-4DC2-9C9D-E7AE591DC797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660791119" sldId="2147483653"/>
              <ac:spMk id="5" creationId="{FEC63622-95BF-407A-B9A5-FFFE2D09B442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660791119" sldId="2147483653"/>
              <ac:spMk id="6" creationId="{E8DBDBD4-1BC7-4A79-AE15-CC92E8679373}"/>
            </ac:spMkLst>
          </pc:spChg>
        </pc:sldLayout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2499453338" sldId="2147483656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2499453338" sldId="2147483656"/>
              <ac:spMk id="2" creationId="{97619B98-2B36-4490-B7F7-5B4F8733055E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2499453338" sldId="2147483656"/>
              <ac:spMk id="3" creationId="{BA6E7FBB-860D-4E5C-BBE8-4B8B6C567911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2499453338" sldId="2147483656"/>
              <ac:spMk id="4" creationId="{59AFF72E-450A-4CAA-A2C2-C2279E9E9CC0}"/>
            </ac:spMkLst>
          </pc:spChg>
        </pc:sldLayout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1957388174" sldId="2147483657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1957388174" sldId="2147483657"/>
              <ac:spMk id="2" creationId="{5CD887BC-259F-40F7-8A48-BBE2481710F8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1957388174" sldId="2147483657"/>
              <ac:spMk id="3" creationId="{83A22AC0-1300-47FD-BCB2-9FF1F6987C02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1957388174" sldId="2147483657"/>
              <ac:spMk id="4" creationId="{1344A8C9-C579-43CB-8E82-3FEF94E4F818}"/>
            </ac:spMkLst>
          </pc:spChg>
        </pc:sldLayoutChg>
        <pc:sldLayoutChg chg="modSp">
          <pc:chgData name="Danielle Quinn" userId="1477d0b3886af641" providerId="LiveId" clId="{78D8853C-1C0A-41BD-AB63-0DF689DEA9A0}" dt="2022-01-26T15:54:49.431" v="44"/>
          <pc:sldLayoutMkLst>
            <pc:docMk/>
            <pc:sldMasterMk cId="4225123796" sldId="2147483648"/>
            <pc:sldLayoutMk cId="4254017680" sldId="2147483659"/>
          </pc:sldLayoutMkLst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4254017680" sldId="2147483659"/>
              <ac:spMk id="2" creationId="{3DA234D2-2B94-4DB3-8B65-B15C1AA3006C}"/>
            </ac:spMkLst>
          </pc:spChg>
          <pc:spChg chg="mod">
            <ac:chgData name="Danielle Quinn" userId="1477d0b3886af641" providerId="LiveId" clId="{78D8853C-1C0A-41BD-AB63-0DF689DEA9A0}" dt="2022-01-26T15:54:49.431" v="44"/>
            <ac:spMkLst>
              <pc:docMk/>
              <pc:sldMasterMk cId="4225123796" sldId="2147483648"/>
              <pc:sldLayoutMk cId="4254017680" sldId="2147483659"/>
              <ac:spMk id="3" creationId="{B80D70A6-B23C-442F-8661-316996FD476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B61-B657-4046-B9D8-DAAD75BBA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4A1C5-AB15-4032-A7C4-53ABA53B9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F3F38-B14C-46AD-B8FA-44E1C61E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93FF-571F-4822-9FE0-B7F4D3DD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7E88-E286-4E6F-AEA8-E98999A6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9371-614E-49FF-8453-88E226D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2FBD9-8BAB-4344-B501-01BE04B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775A-1987-4BF2-A38A-FA2C718D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C89E-C3EF-44F1-87B6-15C019F6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1044-0D94-4582-9D1A-CE40998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7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234D2-2B94-4DB3-8B65-B15C1AA30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70A6-B23C-442F-8661-316996FD4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D10F-83A9-49C5-9679-935A42D9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40C1-61BC-4679-B53C-AEE521BF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601E-9772-44AA-943B-C969702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0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E423-DE58-4FF7-B86A-8D3F4F5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8E0C-7933-43D6-88A2-E2DA3083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E48C-CEAD-4A1B-B7F2-C378B21D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C3D4-71D5-46DC-8B6D-FF0A232A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AEE9-D408-46AB-A1FA-274643F7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4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EEE-EAE2-4520-9E9B-9A0A8C9D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798A-4F14-49B5-A655-5EE14B5F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1D6C-89E3-4A95-A1DF-C769C02E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D48A-B0CF-4364-961E-D296A086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A7AA-842F-4064-8657-FD5703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6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5DE2-C429-4D53-B37D-65B868DC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34D1-25B1-4416-B790-2073DAE83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6195B-C08E-4504-8752-7BAD26F8B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4DBA8-24AB-4F87-9DB6-1487AD3E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5893-9BAC-49E7-8087-F933133B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F2C3D-6020-4791-91E7-03EBAAF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42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E941-7DBF-4925-965F-EB206077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CE7B-950F-407C-9992-5EE18E8E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3D571-FF73-4DC2-9C9D-E7AE591D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63622-95BF-407A-B9A5-FFFE2D09B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BDBD4-1BC7-4A79-AE15-CC92E8679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06D83-5CE8-4A3E-AAE2-3346369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7F972-15EF-480C-9219-A80AD282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56A4C-FB9E-489B-A3C1-2D9F7FCD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7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3496-86A9-4B48-8385-9CCB323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994E9-B0D7-4E70-B451-14CAB12D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635D0-8881-4D00-9532-BC093D8E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51754-9D5D-4119-9127-06D90A0B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4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7AE72-EEAB-4A4D-9555-935D78C4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0964-DF12-4BFD-BFAD-48778A9B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4C50-639F-40A8-BDB3-BD71CD35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99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9B98-2B36-4490-B7F7-5B4F8733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7FBB-860D-4E5C-BBE8-4B8B6C56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F72E-450A-4CAA-A2C2-C2279E9E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62F0-5DFD-4EC7-A98A-1E118FD1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44067-113F-463B-86FB-B70A5EAE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CA48-E605-4CEF-BE86-34447D0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94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87BC-259F-40F7-8A48-BBE2481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22AC0-1300-47FD-BCB2-9FF1F698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4A8C9-C579-43CB-8E82-3FEF94E4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D441-5B95-440C-AD3A-702034E1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F2774-BDCD-4568-B3C7-1BA98AD9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8505-B80E-420A-BBE3-9E28F072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73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CC1EB-35B6-429E-9BAC-1E97331C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A4B0E-BCC3-4EC6-8E8A-6F904B6E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58AA-D34D-4BF4-A6F7-CACB15D63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72E1-27B0-4C45-91E8-7C4C8F6F8808}" type="datetimeFigureOut">
              <a:rPr lang="en-CA" smtClean="0"/>
              <a:t>2022-01-26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0E0-167C-454C-A8CD-BFE5E729A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3171-15DA-4769-BDE4-5264CD766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3AAFE-E04E-4171-88D0-1406C9105E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12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3B90B-51A0-4D1A-A690-B7232E96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48" y="442891"/>
            <a:ext cx="7562905" cy="5972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C526F-FE89-4FF4-8779-9B01D8F9F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3" b="93288"/>
          <a:stretch/>
        </p:blipFill>
        <p:spPr>
          <a:xfrm>
            <a:off x="2436467" y="6415109"/>
            <a:ext cx="7229528" cy="2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0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8A0FDC-0338-4FFA-A4C3-B6DF60CF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37" y="562764"/>
            <a:ext cx="7886758" cy="59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9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6D2E7D-4821-4B0B-B3CF-F5D0DB872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59"/>
          <a:stretch/>
        </p:blipFill>
        <p:spPr>
          <a:xfrm>
            <a:off x="757223" y="223819"/>
            <a:ext cx="3819553" cy="2500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93B1E-F91C-4264-B1ED-41EAAFFE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77"/>
          <a:stretch/>
        </p:blipFill>
        <p:spPr>
          <a:xfrm>
            <a:off x="760398" y="2698750"/>
            <a:ext cx="3819553" cy="21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2B274-FA2B-4C31-B3BD-BF7BD47D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40" y="960919"/>
            <a:ext cx="3248049" cy="45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Quinn</dc:creator>
  <cp:lastModifiedBy>Danielle Quinn</cp:lastModifiedBy>
  <cp:revision>1</cp:revision>
  <dcterms:created xsi:type="dcterms:W3CDTF">2022-01-26T14:56:10Z</dcterms:created>
  <dcterms:modified xsi:type="dcterms:W3CDTF">2022-01-26T17:19:45Z</dcterms:modified>
</cp:coreProperties>
</file>