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9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EDC3D-04FA-45E5-9147-D2CE9B432D76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D6F3-394F-472C-ADC7-F6177AA7CB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5D6F3-394F-472C-ADC7-F6177AA7CBE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95626-7765-49BE-8D95-5C028846AC14}" type="datetimeFigureOut">
              <a:rPr lang="en-US" smtClean="0"/>
              <a:t>2/24/2009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95CA-59CF-4C60-8849-C9DA5E8846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-189706" y="2551906"/>
            <a:ext cx="2971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1066800"/>
            <a:ext cx="6400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163594" y="1600200"/>
            <a:ext cx="10660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6705600" y="3657600"/>
            <a:ext cx="1981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648200"/>
            <a:ext cx="6400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62800" y="19812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638800" y="1981200"/>
            <a:ext cx="1828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5410200" y="2895600"/>
            <a:ext cx="1143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886200" y="1981200"/>
            <a:ext cx="1828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019300" y="2171700"/>
            <a:ext cx="2209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2895600"/>
            <a:ext cx="914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24400" y="2895600"/>
            <a:ext cx="152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95400" y="3886200"/>
            <a:ext cx="1828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3086100" y="3848100"/>
            <a:ext cx="76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1257300" y="4610100"/>
            <a:ext cx="76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53200" y="1981200"/>
            <a:ext cx="76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1219200" y="4191000"/>
            <a:ext cx="4572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876800" y="26670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629400" y="17526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 flipV="1">
            <a:off x="2781300" y="34671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4267200" y="26670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7353300" y="2171700"/>
            <a:ext cx="381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1181100" y="8001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7581900" y="8001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95400" y="838200"/>
            <a:ext cx="2819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724400" y="838200"/>
            <a:ext cx="2971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848600" y="10668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48600" y="46482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7315200" y="17526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7201694" y="3847306"/>
            <a:ext cx="1600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240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10’6 x 18’6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4290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x 12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9530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x 12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858000" y="1295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038600" y="609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41’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543800" y="251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24’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09600" y="1143000"/>
            <a:ext cx="22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Y</a:t>
            </a:r>
            <a:br>
              <a:rPr lang="en-US" sz="1000" b="1" dirty="0" smtClean="0"/>
            </a:br>
            <a:r>
              <a:rPr lang="en-US" sz="1000" b="1" dirty="0" smtClean="0"/>
              <a:t>A</a:t>
            </a:r>
            <a:br>
              <a:rPr lang="en-US" sz="1000" b="1" dirty="0" smtClean="0"/>
            </a:br>
            <a:r>
              <a:rPr lang="en-US" sz="1000" b="1" dirty="0" smtClean="0"/>
              <a:t>R</a:t>
            </a:r>
            <a:br>
              <a:rPr lang="en-US" sz="1000" b="1" dirty="0" smtClean="0"/>
            </a:br>
            <a:r>
              <a:rPr lang="en-US" sz="1000" b="1" dirty="0" smtClean="0"/>
              <a:t>D</a:t>
            </a:r>
            <a:br>
              <a:rPr lang="en-US" sz="1000" b="1" dirty="0" smtClean="0"/>
            </a:b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smtClean="0"/>
              <a:t>S</a:t>
            </a:r>
            <a:br>
              <a:rPr lang="en-US" sz="1000" b="1" dirty="0" smtClean="0"/>
            </a:br>
            <a:r>
              <a:rPr lang="en-US" sz="1000" b="1" dirty="0" smtClean="0"/>
              <a:t>P</a:t>
            </a:r>
            <a:br>
              <a:rPr lang="en-US" sz="1000" b="1" dirty="0" smtClean="0"/>
            </a:br>
            <a:r>
              <a:rPr lang="en-US" sz="1000" b="1" dirty="0" smtClean="0"/>
              <a:t>A</a:t>
            </a:r>
            <a:br>
              <a:rPr lang="en-US" sz="1000" b="1" dirty="0" smtClean="0"/>
            </a:br>
            <a:r>
              <a:rPr lang="en-US" sz="1000" b="1" dirty="0" smtClean="0"/>
              <a:t>C</a:t>
            </a:r>
            <a:br>
              <a:rPr lang="en-US" sz="1000" b="1" dirty="0" smtClean="0"/>
            </a:br>
            <a:r>
              <a:rPr lang="en-US" sz="1000" b="1" dirty="0" smtClean="0"/>
              <a:t>E</a:t>
            </a:r>
            <a:endParaRPr 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8458200" y="1371600"/>
            <a:ext cx="22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</a:t>
            </a:r>
          </a:p>
          <a:p>
            <a:r>
              <a:rPr lang="en-US" sz="1000" b="1" dirty="0" smtClean="0"/>
              <a:t>E</a:t>
            </a:r>
          </a:p>
          <a:p>
            <a:r>
              <a:rPr lang="en-US" sz="1000" b="1" dirty="0" smtClean="0"/>
              <a:t>N</a:t>
            </a:r>
          </a:p>
          <a:p>
            <a:r>
              <a:rPr lang="en-US" sz="1000" b="1" dirty="0" smtClean="0"/>
              <a:t>T</a:t>
            </a:r>
          </a:p>
          <a:p>
            <a:r>
              <a:rPr lang="en-US" sz="1000" b="1" dirty="0" smtClean="0"/>
              <a:t>R</a:t>
            </a:r>
          </a:p>
          <a:p>
            <a:r>
              <a:rPr lang="en-US" sz="1000" b="1" dirty="0" smtClean="0"/>
              <a:t>A</a:t>
            </a:r>
          </a:p>
          <a:p>
            <a:r>
              <a:rPr lang="en-US" sz="1000" b="1" dirty="0" smtClean="0"/>
              <a:t>L  H</a:t>
            </a:r>
          </a:p>
          <a:p>
            <a:r>
              <a:rPr lang="en-US" sz="1000" b="1" dirty="0" smtClean="0"/>
              <a:t>A</a:t>
            </a:r>
          </a:p>
          <a:p>
            <a:r>
              <a:rPr lang="en-US" sz="1000" b="1" dirty="0" smtClean="0"/>
              <a:t>L</a:t>
            </a:r>
          </a:p>
          <a:p>
            <a:r>
              <a:rPr lang="en-US" sz="1000" b="1" dirty="0" smtClean="0"/>
              <a:t>L</a:t>
            </a:r>
          </a:p>
          <a:p>
            <a:r>
              <a:rPr lang="en-US" sz="1000" b="1" dirty="0" smtClean="0"/>
              <a:t>W</a:t>
            </a:r>
          </a:p>
          <a:p>
            <a:r>
              <a:rPr lang="en-US" sz="1000" b="1" dirty="0" smtClean="0"/>
              <a:t>A</a:t>
            </a:r>
          </a:p>
          <a:p>
            <a:r>
              <a:rPr lang="en-US" sz="1000" b="1" dirty="0"/>
              <a:t>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05600" y="5715000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CARR PROPERTIES, LLC</a:t>
            </a:r>
          </a:p>
          <a:p>
            <a:r>
              <a:rPr lang="en-US" sz="1400" b="1" i="1" dirty="0" smtClean="0"/>
              <a:t>5806 CAMPBELL STREET</a:t>
            </a:r>
          </a:p>
          <a:p>
            <a:r>
              <a:rPr lang="en-US" sz="1400" b="1" i="1" dirty="0" smtClean="0"/>
              <a:t>HANAHAN, SC 29410</a:t>
            </a:r>
          </a:p>
          <a:p>
            <a:r>
              <a:rPr lang="en-US" sz="1400" b="1" i="1" dirty="0" smtClean="0"/>
              <a:t>843-744-2863</a:t>
            </a:r>
            <a:endParaRPr lang="en-US" sz="1400" b="1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3200400" y="48006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SUITE 102 OF 1253 DICKSON AVENUE</a:t>
            </a:r>
          </a:p>
          <a:p>
            <a:pPr algn="ctr"/>
            <a:r>
              <a:rPr lang="en-US" sz="1400" b="1" i="1" dirty="0" smtClean="0"/>
              <a:t>HANAHAN, SC 29410</a:t>
            </a:r>
          </a:p>
          <a:p>
            <a:pPr algn="ctr"/>
            <a:r>
              <a:rPr lang="en-US" sz="1400" b="1" i="1" dirty="0" smtClean="0"/>
              <a:t>984 SQ.FT</a:t>
            </a:r>
            <a:endParaRPr lang="en-US" sz="1400" b="1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" y="4800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$ 940 PER MONTH</a:t>
            </a:r>
          </a:p>
          <a:p>
            <a:r>
              <a:rPr lang="en-US" sz="1400" b="1" i="1" dirty="0" smtClean="0"/>
              <a:t>UTILTIES INCLUDED</a:t>
            </a:r>
            <a:endParaRPr lang="en-US" sz="14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62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6</cp:revision>
  <dcterms:created xsi:type="dcterms:W3CDTF">2009-02-24T15:14:44Z</dcterms:created>
  <dcterms:modified xsi:type="dcterms:W3CDTF">2009-02-24T16:07:04Z</dcterms:modified>
</cp:coreProperties>
</file>