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1B32E-5C7D-4AAD-AD6A-B612736C5BE3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913CF-63D3-4BDF-9863-70D8F89FA7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913CF-63D3-4BDF-9863-70D8F89FA77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51BD-3CBB-49C3-BCD4-3C7309228697}" type="datetimeFigureOut">
              <a:rPr lang="en-US" smtClean="0"/>
              <a:t>3/5/2009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621B-A848-4CBF-B6D3-9868F6075C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677194" y="3810000"/>
            <a:ext cx="4420394" cy="794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6019800"/>
            <a:ext cx="7315200" cy="158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2667000"/>
            <a:ext cx="57912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05800" y="6019800"/>
            <a:ext cx="228600" cy="158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05800" y="5943600"/>
            <a:ext cx="152400" cy="158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858000" y="4343400"/>
            <a:ext cx="33535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819900" y="4305300"/>
            <a:ext cx="32773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400" y="2667000"/>
            <a:ext cx="6858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5943600"/>
            <a:ext cx="7315200" cy="158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52600" y="2667000"/>
            <a:ext cx="4572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3400" y="1600200"/>
            <a:ext cx="13716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371997" y="2133203"/>
            <a:ext cx="1066800" cy="794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134394" y="5638006"/>
            <a:ext cx="6096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34000"/>
            <a:ext cx="16764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038600" y="4800600"/>
            <a:ext cx="152400" cy="1588"/>
          </a:xfrm>
          <a:prstGeom prst="line">
            <a:avLst/>
          </a:prstGeom>
          <a:ln w="38100" cap="rnd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14800" y="4724400"/>
            <a:ext cx="152400" cy="1588"/>
          </a:xfrm>
          <a:prstGeom prst="line">
            <a:avLst/>
          </a:prstGeom>
          <a:ln w="38100" cap="rnd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809206" y="4343400"/>
            <a:ext cx="762794" cy="794"/>
          </a:xfrm>
          <a:prstGeom prst="line">
            <a:avLst/>
          </a:prstGeom>
          <a:ln w="38100" cap="rnd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772297" y="3085703"/>
            <a:ext cx="838200" cy="794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4533900" y="5676900"/>
            <a:ext cx="5334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648994" y="4876006"/>
            <a:ext cx="3048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724400" y="4724400"/>
            <a:ext cx="16002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486797" y="5333603"/>
            <a:ext cx="1219200" cy="794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6324600" y="5334000"/>
            <a:ext cx="12192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81800" y="4724400"/>
            <a:ext cx="9906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305800" y="4724400"/>
            <a:ext cx="1524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4076700" y="5295900"/>
            <a:ext cx="76200" cy="1588"/>
          </a:xfrm>
          <a:prstGeom prst="line">
            <a:avLst/>
          </a:prstGeom>
          <a:ln w="38100" cap="sq" cmpd="dbl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3810000" y="49530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V="1">
            <a:off x="2209800" y="26670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V="1">
            <a:off x="1447800" y="23622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191000" y="37338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267200" y="44958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V="1">
            <a:off x="4533901" y="5143500"/>
            <a:ext cx="304801" cy="228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V="1">
            <a:off x="7848600" y="6019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7811294" y="5980906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8268494" y="5980906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38200" y="2057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Bathroom</a:t>
            </a:r>
            <a:endParaRPr 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219200" y="3962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Tile Floor</a:t>
            </a:r>
            <a:endParaRPr 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486400" y="3581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Carpet</a:t>
            </a:r>
            <a:endParaRPr 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819400" y="55626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Fire Sprinkler Closet</a:t>
            </a:r>
            <a:endParaRPr 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038600" y="1371600"/>
            <a:ext cx="411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OFFICE SUITE B</a:t>
            </a:r>
          </a:p>
          <a:p>
            <a:r>
              <a:rPr lang="en-US" sz="1200" b="1" dirty="0" smtClean="0"/>
              <a:t>5806 CAMPBELL STREET</a:t>
            </a:r>
          </a:p>
          <a:p>
            <a:r>
              <a:rPr lang="en-US" sz="1200" b="1" dirty="0" smtClean="0"/>
              <a:t>HANAHAN, SC 29410</a:t>
            </a:r>
            <a:r>
              <a:rPr lang="en-US" sz="1000" b="1" dirty="0" smtClean="0"/>
              <a:t>		</a:t>
            </a:r>
          </a:p>
          <a:p>
            <a:r>
              <a:rPr lang="en-US" sz="1000" b="1" dirty="0" smtClean="0"/>
              <a:t>1,236 GROSS</a:t>
            </a:r>
          </a:p>
          <a:p>
            <a:pPr>
              <a:buFontTx/>
              <a:buChar char="-"/>
            </a:pPr>
            <a:r>
              <a:rPr lang="en-US" sz="1000" b="1" u="sng" dirty="0" smtClean="0"/>
              <a:t>67    </a:t>
            </a:r>
            <a:r>
              <a:rPr lang="en-US" sz="1000" b="1" dirty="0" smtClean="0"/>
              <a:t>   LESS FIRE SPRINKLER CLOSET</a:t>
            </a:r>
          </a:p>
          <a:p>
            <a:pPr>
              <a:buFontTx/>
              <a:buChar char="-"/>
            </a:pPr>
            <a:r>
              <a:rPr lang="en-US" sz="1000" b="1" dirty="0" smtClean="0"/>
              <a:t>1,169 NET RENTABLE SPACE                                     $ 1,050.00 / MO</a:t>
            </a:r>
          </a:p>
          <a:p>
            <a:pPr lvl="5"/>
            <a:r>
              <a:rPr lang="en-US" sz="1000" b="1" dirty="0" smtClean="0"/>
              <a:t>INCLUDES NORMAL UTILITIES</a:t>
            </a:r>
            <a:endParaRPr 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14400" y="16002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8’ -10</a:t>
            </a:r>
            <a:endParaRPr lang="en-US" sz="1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181600" y="5715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8’ - 0</a:t>
            </a:r>
            <a:endParaRPr lang="en-US" sz="1000" b="1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5304710" y="574429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8’ - 0</a:t>
            </a:r>
            <a:endParaRPr lang="en-US" sz="10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6142910" y="574429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8’ - 0</a:t>
            </a:r>
            <a:endParaRPr 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666910" y="574429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8’ - 0</a:t>
            </a:r>
            <a:endParaRPr lang="en-US" sz="1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324600" y="5715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5’-4</a:t>
            </a:r>
            <a:endParaRPr lang="en-US" sz="1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124200" y="5105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13’-4</a:t>
            </a:r>
            <a:endParaRPr lang="en-US" sz="1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143000" y="5715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11’- 0</a:t>
            </a:r>
            <a:endParaRPr 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46912" y="376309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22’-6</a:t>
            </a:r>
            <a:endParaRPr lang="en-US" sz="1000" b="1" dirty="0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-29288" y="155329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7’-6</a:t>
            </a:r>
            <a:endParaRPr lang="en-US" sz="1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5000" y="3048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24’-6</a:t>
            </a:r>
            <a:endParaRPr lang="en-US" sz="10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438400" y="3200400"/>
            <a:ext cx="1752600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533400" y="3200400"/>
            <a:ext cx="1295400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781800" y="3200400"/>
            <a:ext cx="1676400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>
            <a:off x="4191000" y="3200400"/>
            <a:ext cx="1752600" cy="158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172200" y="3048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27’-6</a:t>
            </a:r>
            <a:endParaRPr lang="en-US" sz="1000" b="1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1647112" y="505849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4’- 0</a:t>
            </a:r>
            <a:endParaRPr 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3628312" y="239148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5’- 6</a:t>
            </a:r>
            <a:endParaRPr 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400800" y="4572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2⁸</a:t>
            </a:r>
            <a:endParaRPr lang="en-US" sz="10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343400" y="4572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2⁸</a:t>
            </a:r>
            <a:endParaRPr lang="en-US" sz="1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962400" y="4953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2⁸</a:t>
            </a:r>
            <a:endParaRPr lang="en-US" sz="1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362200" y="25908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3⁰</a:t>
            </a:r>
            <a:endParaRPr lang="en-US" sz="10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295400" y="25908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3⁰</a:t>
            </a:r>
            <a:endParaRPr lang="en-US" sz="10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924800" y="4572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3⁰</a:t>
            </a:r>
            <a:endParaRPr lang="en-US" sz="1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924800" y="5867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3⁰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724400" y="5105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2⁶</a:t>
            </a:r>
            <a:endParaRPr lang="en-US" sz="10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4038600" y="35814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3⁰</a:t>
            </a:r>
            <a:endParaRPr lang="en-US" sz="10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267200" y="52578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3’ - 6</a:t>
            </a:r>
            <a:endParaRPr 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87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5</cp:revision>
  <dcterms:created xsi:type="dcterms:W3CDTF">2009-03-05T14:10:55Z</dcterms:created>
  <dcterms:modified xsi:type="dcterms:W3CDTF">2009-03-05T14:56:13Z</dcterms:modified>
</cp:coreProperties>
</file>