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261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61417-A5A0-4B3D-8411-B275A4202F30}" type="datetimeFigureOut">
              <a:rPr lang="en-US" smtClean="0"/>
              <a:t>3/24/2009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37D36-53E7-4AB7-8AE8-94012C2EA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37D36-53E7-4AB7-8AE8-94012C2EA89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E053-F4B4-4C23-90EA-448750650EA3}" type="datetimeFigureOut">
              <a:rPr lang="en-US" smtClean="0"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2A4-D0A3-4537-A79F-1F8FD80B4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E053-F4B4-4C23-90EA-448750650EA3}" type="datetimeFigureOut">
              <a:rPr lang="en-US" smtClean="0"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2A4-D0A3-4537-A79F-1F8FD80B4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E053-F4B4-4C23-90EA-448750650EA3}" type="datetimeFigureOut">
              <a:rPr lang="en-US" smtClean="0"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2A4-D0A3-4537-A79F-1F8FD80B4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E053-F4B4-4C23-90EA-448750650EA3}" type="datetimeFigureOut">
              <a:rPr lang="en-US" smtClean="0"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2A4-D0A3-4537-A79F-1F8FD80B4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E053-F4B4-4C23-90EA-448750650EA3}" type="datetimeFigureOut">
              <a:rPr lang="en-US" smtClean="0"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2A4-D0A3-4537-A79F-1F8FD80B4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E053-F4B4-4C23-90EA-448750650EA3}" type="datetimeFigureOut">
              <a:rPr lang="en-US" smtClean="0"/>
              <a:t>3/24/2009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2A4-D0A3-4537-A79F-1F8FD80B4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E053-F4B4-4C23-90EA-448750650EA3}" type="datetimeFigureOut">
              <a:rPr lang="en-US" smtClean="0"/>
              <a:t>3/24/2009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2A4-D0A3-4537-A79F-1F8FD80B4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E053-F4B4-4C23-90EA-448750650EA3}" type="datetimeFigureOut">
              <a:rPr lang="en-US" smtClean="0"/>
              <a:t>3/24/2009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2A4-D0A3-4537-A79F-1F8FD80B4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E053-F4B4-4C23-90EA-448750650EA3}" type="datetimeFigureOut">
              <a:rPr lang="en-US" smtClean="0"/>
              <a:t>3/24/2009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2A4-D0A3-4537-A79F-1F8FD80B4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E053-F4B4-4C23-90EA-448750650EA3}" type="datetimeFigureOut">
              <a:rPr lang="en-US" smtClean="0"/>
              <a:t>3/24/2009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2A4-D0A3-4537-A79F-1F8FD80B4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E053-F4B4-4C23-90EA-448750650EA3}" type="datetimeFigureOut">
              <a:rPr lang="en-US" smtClean="0"/>
              <a:t>3/24/2009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2A4-D0A3-4537-A79F-1F8FD80B4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2E053-F4B4-4C23-90EA-448750650EA3}" type="datetimeFigureOut">
              <a:rPr lang="en-US" smtClean="0"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F2A4-D0A3-4537-A79F-1F8FD80B46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295400" y="7620000"/>
            <a:ext cx="464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-876300" y="5448300"/>
            <a:ext cx="434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533400" y="1828800"/>
            <a:ext cx="152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95400" y="1219200"/>
            <a:ext cx="411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3885406" y="2590800"/>
            <a:ext cx="30487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458494" y="5753100"/>
            <a:ext cx="19042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5295900" y="75057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4267200" y="7543800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3657600" y="61722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43400" y="65532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257800" y="6553200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4114800" y="5486400"/>
            <a:ext cx="129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>
            <a:off x="1295400" y="5486400"/>
            <a:ext cx="2057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5029200" y="7086600"/>
            <a:ext cx="381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>
            <a:off x="4876800" y="6248400"/>
            <a:ext cx="381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>
            <a:off x="3962400" y="7162800"/>
            <a:ext cx="381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4991100" y="41529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876300" y="26289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695700" y="55245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 rot="7775293">
            <a:off x="783784" y="1969965"/>
            <a:ext cx="1371600" cy="1295400"/>
          </a:xfrm>
          <a:prstGeom prst="arc">
            <a:avLst>
              <a:gd name="adj1" fmla="val 20603308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rot="8186039">
            <a:off x="3298383" y="4484565"/>
            <a:ext cx="1371600" cy="1295400"/>
          </a:xfrm>
          <a:prstGeom prst="arc">
            <a:avLst>
              <a:gd name="adj1" fmla="val 20603308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7775293">
            <a:off x="4898583" y="3493965"/>
            <a:ext cx="1371600" cy="1295400"/>
          </a:xfrm>
          <a:prstGeom prst="arc">
            <a:avLst>
              <a:gd name="adj1" fmla="val 20603308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14500261">
            <a:off x="3867365" y="6892722"/>
            <a:ext cx="1371600" cy="1295400"/>
          </a:xfrm>
          <a:prstGeom prst="arc">
            <a:avLst>
              <a:gd name="adj1" fmla="val 20603308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 rot="14500261">
            <a:off x="4476966" y="6283122"/>
            <a:ext cx="1371600" cy="1295400"/>
          </a:xfrm>
          <a:prstGeom prst="arc">
            <a:avLst>
              <a:gd name="adj1" fmla="val 20603308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/>
          <p:cNvSpPr/>
          <p:nvPr/>
        </p:nvSpPr>
        <p:spPr>
          <a:xfrm rot="14500261">
            <a:off x="4934165" y="6740323"/>
            <a:ext cx="1371600" cy="1295400"/>
          </a:xfrm>
          <a:prstGeom prst="arc">
            <a:avLst>
              <a:gd name="adj1" fmla="val 20603308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1828800" y="7620000"/>
            <a:ext cx="609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124200" y="7620000"/>
            <a:ext cx="609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1028700" y="4076700"/>
            <a:ext cx="534988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1028700" y="1943100"/>
            <a:ext cx="534988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95400" y="1752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295400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05000" y="731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276600" y="731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895600" y="1219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25’ - 5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447800" y="3124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24’ -5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286000" y="556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18’ -8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295400" y="6477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13’ -0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572000" y="58674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BATH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2362200" y="6172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OFFICE </a:t>
            </a:r>
          </a:p>
          <a:p>
            <a:r>
              <a:rPr lang="en-US" dirty="0" smtClean="0"/>
              <a:t>   </a:t>
            </a:r>
            <a:r>
              <a:rPr lang="en-US" sz="1200" dirty="0" smtClean="0"/>
              <a:t>CARPET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2438400" y="20574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          SUITE 110</a:t>
            </a:r>
          </a:p>
          <a:p>
            <a:r>
              <a:rPr lang="en-US" b="1" i="1" dirty="0" smtClean="0"/>
              <a:t>OF 1253 DICKSON AVE</a:t>
            </a:r>
          </a:p>
          <a:p>
            <a:r>
              <a:rPr lang="en-US" b="1" i="1" dirty="0" smtClean="0"/>
              <a:t>HANAHAN, SC 29410</a:t>
            </a:r>
            <a:endParaRPr lang="en-US" b="1" i="1" dirty="0"/>
          </a:p>
        </p:txBody>
      </p:sp>
      <p:sp>
        <p:nvSpPr>
          <p:cNvPr id="79" name="TextBox 78"/>
          <p:cNvSpPr txBox="1"/>
          <p:nvPr/>
        </p:nvSpPr>
        <p:spPr>
          <a:xfrm>
            <a:off x="2895600" y="31242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956 SQ.FT</a:t>
            </a:r>
          </a:p>
          <a:p>
            <a:r>
              <a:rPr lang="en-US" sz="1200" i="1" dirty="0" smtClean="0"/>
              <a:t>$ 966 / MO</a:t>
            </a:r>
          </a:p>
          <a:p>
            <a:r>
              <a:rPr lang="en-US" sz="1200" i="1" dirty="0" smtClean="0"/>
              <a:t>ALL UTILITIES</a:t>
            </a:r>
          </a:p>
          <a:p>
            <a:r>
              <a:rPr lang="en-US" sz="1200" i="1" dirty="0" smtClean="0"/>
              <a:t>INCLUDED</a:t>
            </a:r>
            <a:endParaRPr lang="en-US" sz="1200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2590800" y="45720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HARDWOOD FLOORS</a:t>
            </a:r>
            <a:endParaRPr lang="en-US" sz="12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5638800" y="69342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FOYER</a:t>
            </a:r>
            <a:endParaRPr lang="en-US" sz="1200" i="1" dirty="0"/>
          </a:p>
        </p:txBody>
      </p:sp>
      <p:cxnSp>
        <p:nvCxnSpPr>
          <p:cNvPr id="84" name="Straight Connector 83"/>
          <p:cNvCxnSpPr/>
          <p:nvPr/>
        </p:nvCxnSpPr>
        <p:spPr>
          <a:xfrm rot="16200000" flipH="1">
            <a:off x="5829300" y="758190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5400000">
            <a:off x="3994666" y="362533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HALLWAY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-1186934" y="415873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PARKING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971800" y="8458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PARKING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 rot="10800000">
            <a:off x="685800" y="25146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115094" y="3085306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85800" y="3352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85800" y="34290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85800" y="35052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85800" y="35814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85800" y="36576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447800" y="8229600"/>
            <a:ext cx="449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276600" y="7848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RAMP</a:t>
            </a:r>
            <a:endParaRPr lang="en-US" sz="1200" dirty="0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1143000" y="990600"/>
            <a:ext cx="304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5257800" y="99060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53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3</cp:revision>
  <dcterms:created xsi:type="dcterms:W3CDTF">2009-03-24T20:11:14Z</dcterms:created>
  <dcterms:modified xsi:type="dcterms:W3CDTF">2009-03-24T20:36:25Z</dcterms:modified>
</cp:coreProperties>
</file>