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3613" cy="9599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61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688" y="0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/>
          <a:lstStyle>
            <a:lvl1pPr algn="r">
              <a:defRPr sz="1300"/>
            </a:lvl1pPr>
          </a:lstStyle>
          <a:p>
            <a:fld id="{807BB37F-0BA4-4716-803B-FB2B0077E82E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0337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3" tIns="48321" rIns="96643" bIns="483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362" y="4559816"/>
            <a:ext cx="5850890" cy="4319826"/>
          </a:xfrm>
          <a:prstGeom prst="rect">
            <a:avLst/>
          </a:prstGeom>
        </p:spPr>
        <p:txBody>
          <a:bodyPr vert="horz" lIns="96643" tIns="48321" rIns="96643" bIns="483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7966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688" y="9117966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 anchor="b"/>
          <a:lstStyle>
            <a:lvl1pPr algn="r">
              <a:defRPr sz="1300"/>
            </a:lvl1pPr>
          </a:lstStyle>
          <a:p>
            <a:fld id="{0FAAA608-2972-4FE5-A206-A2041D9D8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0337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AA608-2972-4FE5-A206-A2041D9D8D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2FCA-1E25-4184-8B54-DD456A74B560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8990-3E07-4945-96CD-83DCBF91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81000" y="8534400"/>
            <a:ext cx="19050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362994" y="8000206"/>
            <a:ext cx="10668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7467600"/>
            <a:ext cx="3886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5181997" y="5790803"/>
            <a:ext cx="2439194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4610497" y="3161903"/>
            <a:ext cx="2819400" cy="794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400" y="1752600"/>
            <a:ext cx="1524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-190500" y="3695700"/>
            <a:ext cx="1143794" cy="794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43200" y="1752600"/>
            <a:ext cx="22098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1752600"/>
            <a:ext cx="2286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4801394" y="167560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3239294" y="148510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5200" y="12192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6324600" y="7391400"/>
            <a:ext cx="153194" cy="794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>
            <a:off x="4495800" y="14478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4306094" y="1332706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4572794" y="167560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16002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4343400" y="16764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191000" y="14478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4114800" y="1371600"/>
            <a:ext cx="1531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725194" y="1370806"/>
            <a:ext cx="304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76800" y="13716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4837906" y="1562100"/>
            <a:ext cx="381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029200" y="1752600"/>
            <a:ext cx="1524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6019800" y="7010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 flipH="1" flipV="1">
            <a:off x="5753100" y="67437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019800" y="65532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 flipH="1" flipV="1">
            <a:off x="5486400" y="5715000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019800" y="51816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019800" y="60198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>
            <a:off x="4953000" y="4572000"/>
            <a:ext cx="6858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4038600" y="4572000"/>
            <a:ext cx="7620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 flipH="1" flipV="1">
            <a:off x="5029994" y="4266406"/>
            <a:ext cx="304006" cy="794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105400" y="4114800"/>
            <a:ext cx="76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4648200" y="4114800"/>
            <a:ext cx="3048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 flipH="1" flipV="1">
            <a:off x="4496594" y="4342606"/>
            <a:ext cx="457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>
            <a:off x="3733800" y="4114800"/>
            <a:ext cx="7620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 flipH="1" flipV="1">
            <a:off x="3581400" y="4343400"/>
            <a:ext cx="457994" cy="794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733800" y="4572000"/>
            <a:ext cx="1524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429000" y="4572000"/>
            <a:ext cx="1524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 flipH="1" flipV="1">
            <a:off x="3276600" y="4343400"/>
            <a:ext cx="457994" cy="794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429000" y="4114800"/>
            <a:ext cx="1524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2972594" y="4342606"/>
            <a:ext cx="457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200400" y="4114800"/>
            <a:ext cx="76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200400" y="4572000"/>
            <a:ext cx="76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2514600" y="4572000"/>
            <a:ext cx="3048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 flipH="1" flipV="1">
            <a:off x="2515394" y="4342606"/>
            <a:ext cx="457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10800000">
            <a:off x="1828800" y="4572000"/>
            <a:ext cx="5334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10800000">
            <a:off x="1371600" y="4572000"/>
            <a:ext cx="3810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0800000">
            <a:off x="762000" y="4572000"/>
            <a:ext cx="3810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 flipH="1" flipV="1">
            <a:off x="1295400" y="4343400"/>
            <a:ext cx="457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685800" y="4114800"/>
            <a:ext cx="1600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438400" y="4114800"/>
            <a:ext cx="3810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5400000" flipH="1" flipV="1">
            <a:off x="1599406" y="4495800"/>
            <a:ext cx="153194" cy="794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1600994" y="4191000"/>
            <a:ext cx="151606" cy="794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10800000">
            <a:off x="381000" y="4114800"/>
            <a:ext cx="74612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686594" y="4342606"/>
            <a:ext cx="457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81000" y="4572000"/>
            <a:ext cx="1524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-227806" y="2361406"/>
            <a:ext cx="1219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-570706" y="5371306"/>
            <a:ext cx="1904206" cy="794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5400000" flipH="1" flipV="1">
            <a:off x="-646906" y="7504906"/>
            <a:ext cx="20574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rot="10800000">
            <a:off x="2209800" y="1752600"/>
            <a:ext cx="2286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rot="10800000">
            <a:off x="1219200" y="1752600"/>
            <a:ext cx="6858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14400" y="1752600"/>
            <a:ext cx="1524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81000" y="1752600"/>
            <a:ext cx="2286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5400000" flipH="1" flipV="1">
            <a:off x="2210594" y="8228806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438400" y="8534400"/>
            <a:ext cx="4572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1905000" y="85344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438400" y="84582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1904206" y="8382000"/>
            <a:ext cx="3055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209800" y="84582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2667000" y="77724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 flipH="1" flipV="1">
            <a:off x="2362994" y="7619206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rot="5400000" flipH="1" flipV="1">
            <a:off x="2248694" y="7581106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rot="5400000" flipH="1" flipV="1">
            <a:off x="915194" y="8381206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2057400" y="82296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rot="5400000" flipH="1" flipV="1">
            <a:off x="534194" y="8381206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5400000" flipH="1" flipV="1">
            <a:off x="2170906" y="8496300"/>
            <a:ext cx="769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2438400" y="82296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381000" y="82296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762000" y="82296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10800000">
            <a:off x="1600200" y="7467600"/>
            <a:ext cx="7620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0800000">
            <a:off x="990600" y="7467600"/>
            <a:ext cx="4572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10800000">
            <a:off x="2209800" y="80772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 flipH="1" flipV="1">
            <a:off x="2057400" y="7924800"/>
            <a:ext cx="3055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2209800" y="77724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10800000">
            <a:off x="1981200" y="80772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rot="5400000" flipH="1" flipV="1">
            <a:off x="1981994" y="800020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1905000" y="79248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rot="5400000" flipH="1" flipV="1">
            <a:off x="1600994" y="7771606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rot="5400000">
            <a:off x="1486297" y="7581503"/>
            <a:ext cx="2286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1600200" y="77724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10800000">
            <a:off x="1600200" y="80772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5400000" flipH="1" flipV="1">
            <a:off x="1484709" y="7963297"/>
            <a:ext cx="23018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5400000">
            <a:off x="1333500" y="76581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5400000">
            <a:off x="1372394" y="800020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rot="10800000">
            <a:off x="1143000" y="80772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5400000" flipH="1" flipV="1">
            <a:off x="838994" y="7771606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143000" y="77724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10800000">
            <a:off x="381002" y="7467600"/>
            <a:ext cx="228598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685800" y="7467600"/>
            <a:ext cx="228600" cy="1588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685800" y="76962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rot="5400000" flipH="1" flipV="1">
            <a:off x="1029494" y="7657306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762000" y="76200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rot="5400000">
            <a:off x="724694" y="7657306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rot="5400000">
            <a:off x="610394" y="754300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rot="5400000" flipH="1" flipV="1">
            <a:off x="838994" y="754300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20" descr="Light horizontal"/>
          <p:cNvSpPr>
            <a:spLocks noChangeArrowheads="1"/>
          </p:cNvSpPr>
          <p:nvPr/>
        </p:nvSpPr>
        <p:spPr bwMode="auto">
          <a:xfrm>
            <a:off x="4876800" y="1371600"/>
            <a:ext cx="152400" cy="381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7" name="Straight Arrow Connector 476"/>
          <p:cNvCxnSpPr/>
          <p:nvPr/>
        </p:nvCxnSpPr>
        <p:spPr>
          <a:xfrm rot="10800000">
            <a:off x="4953000" y="1219200"/>
            <a:ext cx="1588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 20" descr="Light horizontal"/>
          <p:cNvSpPr>
            <a:spLocks noChangeArrowheads="1"/>
          </p:cNvSpPr>
          <p:nvPr/>
        </p:nvSpPr>
        <p:spPr bwMode="auto">
          <a:xfrm>
            <a:off x="4038600" y="1143000"/>
            <a:ext cx="152400" cy="762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TextBox 478"/>
          <p:cNvSpPr txBox="1"/>
          <p:nvPr/>
        </p:nvSpPr>
        <p:spPr>
          <a:xfrm>
            <a:off x="3886200" y="8077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110 METAL PARK DRIVE</a:t>
            </a:r>
          </a:p>
          <a:p>
            <a:r>
              <a:rPr lang="en-US" sz="1200" dirty="0" smtClean="0">
                <a:latin typeface="Consolas" pitchFamily="49" charset="0"/>
              </a:rPr>
              <a:t>COLUMBIA, SC 29209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81000" y="1752600"/>
            <a:ext cx="5638800" cy="2438400"/>
          </a:xfrm>
          <a:prstGeom prst="rect">
            <a:avLst/>
          </a:prstGeom>
          <a:blipFill>
            <a:blip r:embed="rId3">
              <a:alphaModFix amt="50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524000" y="4114800"/>
            <a:ext cx="3200400" cy="457200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81000" y="7467600"/>
            <a:ext cx="762000" cy="106680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209800" y="2895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</a:t>
            </a:r>
            <a:r>
              <a:rPr lang="en-US" dirty="0" smtClean="0"/>
              <a:t>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81000" y="6629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</a:t>
            </a:r>
            <a:r>
              <a:rPr lang="en-US" dirty="0" smtClean="0"/>
              <a:t> </a:t>
            </a:r>
            <a:r>
              <a:rPr lang="en-US" dirty="0" smtClean="0"/>
              <a:t>space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 rot="5400000">
            <a:off x="647700" y="72009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295400" y="6858000"/>
            <a:ext cx="1219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1371600" y="7086600"/>
            <a:ext cx="13716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43200" y="670560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 offices also could be available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18</cp:revision>
  <dcterms:created xsi:type="dcterms:W3CDTF">2008-10-09T13:56:47Z</dcterms:created>
  <dcterms:modified xsi:type="dcterms:W3CDTF">2008-12-02T19:02:02Z</dcterms:modified>
</cp:coreProperties>
</file>