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01600" cy="7543800"/>
  <p:notesSz cx="7313613" cy="9599613"/>
  <p:defaultTextStyle>
    <a:defPPr>
      <a:defRPr lang="en-US"/>
    </a:defPPr>
    <a:lvl1pPr marL="0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1284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2568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3852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5136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6420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7704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8989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50273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722" y="-204"/>
      </p:cViewPr>
      <p:guideLst>
        <p:guide orient="horz" pos="2376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688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r">
              <a:defRPr sz="1300"/>
            </a:lvl1pPr>
          </a:lstStyle>
          <a:p>
            <a:fld id="{1A0D59B3-03FE-4D7B-93E5-E8B184610E5F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3250" y="720725"/>
            <a:ext cx="6107113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3" tIns="48321" rIns="96643" bIns="483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362" y="4559816"/>
            <a:ext cx="5850890" cy="4319826"/>
          </a:xfrm>
          <a:prstGeom prst="rect">
            <a:avLst/>
          </a:prstGeom>
        </p:spPr>
        <p:txBody>
          <a:bodyPr vert="horz" lIns="96643" tIns="48321" rIns="96643" bIns="483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688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r">
              <a:defRPr sz="1300"/>
            </a:lvl1pPr>
          </a:lstStyle>
          <a:p>
            <a:fld id="{59C64025-2E72-4A41-AA16-1E57A5F59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1284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62568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43852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25136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06420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7704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8989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50273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3250" y="720725"/>
            <a:ext cx="6107113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4025-2E72-4A41-AA16-1E57A5F599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343468"/>
            <a:ext cx="10881360" cy="1617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274820"/>
            <a:ext cx="8961120" cy="19278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1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2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3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5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87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6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50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31788"/>
            <a:ext cx="4031615" cy="7081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31788"/>
            <a:ext cx="11885930" cy="7081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847590"/>
            <a:ext cx="10881360" cy="149828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197385"/>
            <a:ext cx="10881360" cy="165020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8128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25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438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251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06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877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689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502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936592"/>
            <a:ext cx="7958772" cy="547624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936592"/>
            <a:ext cx="7958773" cy="547624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02102"/>
            <a:ext cx="11521440" cy="1257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88624"/>
            <a:ext cx="5656263" cy="70373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1284" indent="0">
              <a:buNone/>
              <a:defRPr sz="2500" b="1"/>
            </a:lvl2pPr>
            <a:lvl3pPr marL="1162568" indent="0">
              <a:buNone/>
              <a:defRPr sz="2300" b="1"/>
            </a:lvl3pPr>
            <a:lvl4pPr marL="1743852" indent="0">
              <a:buNone/>
              <a:defRPr sz="2000" b="1"/>
            </a:lvl4pPr>
            <a:lvl5pPr marL="2325136" indent="0">
              <a:buNone/>
              <a:defRPr sz="2000" b="1"/>
            </a:lvl5pPr>
            <a:lvl6pPr marL="2906420" indent="0">
              <a:buNone/>
              <a:defRPr sz="2000" b="1"/>
            </a:lvl6pPr>
            <a:lvl7pPr marL="3487704" indent="0">
              <a:buNone/>
              <a:defRPr sz="2000" b="1"/>
            </a:lvl7pPr>
            <a:lvl8pPr marL="4068989" indent="0">
              <a:buNone/>
              <a:defRPr sz="2000" b="1"/>
            </a:lvl8pPr>
            <a:lvl9pPr marL="4650273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392362"/>
            <a:ext cx="5656263" cy="434641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688624"/>
            <a:ext cx="5658485" cy="70373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1284" indent="0">
              <a:buNone/>
              <a:defRPr sz="2500" b="1"/>
            </a:lvl2pPr>
            <a:lvl3pPr marL="1162568" indent="0">
              <a:buNone/>
              <a:defRPr sz="2300" b="1"/>
            </a:lvl3pPr>
            <a:lvl4pPr marL="1743852" indent="0">
              <a:buNone/>
              <a:defRPr sz="2000" b="1"/>
            </a:lvl4pPr>
            <a:lvl5pPr marL="2325136" indent="0">
              <a:buNone/>
              <a:defRPr sz="2000" b="1"/>
            </a:lvl5pPr>
            <a:lvl6pPr marL="2906420" indent="0">
              <a:buNone/>
              <a:defRPr sz="2000" b="1"/>
            </a:lvl6pPr>
            <a:lvl7pPr marL="3487704" indent="0">
              <a:buNone/>
              <a:defRPr sz="2000" b="1"/>
            </a:lvl7pPr>
            <a:lvl8pPr marL="4068989" indent="0">
              <a:buNone/>
              <a:defRPr sz="2000" b="1"/>
            </a:lvl8pPr>
            <a:lvl9pPr marL="4650273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392362"/>
            <a:ext cx="5658485" cy="434641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0355"/>
            <a:ext cx="4211638" cy="127825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0356"/>
            <a:ext cx="7156450" cy="6438424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578611"/>
            <a:ext cx="4211638" cy="5160169"/>
          </a:xfrm>
        </p:spPr>
        <p:txBody>
          <a:bodyPr/>
          <a:lstStyle>
            <a:lvl1pPr marL="0" indent="0">
              <a:buNone/>
              <a:defRPr sz="1800"/>
            </a:lvl1pPr>
            <a:lvl2pPr marL="581284" indent="0">
              <a:buNone/>
              <a:defRPr sz="1500"/>
            </a:lvl2pPr>
            <a:lvl3pPr marL="1162568" indent="0">
              <a:buNone/>
              <a:defRPr sz="1300"/>
            </a:lvl3pPr>
            <a:lvl4pPr marL="1743852" indent="0">
              <a:buNone/>
              <a:defRPr sz="1100"/>
            </a:lvl4pPr>
            <a:lvl5pPr marL="2325136" indent="0">
              <a:buNone/>
              <a:defRPr sz="1100"/>
            </a:lvl5pPr>
            <a:lvl6pPr marL="2906420" indent="0">
              <a:buNone/>
              <a:defRPr sz="1100"/>
            </a:lvl6pPr>
            <a:lvl7pPr marL="3487704" indent="0">
              <a:buNone/>
              <a:defRPr sz="1100"/>
            </a:lvl7pPr>
            <a:lvl8pPr marL="4068989" indent="0">
              <a:buNone/>
              <a:defRPr sz="1100"/>
            </a:lvl8pPr>
            <a:lvl9pPr marL="465027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280660"/>
            <a:ext cx="7680960" cy="62341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74052"/>
            <a:ext cx="7680960" cy="4526280"/>
          </a:xfrm>
        </p:spPr>
        <p:txBody>
          <a:bodyPr/>
          <a:lstStyle>
            <a:lvl1pPr marL="0" indent="0">
              <a:buNone/>
              <a:defRPr sz="4100"/>
            </a:lvl1pPr>
            <a:lvl2pPr marL="581284" indent="0">
              <a:buNone/>
              <a:defRPr sz="3600"/>
            </a:lvl2pPr>
            <a:lvl3pPr marL="1162568" indent="0">
              <a:buNone/>
              <a:defRPr sz="3100"/>
            </a:lvl3pPr>
            <a:lvl4pPr marL="1743852" indent="0">
              <a:buNone/>
              <a:defRPr sz="2500"/>
            </a:lvl4pPr>
            <a:lvl5pPr marL="2325136" indent="0">
              <a:buNone/>
              <a:defRPr sz="2500"/>
            </a:lvl5pPr>
            <a:lvl6pPr marL="2906420" indent="0">
              <a:buNone/>
              <a:defRPr sz="2500"/>
            </a:lvl6pPr>
            <a:lvl7pPr marL="3487704" indent="0">
              <a:buNone/>
              <a:defRPr sz="2500"/>
            </a:lvl7pPr>
            <a:lvl8pPr marL="4068989" indent="0">
              <a:buNone/>
              <a:defRPr sz="2500"/>
            </a:lvl8pPr>
            <a:lvl9pPr marL="4650273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904072"/>
            <a:ext cx="7680960" cy="885348"/>
          </a:xfrm>
        </p:spPr>
        <p:txBody>
          <a:bodyPr/>
          <a:lstStyle>
            <a:lvl1pPr marL="0" indent="0">
              <a:buNone/>
              <a:defRPr sz="1800"/>
            </a:lvl1pPr>
            <a:lvl2pPr marL="581284" indent="0">
              <a:buNone/>
              <a:defRPr sz="1500"/>
            </a:lvl2pPr>
            <a:lvl3pPr marL="1162568" indent="0">
              <a:buNone/>
              <a:defRPr sz="1300"/>
            </a:lvl3pPr>
            <a:lvl4pPr marL="1743852" indent="0">
              <a:buNone/>
              <a:defRPr sz="1100"/>
            </a:lvl4pPr>
            <a:lvl5pPr marL="2325136" indent="0">
              <a:buNone/>
              <a:defRPr sz="1100"/>
            </a:lvl5pPr>
            <a:lvl6pPr marL="2906420" indent="0">
              <a:buNone/>
              <a:defRPr sz="1100"/>
            </a:lvl6pPr>
            <a:lvl7pPr marL="3487704" indent="0">
              <a:buNone/>
              <a:defRPr sz="1100"/>
            </a:lvl7pPr>
            <a:lvl8pPr marL="4068989" indent="0">
              <a:buNone/>
              <a:defRPr sz="1100"/>
            </a:lvl8pPr>
            <a:lvl9pPr marL="465027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02102"/>
            <a:ext cx="11521440" cy="1257300"/>
          </a:xfrm>
          <a:prstGeom prst="rect">
            <a:avLst/>
          </a:prstGeom>
        </p:spPr>
        <p:txBody>
          <a:bodyPr vert="horz" lIns="116257" tIns="58128" rIns="116257" bIns="581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60221"/>
            <a:ext cx="11521440" cy="4978559"/>
          </a:xfrm>
          <a:prstGeom prst="rect">
            <a:avLst/>
          </a:prstGeom>
        </p:spPr>
        <p:txBody>
          <a:bodyPr vert="horz" lIns="116257" tIns="58128" rIns="116257" bIns="581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991985"/>
            <a:ext cx="2987040" cy="401638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325E-51FC-443A-BACE-015808222C3B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991985"/>
            <a:ext cx="4053840" cy="401638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991985"/>
            <a:ext cx="2987040" cy="401638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D7A7-378E-4D35-9D1C-75C0B84D7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2568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963" indent="-435963" algn="l" defTabSz="1162568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4587" indent="-363303" algn="l" defTabSz="1162568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3210" indent="-290642" algn="l" defTabSz="116256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4494" indent="-290642" algn="l" defTabSz="116256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5778" indent="-290642" algn="l" defTabSz="1162568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7062" indent="-290642" algn="l" defTabSz="116256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8347" indent="-290642" algn="l" defTabSz="116256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9631" indent="-290642" algn="l" defTabSz="116256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40915" indent="-290642" algn="l" defTabSz="116256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1284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568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3852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5136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420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7704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8989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50273" algn="l" defTabSz="116256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515100"/>
            <a:ext cx="6172200" cy="1588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0477103" y="4496197"/>
            <a:ext cx="4040188" cy="794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80206" y="5981700"/>
            <a:ext cx="1067594" cy="794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72600" y="1638300"/>
            <a:ext cx="7620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-152400" y="4076700"/>
            <a:ext cx="21336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77984" y="2160270"/>
            <a:ext cx="1058386" cy="16034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5524500"/>
            <a:ext cx="1371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067300"/>
            <a:ext cx="1371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" y="4076700"/>
            <a:ext cx="2819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14600" y="30861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4400" y="2628900"/>
            <a:ext cx="12192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2248694" y="60190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7000" y="55245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000500" y="6019800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53000" y="5524500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372100" y="6019800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24600" y="5524500"/>
            <a:ext cx="685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6477000" y="5981700"/>
            <a:ext cx="1066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7429500" y="6400800"/>
            <a:ext cx="228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43800" y="6286500"/>
            <a:ext cx="1447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8839200" y="5753100"/>
            <a:ext cx="304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43800" y="5600700"/>
            <a:ext cx="2438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9524206" y="5143500"/>
            <a:ext cx="915194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543800" y="4152900"/>
            <a:ext cx="35052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7009606" y="3695700"/>
            <a:ext cx="1067594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6247606" y="4305300"/>
            <a:ext cx="1524794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7048500" y="5105400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6973094" y="2209006"/>
            <a:ext cx="11430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543800" y="3162300"/>
            <a:ext cx="228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153400" y="3162300"/>
            <a:ext cx="609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8344694" y="36568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763000" y="31623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8878094" y="36568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543800" y="2247900"/>
            <a:ext cx="1066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8039894" y="2209006"/>
            <a:ext cx="11430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7506494" y="2209006"/>
            <a:ext cx="11430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543800" y="27813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458200" y="2781300"/>
            <a:ext cx="1447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 flipH="1" flipV="1">
            <a:off x="9335294" y="2209006"/>
            <a:ext cx="1142206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001000" y="27813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12229306" y="1905000"/>
            <a:ext cx="534194" cy="794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458200" y="1638300"/>
            <a:ext cx="5334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001000" y="1638300"/>
            <a:ext cx="1524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467600" y="1638300"/>
            <a:ext cx="2286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553200" y="1638300"/>
            <a:ext cx="5334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971800" y="1638300"/>
            <a:ext cx="32004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14400" y="1638300"/>
            <a:ext cx="1676400" cy="1588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096294" y="35806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200400" y="5524500"/>
            <a:ext cx="1371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 flipH="1" flipV="1">
            <a:off x="2247106" y="4572000"/>
            <a:ext cx="991394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667000" y="50673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124200" y="5067300"/>
            <a:ext cx="609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3239294" y="45712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3239294" y="35806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048000" y="3086100"/>
            <a:ext cx="685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914400" y="3086100"/>
            <a:ext cx="12192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2096294" y="21328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514600" y="26289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3239294" y="2132806"/>
            <a:ext cx="990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4572794" y="1942306"/>
            <a:ext cx="609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657600" y="2628900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267200" y="2628900"/>
            <a:ext cx="609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4801394" y="2628106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4839494" y="3047206"/>
            <a:ext cx="762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876800" y="3086100"/>
            <a:ext cx="21336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6248400" y="2400300"/>
            <a:ext cx="1524794" cy="79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 flipH="1" flipV="1">
            <a:off x="8839994" y="6361906"/>
            <a:ext cx="3048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7467600" y="6515100"/>
            <a:ext cx="5029200" cy="1588"/>
          </a:xfrm>
          <a:prstGeom prst="line">
            <a:avLst/>
          </a:prstGeom>
          <a:ln w="60325" cap="sq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3733800" y="40005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400800" y="40005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/>
          <p:nvPr/>
        </p:nvCxnSpPr>
        <p:spPr>
          <a:xfrm rot="10800000">
            <a:off x="2209800" y="24003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2667000" y="24003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2590800" y="14097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3810000" y="24003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10800000">
            <a:off x="4572000" y="23241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495800" y="27051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533400" y="51435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286000" y="55245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2743200" y="48387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2133600" y="30861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533400" y="27051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6629400" y="31623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10800000">
            <a:off x="2438400" y="4838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10800000">
            <a:off x="4572000" y="55245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10800000">
            <a:off x="2667000" y="30861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10800000">
            <a:off x="5943600" y="55245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10800000">
            <a:off x="6705600" y="5219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0800000">
            <a:off x="2819400" y="55245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0800000">
            <a:off x="7620000" y="16383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10800000">
            <a:off x="6248400" y="1409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0800000">
            <a:off x="7543800" y="42291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10800000">
            <a:off x="9982200" y="43053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6200000" flipV="1">
            <a:off x="12420600" y="22479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10800000">
            <a:off x="10210800" y="1409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10800000">
            <a:off x="9067800" y="1409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0800000">
            <a:off x="7696200" y="25527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7772400" y="31623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9067800" y="2857500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 flipH="1" flipV="1">
            <a:off x="8991600" y="59817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 flipH="1" flipV="1">
            <a:off x="8153400" y="25527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5400000" flipH="1" flipV="1">
            <a:off x="8305800" y="16383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0515600" y="1638300"/>
            <a:ext cx="1981200" cy="1588"/>
          </a:xfrm>
          <a:prstGeom prst="line">
            <a:avLst/>
          </a:prstGeom>
          <a:ln w="60325" cap="sq" cmpd="dbl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11506200" y="4152900"/>
            <a:ext cx="9906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>
            <a:off x="9906794" y="4228306"/>
            <a:ext cx="1524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0800000">
            <a:off x="8915400" y="3086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 flipH="1" flipV="1">
            <a:off x="9334897" y="2819003"/>
            <a:ext cx="75406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668000" y="29337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25.5 x 23.5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7620000" y="57531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8 x 16</a:t>
            </a:r>
          </a:p>
          <a:p>
            <a:r>
              <a:rPr lang="en-US" sz="1200" i="1" dirty="0" smtClean="0"/>
              <a:t>RECEPTION AREA</a:t>
            </a:r>
            <a:endParaRPr lang="en-US" sz="1200" i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20400" y="537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 x 26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8153400" y="4762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 x 15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9296400" y="5905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x 10</a:t>
            </a:r>
            <a:endParaRPr lang="en-US" sz="1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7696200" y="33909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10 x 12</a:t>
            </a:r>
          </a:p>
          <a:p>
            <a:r>
              <a:rPr lang="en-US" sz="1200" i="1" dirty="0" smtClean="0"/>
              <a:t>MECHANICAL</a:t>
            </a:r>
          </a:p>
          <a:p>
            <a:r>
              <a:rPr lang="en-US" sz="1200" i="1" dirty="0" smtClean="0"/>
              <a:t>    ROOM</a:t>
            </a:r>
            <a:endParaRPr lang="en-US" sz="1200" i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6019800" y="5905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8.25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724400" y="41529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 x 27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10820400" y="537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 x 26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943600" y="400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 x 2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724400" y="5905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11.5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3200400" y="5905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16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371600" y="5905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17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219200" y="44577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17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971800" y="44577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8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295400" y="3467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15</a:t>
            </a:r>
            <a:endParaRPr 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2819400" y="3467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10</a:t>
            </a:r>
            <a:endParaRPr lang="en-US" sz="12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295400" y="1943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15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2819400" y="1943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10</a:t>
            </a:r>
            <a:endParaRPr lang="en-US" sz="1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3962400" y="1943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 x  19</a:t>
            </a:r>
            <a:endParaRPr lang="en-US" sz="12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410200" y="21717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 x 19.5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 rot="5400000">
            <a:off x="8825299" y="3481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VAULT</a:t>
            </a:r>
            <a:endParaRPr lang="en-US" sz="1200" i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9372600" y="33909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 x 14</a:t>
            </a:r>
            <a:endParaRPr lang="en-US" sz="1200" dirty="0"/>
          </a:p>
        </p:txBody>
      </p:sp>
      <p:sp>
        <p:nvSpPr>
          <p:cNvPr id="352" name="TextBox 351"/>
          <p:cNvSpPr txBox="1"/>
          <p:nvPr/>
        </p:nvSpPr>
        <p:spPr>
          <a:xfrm>
            <a:off x="8839200" y="19431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11.5 x 12</a:t>
            </a:r>
          </a:p>
          <a:p>
            <a:r>
              <a:rPr lang="en-US" sz="1200" i="1" dirty="0" smtClean="0"/>
              <a:t>BREAK ROOM</a:t>
            </a:r>
            <a:endParaRPr lang="en-US" sz="1200" i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8153400" y="22479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RR</a:t>
            </a:r>
            <a:endParaRPr lang="en-US" sz="1200" i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7620000" y="22479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RR</a:t>
            </a:r>
            <a:endParaRPr lang="en-US" sz="1200" i="1" dirty="0"/>
          </a:p>
        </p:txBody>
      </p:sp>
      <p:sp>
        <p:nvSpPr>
          <p:cNvPr id="355" name="TextBox 354"/>
          <p:cNvSpPr txBox="1"/>
          <p:nvPr/>
        </p:nvSpPr>
        <p:spPr>
          <a:xfrm>
            <a:off x="8153400" y="20193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RR</a:t>
            </a:r>
            <a:endParaRPr lang="en-US" sz="1200" i="1" dirty="0"/>
          </a:p>
        </p:txBody>
      </p:sp>
      <p:sp>
        <p:nvSpPr>
          <p:cNvPr id="356" name="TextBox 355"/>
          <p:cNvSpPr txBox="1"/>
          <p:nvPr/>
        </p:nvSpPr>
        <p:spPr>
          <a:xfrm>
            <a:off x="7620000" y="20193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RR</a:t>
            </a:r>
            <a:endParaRPr lang="en-US" sz="1200" i="1" dirty="0"/>
          </a:p>
        </p:txBody>
      </p:sp>
      <p:cxnSp>
        <p:nvCxnSpPr>
          <p:cNvPr id="358" name="Straight Connector 357"/>
          <p:cNvCxnSpPr/>
          <p:nvPr/>
        </p:nvCxnSpPr>
        <p:spPr>
          <a:xfrm>
            <a:off x="8610600" y="19431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8420100" y="23622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 rot="5400000">
            <a:off x="8177600" y="2452300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CABINETS</a:t>
            </a:r>
            <a:endParaRPr lang="en-US" sz="1200" i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4038600" y="400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x 2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7696200" y="62865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SPRINKLER EQUIP.</a:t>
            </a:r>
            <a:endParaRPr lang="en-US" sz="1200" i="1" dirty="0"/>
          </a:p>
        </p:txBody>
      </p:sp>
      <p:sp>
        <p:nvSpPr>
          <p:cNvPr id="365" name="TextBox 364"/>
          <p:cNvSpPr txBox="1"/>
          <p:nvPr/>
        </p:nvSpPr>
        <p:spPr>
          <a:xfrm>
            <a:off x="63246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>
            <a:off x="29718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9624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0292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12192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209800" y="6286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2" name="TextBox 371"/>
          <p:cNvSpPr txBox="1"/>
          <p:nvPr/>
        </p:nvSpPr>
        <p:spPr>
          <a:xfrm rot="16200000">
            <a:off x="649190" y="57135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3" name="TextBox 372"/>
          <p:cNvSpPr txBox="1"/>
          <p:nvPr/>
        </p:nvSpPr>
        <p:spPr>
          <a:xfrm rot="16200000">
            <a:off x="649190" y="42657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4" name="TextBox 373"/>
          <p:cNvSpPr txBox="1"/>
          <p:nvPr/>
        </p:nvSpPr>
        <p:spPr>
          <a:xfrm rot="16200000">
            <a:off x="649190" y="32751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5" name="TextBox 374"/>
          <p:cNvSpPr txBox="1"/>
          <p:nvPr/>
        </p:nvSpPr>
        <p:spPr>
          <a:xfrm rot="16200000">
            <a:off x="649190" y="18273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334000" y="15621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7" name="TextBox 376"/>
          <p:cNvSpPr txBox="1"/>
          <p:nvPr/>
        </p:nvSpPr>
        <p:spPr>
          <a:xfrm>
            <a:off x="5791200" y="28575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8" name="TextBox 377"/>
          <p:cNvSpPr txBox="1"/>
          <p:nvPr/>
        </p:nvSpPr>
        <p:spPr>
          <a:xfrm rot="5400000">
            <a:off x="6592788" y="24369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79" name="TextBox 378"/>
          <p:cNvSpPr txBox="1"/>
          <p:nvPr/>
        </p:nvSpPr>
        <p:spPr>
          <a:xfrm rot="5400000">
            <a:off x="6592788" y="39609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80" name="TextBox 379"/>
          <p:cNvSpPr txBox="1"/>
          <p:nvPr/>
        </p:nvSpPr>
        <p:spPr>
          <a:xfrm rot="5400000">
            <a:off x="6592788" y="47991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81" name="TextBox 380"/>
          <p:cNvSpPr txBox="1"/>
          <p:nvPr/>
        </p:nvSpPr>
        <p:spPr>
          <a:xfrm rot="5400000">
            <a:off x="6592788" y="601831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82" name="TextBox 381"/>
          <p:cNvSpPr txBox="1"/>
          <p:nvPr/>
        </p:nvSpPr>
        <p:spPr>
          <a:xfrm>
            <a:off x="7162800" y="49149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83" name="TextBox 382"/>
          <p:cNvSpPr txBox="1"/>
          <p:nvPr/>
        </p:nvSpPr>
        <p:spPr>
          <a:xfrm>
            <a:off x="1524000" y="51435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84" name="TextBox 383"/>
          <p:cNvSpPr txBox="1"/>
          <p:nvPr/>
        </p:nvSpPr>
        <p:spPr>
          <a:xfrm>
            <a:off x="1447800" y="27051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6248400" y="67437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107’</a:t>
            </a:r>
            <a:endParaRPr lang="en-US" sz="1600" dirty="0"/>
          </a:p>
        </p:txBody>
      </p:sp>
      <p:sp>
        <p:nvSpPr>
          <p:cNvPr id="386" name="TextBox 385"/>
          <p:cNvSpPr txBox="1"/>
          <p:nvPr/>
        </p:nvSpPr>
        <p:spPr>
          <a:xfrm>
            <a:off x="228600" y="39243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53’-4</a:t>
            </a:r>
            <a:endParaRPr lang="en-US" sz="1600" dirty="0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7162800" y="16383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7620000" y="6210300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8001000" y="62103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8382000" y="62103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8686800" y="6210300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4876800" y="5715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909 COMMERCE CIRCLE, OFFICE STE A</a:t>
            </a:r>
          </a:p>
          <a:p>
            <a:r>
              <a:rPr lang="en-US" sz="1400" i="1" dirty="0" smtClean="0"/>
              <a:t>         HANAHAN, SC 29410</a:t>
            </a:r>
            <a:endParaRPr lang="en-US" sz="1400" i="1" dirty="0"/>
          </a:p>
        </p:txBody>
      </p:sp>
      <p:cxnSp>
        <p:nvCxnSpPr>
          <p:cNvPr id="190" name="Straight Connector 189"/>
          <p:cNvCxnSpPr/>
          <p:nvPr/>
        </p:nvCxnSpPr>
        <p:spPr>
          <a:xfrm rot="16200000" flipH="1">
            <a:off x="3733800" y="4000500"/>
            <a:ext cx="304800" cy="304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 flipH="1" flipV="1">
            <a:off x="3733800" y="4000500"/>
            <a:ext cx="304800" cy="304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400800" y="4000500"/>
            <a:ext cx="609600" cy="304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6400800" y="4000500"/>
            <a:ext cx="609600" cy="304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128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24</cp:revision>
  <dcterms:created xsi:type="dcterms:W3CDTF">2008-11-10T16:34:54Z</dcterms:created>
  <dcterms:modified xsi:type="dcterms:W3CDTF">2008-12-05T15:13:11Z</dcterms:modified>
</cp:coreProperties>
</file>