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9"/>
  </p:notesMasterIdLst>
  <p:sldIdLst>
    <p:sldId id="256" r:id="rId2"/>
    <p:sldId id="259" r:id="rId3"/>
    <p:sldId id="262" r:id="rId4"/>
    <p:sldId id="305" r:id="rId5"/>
    <p:sldId id="306" r:id="rId6"/>
    <p:sldId id="317" r:id="rId7"/>
    <p:sldId id="318" r:id="rId8"/>
    <p:sldId id="319" r:id="rId9"/>
    <p:sldId id="320" r:id="rId10"/>
    <p:sldId id="309" r:id="rId11"/>
    <p:sldId id="307" r:id="rId12"/>
    <p:sldId id="308" r:id="rId13"/>
    <p:sldId id="311" r:id="rId14"/>
    <p:sldId id="310" r:id="rId15"/>
    <p:sldId id="312" r:id="rId16"/>
    <p:sldId id="313" r:id="rId17"/>
    <p:sldId id="314" r:id="rId18"/>
    <p:sldId id="267" r:id="rId19"/>
    <p:sldId id="315" r:id="rId20"/>
    <p:sldId id="322" r:id="rId21"/>
    <p:sldId id="323" r:id="rId22"/>
    <p:sldId id="268" r:id="rId23"/>
    <p:sldId id="269" r:id="rId24"/>
    <p:sldId id="324" r:id="rId25"/>
    <p:sldId id="325" r:id="rId26"/>
    <p:sldId id="282" r:id="rId27"/>
    <p:sldId id="285" r:id="rId28"/>
  </p:sldIdLst>
  <p:sldSz cx="9144000" cy="5143500" type="screen16x9"/>
  <p:notesSz cx="6858000" cy="9144000"/>
  <p:embeddedFontLst>
    <p:embeddedFont>
      <p:font typeface="Black Han Sans" panose="020B0604020202020204" charset="-127"/>
      <p:regular r:id="rId30"/>
    </p:embeddedFont>
    <p:embeddedFont>
      <p:font typeface="ABeeZee" panose="020B0604020202020204" charset="0"/>
      <p:regular r:id="rId31"/>
      <p:italic r:id="rId32"/>
    </p:embeddedFont>
    <p:embeddedFont>
      <p:font typeface="Franklin Gothic Medium" panose="020B0603020102020204" pitchFamily="34" charset="0"/>
      <p:regular r:id="rId33"/>
      <p:italic r:id="rId34"/>
    </p:embeddedFont>
    <p:embeddedFont>
      <p:font typeface="Open Sans" panose="020B0606030504020204" pitchFamily="34" charset="0"/>
      <p:regular r:id="rId35"/>
      <p:bold r:id="rId36"/>
      <p:italic r:id="rId37"/>
      <p:boldItalic r:id="rId38"/>
    </p:embeddedFont>
    <p:embeddedFont>
      <p:font typeface="PT Sans" panose="020B0503020203020204" pitchFamily="34" charset="0"/>
      <p:regular r:id="rId39"/>
      <p:bold r:id="rId40"/>
      <p:italic r:id="rId41"/>
      <p:boldItalic r:id="rId42"/>
    </p:embeddedFont>
    <p:embeddedFont>
      <p:font typeface="Roboto Condensed Light" panose="02000000000000000000" pitchFamily="2" charset="0"/>
      <p:regular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105EA9-B27C-4E9A-AF8E-6BC363DC320D}">
  <a:tblStyle styleId="{07105EA9-B27C-4E9A-AF8E-6BC363DC32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2896" autoAdjust="0"/>
  </p:normalViewPr>
  <p:slideViewPr>
    <p:cSldViewPr snapToGrid="0">
      <p:cViewPr varScale="1">
        <p:scale>
          <a:sx n="94" d="100"/>
          <a:sy n="94" d="100"/>
        </p:scale>
        <p:origin x="1142" y="82"/>
      </p:cViewPr>
      <p:guideLst/>
    </p:cSldViewPr>
  </p:slideViewPr>
  <p:notesTextViewPr>
    <p:cViewPr>
      <p:scale>
        <a:sx n="1" d="1"/>
        <a:sy n="1" d="1"/>
      </p:scale>
      <p:origin x="0" y="-65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2.fntdata"/></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6D9713-66BF-476D-8F6D-4370A7AAF003}" type="doc">
      <dgm:prSet loTypeId="urn:microsoft.com/office/officeart/2008/layout/LinedList" loCatId="hierarchy" qsTypeId="urn:microsoft.com/office/officeart/2005/8/quickstyle/simple1" qsCatId="simple" csTypeId="urn:microsoft.com/office/officeart/2005/8/colors/accent0_1" csCatId="mainScheme" phldr="1"/>
      <dgm:spPr/>
      <dgm:t>
        <a:bodyPr/>
        <a:lstStyle/>
        <a:p>
          <a:endParaRPr lang="en-US"/>
        </a:p>
      </dgm:t>
    </dgm:pt>
    <dgm:pt modelId="{C5B09CB1-8CF2-4466-8116-7CCE47B1419B}">
      <dgm:prSet phldrT="[Text]" custT="1"/>
      <dgm:spPr/>
      <dgm:t>
        <a:bodyPr/>
        <a:lstStyle/>
        <a:p>
          <a:r>
            <a:rPr lang="en-US" sz="2400" dirty="0"/>
            <a:t>COMPONENTS</a:t>
          </a:r>
          <a:endParaRPr lang="en-US" sz="1800" dirty="0"/>
        </a:p>
      </dgm:t>
    </dgm:pt>
    <dgm:pt modelId="{FC3957B7-EBAC-411F-A803-4420DE206E19}" type="parTrans" cxnId="{4FD7981B-68C2-4C9E-912E-C79EDFB6C60B}">
      <dgm:prSet/>
      <dgm:spPr/>
      <dgm:t>
        <a:bodyPr/>
        <a:lstStyle/>
        <a:p>
          <a:endParaRPr lang="en-US" sz="1400"/>
        </a:p>
      </dgm:t>
    </dgm:pt>
    <dgm:pt modelId="{6CD6CACB-1131-4F0D-95B9-0A76BCFC4464}" type="sibTrans" cxnId="{4FD7981B-68C2-4C9E-912E-C79EDFB6C60B}">
      <dgm:prSet/>
      <dgm:spPr/>
      <dgm:t>
        <a:bodyPr/>
        <a:lstStyle/>
        <a:p>
          <a:endParaRPr lang="en-US" sz="1400"/>
        </a:p>
      </dgm:t>
    </dgm:pt>
    <dgm:pt modelId="{ED162D29-E3AF-4B8F-93C6-A24B4D4DAB73}">
      <dgm:prSet phldrT="[Text]" custT="1"/>
      <dgm:spPr/>
      <dgm:t>
        <a:bodyPr/>
        <a:lstStyle/>
        <a:p>
          <a:r>
            <a:rPr lang="en-US" sz="2800" dirty="0"/>
            <a:t>IOT Software</a:t>
          </a:r>
        </a:p>
      </dgm:t>
    </dgm:pt>
    <dgm:pt modelId="{881DCB39-5B40-4633-A820-04164CEF6E9A}" type="parTrans" cxnId="{A8F2D4BD-5F16-42F6-BD9D-CE08E5BCBFF2}">
      <dgm:prSet/>
      <dgm:spPr/>
      <dgm:t>
        <a:bodyPr/>
        <a:lstStyle/>
        <a:p>
          <a:endParaRPr lang="en-US" sz="1400"/>
        </a:p>
      </dgm:t>
    </dgm:pt>
    <dgm:pt modelId="{0562950F-81E4-4C00-A107-6090F70DA64D}" type="sibTrans" cxnId="{A8F2D4BD-5F16-42F6-BD9D-CE08E5BCBFF2}">
      <dgm:prSet/>
      <dgm:spPr/>
      <dgm:t>
        <a:bodyPr/>
        <a:lstStyle/>
        <a:p>
          <a:endParaRPr lang="en-US" sz="1400"/>
        </a:p>
      </dgm:t>
    </dgm:pt>
    <dgm:pt modelId="{F15F271A-1A30-4ACD-BB47-45AC0603F03A}">
      <dgm:prSet phldrT="[Text]" custT="1"/>
      <dgm:spPr/>
      <dgm:t>
        <a:bodyPr/>
        <a:lstStyle/>
        <a:p>
          <a:r>
            <a:rPr lang="en-US" sz="2800" dirty="0"/>
            <a:t>Gateway Software</a:t>
          </a:r>
        </a:p>
      </dgm:t>
    </dgm:pt>
    <dgm:pt modelId="{053F3D72-0BA6-4B43-ADE1-B9D7AFB90A19}" type="parTrans" cxnId="{2EC3DF22-DA78-4613-BAB6-08F527AB3A50}">
      <dgm:prSet/>
      <dgm:spPr/>
      <dgm:t>
        <a:bodyPr/>
        <a:lstStyle/>
        <a:p>
          <a:endParaRPr lang="en-US" sz="1400"/>
        </a:p>
      </dgm:t>
    </dgm:pt>
    <dgm:pt modelId="{C973CC28-E124-4727-82F1-BE8B7D7B8436}" type="sibTrans" cxnId="{2EC3DF22-DA78-4613-BAB6-08F527AB3A50}">
      <dgm:prSet/>
      <dgm:spPr/>
      <dgm:t>
        <a:bodyPr/>
        <a:lstStyle/>
        <a:p>
          <a:endParaRPr lang="en-US" sz="1400"/>
        </a:p>
      </dgm:t>
    </dgm:pt>
    <dgm:pt modelId="{8E45E032-9C04-4A94-A4AF-6D6C9082F492}">
      <dgm:prSet phldrT="[Text]" custT="1"/>
      <dgm:spPr/>
      <dgm:t>
        <a:bodyPr/>
        <a:lstStyle/>
        <a:p>
          <a:r>
            <a:rPr lang="en-US" sz="2800" dirty="0"/>
            <a:t>Smartphone App</a:t>
          </a:r>
        </a:p>
      </dgm:t>
    </dgm:pt>
    <dgm:pt modelId="{594D3DD0-82DA-4349-94F7-196DD22E0525}" type="parTrans" cxnId="{59D1E824-D25F-4C79-9978-C53071222ABA}">
      <dgm:prSet/>
      <dgm:spPr/>
      <dgm:t>
        <a:bodyPr/>
        <a:lstStyle/>
        <a:p>
          <a:endParaRPr lang="en-US" sz="1400"/>
        </a:p>
      </dgm:t>
    </dgm:pt>
    <dgm:pt modelId="{616710B1-179B-46B6-ABAD-43128E43879A}" type="sibTrans" cxnId="{59D1E824-D25F-4C79-9978-C53071222ABA}">
      <dgm:prSet/>
      <dgm:spPr/>
      <dgm:t>
        <a:bodyPr/>
        <a:lstStyle/>
        <a:p>
          <a:endParaRPr lang="en-US" sz="1400"/>
        </a:p>
      </dgm:t>
    </dgm:pt>
    <dgm:pt modelId="{3527E4B9-5520-4C31-BDBE-65E06F5D07A0}" type="pres">
      <dgm:prSet presAssocID="{EC6D9713-66BF-476D-8F6D-4370A7AAF003}" presName="vert0" presStyleCnt="0">
        <dgm:presLayoutVars>
          <dgm:dir/>
          <dgm:animOne val="branch"/>
          <dgm:animLvl val="lvl"/>
        </dgm:presLayoutVars>
      </dgm:prSet>
      <dgm:spPr/>
    </dgm:pt>
    <dgm:pt modelId="{0FAAA59A-A7A6-4E8E-90F5-AB02C411D3A5}" type="pres">
      <dgm:prSet presAssocID="{C5B09CB1-8CF2-4466-8116-7CCE47B1419B}" presName="thickLine" presStyleLbl="alignNode1" presStyleIdx="0" presStyleCnt="1"/>
      <dgm:spPr>
        <a:ln>
          <a:solidFill>
            <a:schemeClr val="tx2"/>
          </a:solidFill>
        </a:ln>
      </dgm:spPr>
    </dgm:pt>
    <dgm:pt modelId="{A98918F2-ED41-4DBD-BE47-A57C51EDD0F8}" type="pres">
      <dgm:prSet presAssocID="{C5B09CB1-8CF2-4466-8116-7CCE47B1419B}" presName="horz1" presStyleCnt="0"/>
      <dgm:spPr/>
    </dgm:pt>
    <dgm:pt modelId="{15B2B0BB-DFBF-4AE2-B0D8-142A079956E5}" type="pres">
      <dgm:prSet presAssocID="{C5B09CB1-8CF2-4466-8116-7CCE47B1419B}" presName="tx1" presStyleLbl="revTx" presStyleIdx="0" presStyleCnt="4" custScaleX="212552"/>
      <dgm:spPr/>
    </dgm:pt>
    <dgm:pt modelId="{9C75FA0F-49E7-4AA6-85AD-9E7E5BB515A4}" type="pres">
      <dgm:prSet presAssocID="{C5B09CB1-8CF2-4466-8116-7CCE47B1419B}" presName="vert1" presStyleCnt="0"/>
      <dgm:spPr/>
    </dgm:pt>
    <dgm:pt modelId="{84BB7910-719E-458B-AD14-02251AF28E04}" type="pres">
      <dgm:prSet presAssocID="{ED162D29-E3AF-4B8F-93C6-A24B4D4DAB73}" presName="vertSpace2a" presStyleCnt="0"/>
      <dgm:spPr/>
    </dgm:pt>
    <dgm:pt modelId="{16E1F01A-3C4F-4F4A-BCC5-51EC3416D761}" type="pres">
      <dgm:prSet presAssocID="{ED162D29-E3AF-4B8F-93C6-A24B4D4DAB73}" presName="horz2" presStyleCnt="0"/>
      <dgm:spPr/>
    </dgm:pt>
    <dgm:pt modelId="{5C0B2B8A-69D1-4E8B-89DD-EE1FCCAFAAFC}" type="pres">
      <dgm:prSet presAssocID="{ED162D29-E3AF-4B8F-93C6-A24B4D4DAB73}" presName="horzSpace2" presStyleCnt="0"/>
      <dgm:spPr/>
    </dgm:pt>
    <dgm:pt modelId="{9A8B77A7-5A7D-4B1A-894C-C3DEF93CFA4A}" type="pres">
      <dgm:prSet presAssocID="{ED162D29-E3AF-4B8F-93C6-A24B4D4DAB73}" presName="tx2" presStyleLbl="revTx" presStyleIdx="1" presStyleCnt="4"/>
      <dgm:spPr/>
    </dgm:pt>
    <dgm:pt modelId="{267C9809-4647-4839-9EA9-BDAF1A658BF6}" type="pres">
      <dgm:prSet presAssocID="{ED162D29-E3AF-4B8F-93C6-A24B4D4DAB73}" presName="vert2" presStyleCnt="0"/>
      <dgm:spPr/>
    </dgm:pt>
    <dgm:pt modelId="{CFEFC2C0-ECB0-4F9F-84F5-24E181839E77}" type="pres">
      <dgm:prSet presAssocID="{ED162D29-E3AF-4B8F-93C6-A24B4D4DAB73}" presName="thinLine2b" presStyleLbl="callout" presStyleIdx="0" presStyleCnt="3"/>
      <dgm:spPr>
        <a:ln>
          <a:solidFill>
            <a:schemeClr val="tx2"/>
          </a:solidFill>
        </a:ln>
      </dgm:spPr>
    </dgm:pt>
    <dgm:pt modelId="{F941F747-E165-484B-A971-407F485FA2ED}" type="pres">
      <dgm:prSet presAssocID="{ED162D29-E3AF-4B8F-93C6-A24B4D4DAB73}" presName="vertSpace2b" presStyleCnt="0"/>
      <dgm:spPr/>
    </dgm:pt>
    <dgm:pt modelId="{8AFE8C8D-466A-407B-8168-98EC9E04A656}" type="pres">
      <dgm:prSet presAssocID="{F15F271A-1A30-4ACD-BB47-45AC0603F03A}" presName="horz2" presStyleCnt="0"/>
      <dgm:spPr/>
    </dgm:pt>
    <dgm:pt modelId="{3560BA86-F165-414A-91CE-E64EF6D21A58}" type="pres">
      <dgm:prSet presAssocID="{F15F271A-1A30-4ACD-BB47-45AC0603F03A}" presName="horzSpace2" presStyleCnt="0"/>
      <dgm:spPr/>
    </dgm:pt>
    <dgm:pt modelId="{DD0D0C30-CA5E-4614-8E09-794D57528DB0}" type="pres">
      <dgm:prSet presAssocID="{F15F271A-1A30-4ACD-BB47-45AC0603F03A}" presName="tx2" presStyleLbl="revTx" presStyleIdx="2" presStyleCnt="4"/>
      <dgm:spPr/>
    </dgm:pt>
    <dgm:pt modelId="{6267A06A-5714-4014-A317-93581E6667D8}" type="pres">
      <dgm:prSet presAssocID="{F15F271A-1A30-4ACD-BB47-45AC0603F03A}" presName="vert2" presStyleCnt="0"/>
      <dgm:spPr/>
    </dgm:pt>
    <dgm:pt modelId="{922EF6C0-A83C-4B14-8860-97A46BDE614D}" type="pres">
      <dgm:prSet presAssocID="{F15F271A-1A30-4ACD-BB47-45AC0603F03A}" presName="thinLine2b" presStyleLbl="callout" presStyleIdx="1" presStyleCnt="3"/>
      <dgm:spPr>
        <a:ln>
          <a:solidFill>
            <a:schemeClr val="tx2"/>
          </a:solidFill>
        </a:ln>
      </dgm:spPr>
    </dgm:pt>
    <dgm:pt modelId="{10D44F41-7667-481B-8F8A-CF6C8373480A}" type="pres">
      <dgm:prSet presAssocID="{F15F271A-1A30-4ACD-BB47-45AC0603F03A}" presName="vertSpace2b" presStyleCnt="0"/>
      <dgm:spPr/>
    </dgm:pt>
    <dgm:pt modelId="{2AD81354-3F83-4D28-A18E-4D9632DFF374}" type="pres">
      <dgm:prSet presAssocID="{8E45E032-9C04-4A94-A4AF-6D6C9082F492}" presName="horz2" presStyleCnt="0"/>
      <dgm:spPr/>
    </dgm:pt>
    <dgm:pt modelId="{E45072D2-F307-43BD-8842-ED9159C8210F}" type="pres">
      <dgm:prSet presAssocID="{8E45E032-9C04-4A94-A4AF-6D6C9082F492}" presName="horzSpace2" presStyleCnt="0"/>
      <dgm:spPr/>
    </dgm:pt>
    <dgm:pt modelId="{671B5257-F41B-4A53-AFA1-7B12652A4141}" type="pres">
      <dgm:prSet presAssocID="{8E45E032-9C04-4A94-A4AF-6D6C9082F492}" presName="tx2" presStyleLbl="revTx" presStyleIdx="3" presStyleCnt="4"/>
      <dgm:spPr/>
    </dgm:pt>
    <dgm:pt modelId="{79FB86DD-E1E1-4D20-B8E5-560947CED3D1}" type="pres">
      <dgm:prSet presAssocID="{8E45E032-9C04-4A94-A4AF-6D6C9082F492}" presName="vert2" presStyleCnt="0"/>
      <dgm:spPr/>
    </dgm:pt>
    <dgm:pt modelId="{C10BBB09-0832-44D3-B035-1F85A4D4096E}" type="pres">
      <dgm:prSet presAssocID="{8E45E032-9C04-4A94-A4AF-6D6C9082F492}" presName="thinLine2b" presStyleLbl="callout" presStyleIdx="2" presStyleCnt="3"/>
      <dgm:spPr>
        <a:ln>
          <a:solidFill>
            <a:schemeClr val="tx2"/>
          </a:solidFill>
        </a:ln>
      </dgm:spPr>
    </dgm:pt>
    <dgm:pt modelId="{43A7443A-BB84-49D0-ACA3-C9B6195A2CCB}" type="pres">
      <dgm:prSet presAssocID="{8E45E032-9C04-4A94-A4AF-6D6C9082F492}" presName="vertSpace2b" presStyleCnt="0"/>
      <dgm:spPr/>
    </dgm:pt>
  </dgm:ptLst>
  <dgm:cxnLst>
    <dgm:cxn modelId="{D810FC01-645E-41D1-AB85-0BE67BCD6A12}" type="presOf" srcId="{ED162D29-E3AF-4B8F-93C6-A24B4D4DAB73}" destId="{9A8B77A7-5A7D-4B1A-894C-C3DEF93CFA4A}" srcOrd="0" destOrd="0" presId="urn:microsoft.com/office/officeart/2008/layout/LinedList"/>
    <dgm:cxn modelId="{4FD7981B-68C2-4C9E-912E-C79EDFB6C60B}" srcId="{EC6D9713-66BF-476D-8F6D-4370A7AAF003}" destId="{C5B09CB1-8CF2-4466-8116-7CCE47B1419B}" srcOrd="0" destOrd="0" parTransId="{FC3957B7-EBAC-411F-A803-4420DE206E19}" sibTransId="{6CD6CACB-1131-4F0D-95B9-0A76BCFC4464}"/>
    <dgm:cxn modelId="{96476E1C-0CCD-4E0B-9A17-610CCE2706FA}" type="presOf" srcId="{EC6D9713-66BF-476D-8F6D-4370A7AAF003}" destId="{3527E4B9-5520-4C31-BDBE-65E06F5D07A0}" srcOrd="0" destOrd="0" presId="urn:microsoft.com/office/officeart/2008/layout/LinedList"/>
    <dgm:cxn modelId="{2EC3DF22-DA78-4613-BAB6-08F527AB3A50}" srcId="{C5B09CB1-8CF2-4466-8116-7CCE47B1419B}" destId="{F15F271A-1A30-4ACD-BB47-45AC0603F03A}" srcOrd="1" destOrd="0" parTransId="{053F3D72-0BA6-4B43-ADE1-B9D7AFB90A19}" sibTransId="{C973CC28-E124-4727-82F1-BE8B7D7B8436}"/>
    <dgm:cxn modelId="{59D1E824-D25F-4C79-9978-C53071222ABA}" srcId="{C5B09CB1-8CF2-4466-8116-7CCE47B1419B}" destId="{8E45E032-9C04-4A94-A4AF-6D6C9082F492}" srcOrd="2" destOrd="0" parTransId="{594D3DD0-82DA-4349-94F7-196DD22E0525}" sibTransId="{616710B1-179B-46B6-ABAD-43128E43879A}"/>
    <dgm:cxn modelId="{9625843E-F2B2-4E84-94CC-109201EBA3DE}" type="presOf" srcId="{C5B09CB1-8CF2-4466-8116-7CCE47B1419B}" destId="{15B2B0BB-DFBF-4AE2-B0D8-142A079956E5}" srcOrd="0" destOrd="0" presId="urn:microsoft.com/office/officeart/2008/layout/LinedList"/>
    <dgm:cxn modelId="{54F32B5B-9745-4E2A-A1F1-E4F6A620BE76}" type="presOf" srcId="{F15F271A-1A30-4ACD-BB47-45AC0603F03A}" destId="{DD0D0C30-CA5E-4614-8E09-794D57528DB0}" srcOrd="0" destOrd="0" presId="urn:microsoft.com/office/officeart/2008/layout/LinedList"/>
    <dgm:cxn modelId="{A8F2D4BD-5F16-42F6-BD9D-CE08E5BCBFF2}" srcId="{C5B09CB1-8CF2-4466-8116-7CCE47B1419B}" destId="{ED162D29-E3AF-4B8F-93C6-A24B4D4DAB73}" srcOrd="0" destOrd="0" parTransId="{881DCB39-5B40-4633-A820-04164CEF6E9A}" sibTransId="{0562950F-81E4-4C00-A107-6090F70DA64D}"/>
    <dgm:cxn modelId="{4C152EE2-A926-4F23-9AC8-A40B04103050}" type="presOf" srcId="{8E45E032-9C04-4A94-A4AF-6D6C9082F492}" destId="{671B5257-F41B-4A53-AFA1-7B12652A4141}" srcOrd="0" destOrd="0" presId="urn:microsoft.com/office/officeart/2008/layout/LinedList"/>
    <dgm:cxn modelId="{F1B5199A-BFE1-4D04-886A-E164CF7FA78D}" type="presParOf" srcId="{3527E4B9-5520-4C31-BDBE-65E06F5D07A0}" destId="{0FAAA59A-A7A6-4E8E-90F5-AB02C411D3A5}" srcOrd="0" destOrd="0" presId="urn:microsoft.com/office/officeart/2008/layout/LinedList"/>
    <dgm:cxn modelId="{248CAE4E-6EDE-4932-8EAE-D38D51D53FFB}" type="presParOf" srcId="{3527E4B9-5520-4C31-BDBE-65E06F5D07A0}" destId="{A98918F2-ED41-4DBD-BE47-A57C51EDD0F8}" srcOrd="1" destOrd="0" presId="urn:microsoft.com/office/officeart/2008/layout/LinedList"/>
    <dgm:cxn modelId="{310C32CF-506F-4F25-920A-1C5DCE72012A}" type="presParOf" srcId="{A98918F2-ED41-4DBD-BE47-A57C51EDD0F8}" destId="{15B2B0BB-DFBF-4AE2-B0D8-142A079956E5}" srcOrd="0" destOrd="0" presId="urn:microsoft.com/office/officeart/2008/layout/LinedList"/>
    <dgm:cxn modelId="{88B2F4C3-A10F-45F1-80EE-4CEAA98F0065}" type="presParOf" srcId="{A98918F2-ED41-4DBD-BE47-A57C51EDD0F8}" destId="{9C75FA0F-49E7-4AA6-85AD-9E7E5BB515A4}" srcOrd="1" destOrd="0" presId="urn:microsoft.com/office/officeart/2008/layout/LinedList"/>
    <dgm:cxn modelId="{CFDCB59C-63EE-489B-9C41-68B0DA553601}" type="presParOf" srcId="{9C75FA0F-49E7-4AA6-85AD-9E7E5BB515A4}" destId="{84BB7910-719E-458B-AD14-02251AF28E04}" srcOrd="0" destOrd="0" presId="urn:microsoft.com/office/officeart/2008/layout/LinedList"/>
    <dgm:cxn modelId="{32F33159-658D-4427-B991-D9F0217C6B9C}" type="presParOf" srcId="{9C75FA0F-49E7-4AA6-85AD-9E7E5BB515A4}" destId="{16E1F01A-3C4F-4F4A-BCC5-51EC3416D761}" srcOrd="1" destOrd="0" presId="urn:microsoft.com/office/officeart/2008/layout/LinedList"/>
    <dgm:cxn modelId="{1EDD08BE-933C-45E2-9141-60D66A5E47F5}" type="presParOf" srcId="{16E1F01A-3C4F-4F4A-BCC5-51EC3416D761}" destId="{5C0B2B8A-69D1-4E8B-89DD-EE1FCCAFAAFC}" srcOrd="0" destOrd="0" presId="urn:microsoft.com/office/officeart/2008/layout/LinedList"/>
    <dgm:cxn modelId="{F0AFC313-3736-4A09-ABDA-873B1387ACD1}" type="presParOf" srcId="{16E1F01A-3C4F-4F4A-BCC5-51EC3416D761}" destId="{9A8B77A7-5A7D-4B1A-894C-C3DEF93CFA4A}" srcOrd="1" destOrd="0" presId="urn:microsoft.com/office/officeart/2008/layout/LinedList"/>
    <dgm:cxn modelId="{50BF78C9-E456-44A1-BF7F-EC49DC1858AD}" type="presParOf" srcId="{16E1F01A-3C4F-4F4A-BCC5-51EC3416D761}" destId="{267C9809-4647-4839-9EA9-BDAF1A658BF6}" srcOrd="2" destOrd="0" presId="urn:microsoft.com/office/officeart/2008/layout/LinedList"/>
    <dgm:cxn modelId="{A869AB6E-9C15-4816-84D5-B9E933435416}" type="presParOf" srcId="{9C75FA0F-49E7-4AA6-85AD-9E7E5BB515A4}" destId="{CFEFC2C0-ECB0-4F9F-84F5-24E181839E77}" srcOrd="2" destOrd="0" presId="urn:microsoft.com/office/officeart/2008/layout/LinedList"/>
    <dgm:cxn modelId="{2EA9961B-EF01-45FC-8D63-039108BE65FA}" type="presParOf" srcId="{9C75FA0F-49E7-4AA6-85AD-9E7E5BB515A4}" destId="{F941F747-E165-484B-A971-407F485FA2ED}" srcOrd="3" destOrd="0" presId="urn:microsoft.com/office/officeart/2008/layout/LinedList"/>
    <dgm:cxn modelId="{E707C257-8DE7-44A8-B5B4-60418333138C}" type="presParOf" srcId="{9C75FA0F-49E7-4AA6-85AD-9E7E5BB515A4}" destId="{8AFE8C8D-466A-407B-8168-98EC9E04A656}" srcOrd="4" destOrd="0" presId="urn:microsoft.com/office/officeart/2008/layout/LinedList"/>
    <dgm:cxn modelId="{ABE0E715-BB72-468B-AB0C-1AE1861CD5B1}" type="presParOf" srcId="{8AFE8C8D-466A-407B-8168-98EC9E04A656}" destId="{3560BA86-F165-414A-91CE-E64EF6D21A58}" srcOrd="0" destOrd="0" presId="urn:microsoft.com/office/officeart/2008/layout/LinedList"/>
    <dgm:cxn modelId="{E89FF22F-62AA-4760-97B0-C9A81E376F60}" type="presParOf" srcId="{8AFE8C8D-466A-407B-8168-98EC9E04A656}" destId="{DD0D0C30-CA5E-4614-8E09-794D57528DB0}" srcOrd="1" destOrd="0" presId="urn:microsoft.com/office/officeart/2008/layout/LinedList"/>
    <dgm:cxn modelId="{9A9641B0-D450-47E0-A5B1-4277B13EDE81}" type="presParOf" srcId="{8AFE8C8D-466A-407B-8168-98EC9E04A656}" destId="{6267A06A-5714-4014-A317-93581E6667D8}" srcOrd="2" destOrd="0" presId="urn:microsoft.com/office/officeart/2008/layout/LinedList"/>
    <dgm:cxn modelId="{F2A0EB81-7FCC-4F5C-9C3F-5C52D2602A83}" type="presParOf" srcId="{9C75FA0F-49E7-4AA6-85AD-9E7E5BB515A4}" destId="{922EF6C0-A83C-4B14-8860-97A46BDE614D}" srcOrd="5" destOrd="0" presId="urn:microsoft.com/office/officeart/2008/layout/LinedList"/>
    <dgm:cxn modelId="{ACD7C7EE-5A22-461D-998E-8F5FED36AB14}" type="presParOf" srcId="{9C75FA0F-49E7-4AA6-85AD-9E7E5BB515A4}" destId="{10D44F41-7667-481B-8F8A-CF6C8373480A}" srcOrd="6" destOrd="0" presId="urn:microsoft.com/office/officeart/2008/layout/LinedList"/>
    <dgm:cxn modelId="{66B59CAC-B5B4-4EF9-99D4-9A23802F585B}" type="presParOf" srcId="{9C75FA0F-49E7-4AA6-85AD-9E7E5BB515A4}" destId="{2AD81354-3F83-4D28-A18E-4D9632DFF374}" srcOrd="7" destOrd="0" presId="urn:microsoft.com/office/officeart/2008/layout/LinedList"/>
    <dgm:cxn modelId="{CDC70AAD-5751-4FBF-9A3E-5E998695585B}" type="presParOf" srcId="{2AD81354-3F83-4D28-A18E-4D9632DFF374}" destId="{E45072D2-F307-43BD-8842-ED9159C8210F}" srcOrd="0" destOrd="0" presId="urn:microsoft.com/office/officeart/2008/layout/LinedList"/>
    <dgm:cxn modelId="{543D0313-044E-4EF3-BC66-99B9C113E73F}" type="presParOf" srcId="{2AD81354-3F83-4D28-A18E-4D9632DFF374}" destId="{671B5257-F41B-4A53-AFA1-7B12652A4141}" srcOrd="1" destOrd="0" presId="urn:microsoft.com/office/officeart/2008/layout/LinedList"/>
    <dgm:cxn modelId="{B245B610-3775-4CB1-BA40-0F2DA86C2B75}" type="presParOf" srcId="{2AD81354-3F83-4D28-A18E-4D9632DFF374}" destId="{79FB86DD-E1E1-4D20-B8E5-560947CED3D1}" srcOrd="2" destOrd="0" presId="urn:microsoft.com/office/officeart/2008/layout/LinedList"/>
    <dgm:cxn modelId="{C8A46D19-C494-4AE4-9F52-032941949665}" type="presParOf" srcId="{9C75FA0F-49E7-4AA6-85AD-9E7E5BB515A4}" destId="{C10BBB09-0832-44D3-B035-1F85A4D4096E}" srcOrd="8" destOrd="0" presId="urn:microsoft.com/office/officeart/2008/layout/LinedList"/>
    <dgm:cxn modelId="{D58F2539-457E-44D3-9968-CD6C19C4937C}" type="presParOf" srcId="{9C75FA0F-49E7-4AA6-85AD-9E7E5BB515A4}" destId="{43A7443A-BB84-49D0-ACA3-C9B6195A2CCB}" srcOrd="9" destOrd="0" presId="urn:microsoft.com/office/officeart/2008/layout/LinedList"/>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7C5BDC-EC48-45D9-BA6D-F0DB54860ECA}" type="doc">
      <dgm:prSet loTypeId="urn:microsoft.com/office/officeart/2018/2/layout/IconCircleList" loCatId="icon" qsTypeId="urn:microsoft.com/office/officeart/2005/8/quickstyle/simple1" qsCatId="simple" csTypeId="urn:microsoft.com/office/officeart/2005/8/colors/accent0_1" csCatId="mainScheme" phldr="1"/>
      <dgm:spPr/>
      <dgm:t>
        <a:bodyPr/>
        <a:lstStyle/>
        <a:p>
          <a:endParaRPr lang="en-US"/>
        </a:p>
      </dgm:t>
    </dgm:pt>
    <dgm:pt modelId="{2C42CF92-53AA-4972-8A4B-7264444B913F}">
      <dgm:prSet/>
      <dgm:spPr/>
      <dgm:t>
        <a:bodyPr/>
        <a:lstStyle/>
        <a:p>
          <a:pPr>
            <a:lnSpc>
              <a:spcPct val="100000"/>
            </a:lnSpc>
          </a:pPr>
          <a:r>
            <a:rPr lang="en-US" dirty="0"/>
            <a:t>Hardware and software make up the majority of IoT devices.</a:t>
          </a:r>
        </a:p>
      </dgm:t>
    </dgm:pt>
    <dgm:pt modelId="{CBC799B0-1BDD-4E71-82C3-5F305EA70993}" type="parTrans" cxnId="{19F1A90A-F678-4B70-9B6D-08F65CD67E8F}">
      <dgm:prSet/>
      <dgm:spPr/>
      <dgm:t>
        <a:bodyPr/>
        <a:lstStyle/>
        <a:p>
          <a:endParaRPr lang="en-US"/>
        </a:p>
      </dgm:t>
    </dgm:pt>
    <dgm:pt modelId="{0F012178-8DB1-4718-A322-15BF022A268E}" type="sibTrans" cxnId="{19F1A90A-F678-4B70-9B6D-08F65CD67E8F}">
      <dgm:prSet/>
      <dgm:spPr/>
      <dgm:t>
        <a:bodyPr/>
        <a:lstStyle/>
        <a:p>
          <a:pPr>
            <a:lnSpc>
              <a:spcPct val="100000"/>
            </a:lnSpc>
          </a:pPr>
          <a:endParaRPr lang="en-US"/>
        </a:p>
      </dgm:t>
    </dgm:pt>
    <dgm:pt modelId="{76EA80BF-12A6-4855-ADFF-698A82DBEF2C}">
      <dgm:prSet/>
      <dgm:spPr/>
      <dgm:t>
        <a:bodyPr/>
        <a:lstStyle/>
        <a:p>
          <a:pPr>
            <a:lnSpc>
              <a:spcPct val="100000"/>
            </a:lnSpc>
          </a:pPr>
          <a:r>
            <a:rPr lang="en-US" dirty="0"/>
            <a:t>Even low-cost IoT devices can now be quite sophisticated.</a:t>
          </a:r>
        </a:p>
      </dgm:t>
    </dgm:pt>
    <dgm:pt modelId="{AA4123F3-6D64-45EB-B2B4-1C5E93040EA0}" type="parTrans" cxnId="{08CDC6DD-8416-4376-8947-A28125B2DED6}">
      <dgm:prSet/>
      <dgm:spPr/>
      <dgm:t>
        <a:bodyPr/>
        <a:lstStyle/>
        <a:p>
          <a:endParaRPr lang="en-US"/>
        </a:p>
      </dgm:t>
    </dgm:pt>
    <dgm:pt modelId="{26DAFD40-E120-4243-B319-2F270FEC65BA}" type="sibTrans" cxnId="{08CDC6DD-8416-4376-8947-A28125B2DED6}">
      <dgm:prSet/>
      <dgm:spPr/>
      <dgm:t>
        <a:bodyPr/>
        <a:lstStyle/>
        <a:p>
          <a:pPr>
            <a:lnSpc>
              <a:spcPct val="100000"/>
            </a:lnSpc>
          </a:pPr>
          <a:endParaRPr lang="en-US"/>
        </a:p>
      </dgm:t>
    </dgm:pt>
    <dgm:pt modelId="{5812F1D9-B81D-4DD7-9F6E-2CA3827F2159}">
      <dgm:prSet/>
      <dgm:spPr/>
      <dgm:t>
        <a:bodyPr/>
        <a:lstStyle/>
        <a:p>
          <a:pPr>
            <a:lnSpc>
              <a:spcPct val="100000"/>
            </a:lnSpc>
          </a:pPr>
          <a:r>
            <a:rPr lang="en-US" dirty="0"/>
            <a:t>With powerful microprocessors/microcontrollers running full software stacks. </a:t>
          </a:r>
        </a:p>
      </dgm:t>
    </dgm:pt>
    <dgm:pt modelId="{226C11B3-3ECE-418F-A186-4BE38B6E9C4D}" type="parTrans" cxnId="{79620071-D797-4046-99A8-4ABC07D9F8C4}">
      <dgm:prSet/>
      <dgm:spPr/>
      <dgm:t>
        <a:bodyPr/>
        <a:lstStyle/>
        <a:p>
          <a:endParaRPr lang="en-US"/>
        </a:p>
      </dgm:t>
    </dgm:pt>
    <dgm:pt modelId="{A78E288E-ADA7-4BDB-8DBD-78A492BC7A7C}" type="sibTrans" cxnId="{79620071-D797-4046-99A8-4ABC07D9F8C4}">
      <dgm:prSet/>
      <dgm:spPr/>
      <dgm:t>
        <a:bodyPr/>
        <a:lstStyle/>
        <a:p>
          <a:pPr>
            <a:lnSpc>
              <a:spcPct val="100000"/>
            </a:lnSpc>
          </a:pPr>
          <a:endParaRPr lang="en-US"/>
        </a:p>
      </dgm:t>
    </dgm:pt>
    <dgm:pt modelId="{B77E8D4F-AB03-4466-92CD-5292738E7DA4}">
      <dgm:prSet/>
      <dgm:spPr/>
      <dgm:t>
        <a:bodyPr/>
        <a:lstStyle/>
        <a:p>
          <a:pPr>
            <a:lnSpc>
              <a:spcPct val="100000"/>
            </a:lnSpc>
          </a:pPr>
          <a:r>
            <a:rPr lang="en-US"/>
            <a:t>Stacks' primary purpose is to connect the sensor/actuator to the outside world via a wired or wireless connection.</a:t>
          </a:r>
        </a:p>
      </dgm:t>
    </dgm:pt>
    <dgm:pt modelId="{E0563750-8FCE-4C11-8FF3-746BE1B9C5CE}" type="parTrans" cxnId="{04444F94-46FF-4ED7-A56B-1CF3A7014F29}">
      <dgm:prSet/>
      <dgm:spPr/>
      <dgm:t>
        <a:bodyPr/>
        <a:lstStyle/>
        <a:p>
          <a:endParaRPr lang="en-US"/>
        </a:p>
      </dgm:t>
    </dgm:pt>
    <dgm:pt modelId="{55189B48-F343-4C3D-88CB-00B69DA16CB6}" type="sibTrans" cxnId="{04444F94-46FF-4ED7-A56B-1CF3A7014F29}">
      <dgm:prSet/>
      <dgm:spPr/>
      <dgm:t>
        <a:bodyPr/>
        <a:lstStyle/>
        <a:p>
          <a:endParaRPr lang="en-US"/>
        </a:p>
      </dgm:t>
    </dgm:pt>
    <dgm:pt modelId="{CAA701C1-5D2A-42D3-80F6-EBB69FF17BD7}" type="pres">
      <dgm:prSet presAssocID="{C57C5BDC-EC48-45D9-BA6D-F0DB54860ECA}" presName="root" presStyleCnt="0">
        <dgm:presLayoutVars>
          <dgm:dir/>
          <dgm:resizeHandles val="exact"/>
        </dgm:presLayoutVars>
      </dgm:prSet>
      <dgm:spPr/>
    </dgm:pt>
    <dgm:pt modelId="{17A07868-8091-4FD2-A6AD-1AA85CEB9439}" type="pres">
      <dgm:prSet presAssocID="{C57C5BDC-EC48-45D9-BA6D-F0DB54860ECA}" presName="container" presStyleCnt="0">
        <dgm:presLayoutVars>
          <dgm:dir/>
          <dgm:resizeHandles val="exact"/>
        </dgm:presLayoutVars>
      </dgm:prSet>
      <dgm:spPr/>
    </dgm:pt>
    <dgm:pt modelId="{000B8D30-9974-4BF1-8ADC-1A64F0017D89}" type="pres">
      <dgm:prSet presAssocID="{2C42CF92-53AA-4972-8A4B-7264444B913F}" presName="compNode" presStyleCnt="0"/>
      <dgm:spPr/>
    </dgm:pt>
    <dgm:pt modelId="{B0E765C8-E8E6-43DC-8E71-F33940B53190}" type="pres">
      <dgm:prSet presAssocID="{2C42CF92-53AA-4972-8A4B-7264444B913F}" presName="iconBgRect" presStyleLbl="bgShp" presStyleIdx="0" presStyleCnt="4"/>
      <dgm:spPr/>
    </dgm:pt>
    <dgm:pt modelId="{EF9FC95C-586F-49A5-A180-B06D06A26388}" type="pres">
      <dgm:prSet presAssocID="{2C42CF92-53AA-4972-8A4B-7264444B913F}" presName="iconRect" presStyleLbl="node1" presStyleIdx="0" presStyleCnt="4" custLinFactNeighborY="185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cam"/>
        </a:ext>
      </dgm:extLst>
    </dgm:pt>
    <dgm:pt modelId="{588EEC6B-9E94-40F0-A5AB-2A2138E6C385}" type="pres">
      <dgm:prSet presAssocID="{2C42CF92-53AA-4972-8A4B-7264444B913F}" presName="spaceRect" presStyleCnt="0"/>
      <dgm:spPr/>
    </dgm:pt>
    <dgm:pt modelId="{BB5FDC00-EF13-4315-9BD3-D03023A91708}" type="pres">
      <dgm:prSet presAssocID="{2C42CF92-53AA-4972-8A4B-7264444B913F}" presName="textRect" presStyleLbl="revTx" presStyleIdx="0" presStyleCnt="4">
        <dgm:presLayoutVars>
          <dgm:chMax val="1"/>
          <dgm:chPref val="1"/>
        </dgm:presLayoutVars>
      </dgm:prSet>
      <dgm:spPr/>
    </dgm:pt>
    <dgm:pt modelId="{A1583C26-782D-41FE-9D17-9F9528F42953}" type="pres">
      <dgm:prSet presAssocID="{0F012178-8DB1-4718-A322-15BF022A268E}" presName="sibTrans" presStyleLbl="sibTrans2D1" presStyleIdx="0" presStyleCnt="0"/>
      <dgm:spPr/>
    </dgm:pt>
    <dgm:pt modelId="{E47ABF4B-D9F2-4D8F-B3D4-445732B5104B}" type="pres">
      <dgm:prSet presAssocID="{76EA80BF-12A6-4855-ADFF-698A82DBEF2C}" presName="compNode" presStyleCnt="0"/>
      <dgm:spPr/>
    </dgm:pt>
    <dgm:pt modelId="{77B5143D-C726-4A64-9321-08B49C3C44FA}" type="pres">
      <dgm:prSet presAssocID="{76EA80BF-12A6-4855-ADFF-698A82DBEF2C}" presName="iconBgRect" presStyleLbl="bgShp" presStyleIdx="1" presStyleCnt="4"/>
      <dgm:spPr/>
    </dgm:pt>
    <dgm:pt modelId="{1D60D1AA-56E6-4AAF-8F7E-5F3C6E887A05}" type="pres">
      <dgm:prSet presAssocID="{76EA80BF-12A6-4855-ADFF-698A82DBEF2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621D6332-C660-4FEE-8CD3-5B9E39208216}" type="pres">
      <dgm:prSet presAssocID="{76EA80BF-12A6-4855-ADFF-698A82DBEF2C}" presName="spaceRect" presStyleCnt="0"/>
      <dgm:spPr/>
    </dgm:pt>
    <dgm:pt modelId="{4FEADFFB-874E-484C-9E0D-8F5D00136A34}" type="pres">
      <dgm:prSet presAssocID="{76EA80BF-12A6-4855-ADFF-698A82DBEF2C}" presName="textRect" presStyleLbl="revTx" presStyleIdx="1" presStyleCnt="4">
        <dgm:presLayoutVars>
          <dgm:chMax val="1"/>
          <dgm:chPref val="1"/>
        </dgm:presLayoutVars>
      </dgm:prSet>
      <dgm:spPr/>
    </dgm:pt>
    <dgm:pt modelId="{3CDDB478-C799-45B1-ACD3-2A362A80927B}" type="pres">
      <dgm:prSet presAssocID="{26DAFD40-E120-4243-B319-2F270FEC65BA}" presName="sibTrans" presStyleLbl="sibTrans2D1" presStyleIdx="0" presStyleCnt="0"/>
      <dgm:spPr/>
    </dgm:pt>
    <dgm:pt modelId="{6BB5B02C-00EE-415F-933E-0042BF8D62D0}" type="pres">
      <dgm:prSet presAssocID="{5812F1D9-B81D-4DD7-9F6E-2CA3827F2159}" presName="compNode" presStyleCnt="0"/>
      <dgm:spPr/>
    </dgm:pt>
    <dgm:pt modelId="{0606B071-6DD5-4464-9C8F-85AF248C5461}" type="pres">
      <dgm:prSet presAssocID="{5812F1D9-B81D-4DD7-9F6E-2CA3827F2159}" presName="iconBgRect" presStyleLbl="bgShp" presStyleIdx="2" presStyleCnt="4"/>
      <dgm:spPr/>
    </dgm:pt>
    <dgm:pt modelId="{0FE34998-6CC0-4D30-9CA5-F9CBDC4B0B80}" type="pres">
      <dgm:prSet presAssocID="{5812F1D9-B81D-4DD7-9F6E-2CA3827F21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906FB7D4-55AE-4980-BAFF-DE9D8860FC39}" type="pres">
      <dgm:prSet presAssocID="{5812F1D9-B81D-4DD7-9F6E-2CA3827F2159}" presName="spaceRect" presStyleCnt="0"/>
      <dgm:spPr/>
    </dgm:pt>
    <dgm:pt modelId="{42CDACC6-6B97-4297-AEA6-37EC19D3E1A6}" type="pres">
      <dgm:prSet presAssocID="{5812F1D9-B81D-4DD7-9F6E-2CA3827F2159}" presName="textRect" presStyleLbl="revTx" presStyleIdx="2" presStyleCnt="4">
        <dgm:presLayoutVars>
          <dgm:chMax val="1"/>
          <dgm:chPref val="1"/>
        </dgm:presLayoutVars>
      </dgm:prSet>
      <dgm:spPr/>
    </dgm:pt>
    <dgm:pt modelId="{804F8E71-B55C-4D73-8C42-095C6E3A60AB}" type="pres">
      <dgm:prSet presAssocID="{A78E288E-ADA7-4BDB-8DBD-78A492BC7A7C}" presName="sibTrans" presStyleLbl="sibTrans2D1" presStyleIdx="0" presStyleCnt="0"/>
      <dgm:spPr/>
    </dgm:pt>
    <dgm:pt modelId="{C4A98642-D96D-457E-A494-560CA0D96412}" type="pres">
      <dgm:prSet presAssocID="{B77E8D4F-AB03-4466-92CD-5292738E7DA4}" presName="compNode" presStyleCnt="0"/>
      <dgm:spPr/>
    </dgm:pt>
    <dgm:pt modelId="{7A855ECF-58C5-478F-866B-04AB0D2C739E}" type="pres">
      <dgm:prSet presAssocID="{B77E8D4F-AB03-4466-92CD-5292738E7DA4}" presName="iconBgRect" presStyleLbl="bgShp" presStyleIdx="3" presStyleCnt="4"/>
      <dgm:spPr/>
    </dgm:pt>
    <dgm:pt modelId="{B4DA41E5-03D2-4014-835A-E14D910EB360}" type="pres">
      <dgm:prSet presAssocID="{B77E8D4F-AB03-4466-92CD-5292738E7DA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a:ext>
      </dgm:extLst>
    </dgm:pt>
    <dgm:pt modelId="{75C5EA10-0663-4263-B8FD-9625A03C42F5}" type="pres">
      <dgm:prSet presAssocID="{B77E8D4F-AB03-4466-92CD-5292738E7DA4}" presName="spaceRect" presStyleCnt="0"/>
      <dgm:spPr/>
    </dgm:pt>
    <dgm:pt modelId="{3FB2A679-6110-42E8-8B70-3A459CC53A9E}" type="pres">
      <dgm:prSet presAssocID="{B77E8D4F-AB03-4466-92CD-5292738E7DA4}" presName="textRect" presStyleLbl="revTx" presStyleIdx="3" presStyleCnt="4">
        <dgm:presLayoutVars>
          <dgm:chMax val="1"/>
          <dgm:chPref val="1"/>
        </dgm:presLayoutVars>
      </dgm:prSet>
      <dgm:spPr/>
    </dgm:pt>
  </dgm:ptLst>
  <dgm:cxnLst>
    <dgm:cxn modelId="{19F1A90A-F678-4B70-9B6D-08F65CD67E8F}" srcId="{C57C5BDC-EC48-45D9-BA6D-F0DB54860ECA}" destId="{2C42CF92-53AA-4972-8A4B-7264444B913F}" srcOrd="0" destOrd="0" parTransId="{CBC799B0-1BDD-4E71-82C3-5F305EA70993}" sibTransId="{0F012178-8DB1-4718-A322-15BF022A268E}"/>
    <dgm:cxn modelId="{ACD3E424-D4FC-4A2A-A531-86CE8231440F}" type="presOf" srcId="{A78E288E-ADA7-4BDB-8DBD-78A492BC7A7C}" destId="{804F8E71-B55C-4D73-8C42-095C6E3A60AB}" srcOrd="0" destOrd="0" presId="urn:microsoft.com/office/officeart/2018/2/layout/IconCircleList"/>
    <dgm:cxn modelId="{B5AA1F25-0CC4-4E0D-9985-1AEB2790EC37}" type="presOf" srcId="{26DAFD40-E120-4243-B319-2F270FEC65BA}" destId="{3CDDB478-C799-45B1-ACD3-2A362A80927B}" srcOrd="0" destOrd="0" presId="urn:microsoft.com/office/officeart/2018/2/layout/IconCircleList"/>
    <dgm:cxn modelId="{24F0EE5F-D359-429C-8777-DACF18CDF5BE}" type="presOf" srcId="{5812F1D9-B81D-4DD7-9F6E-2CA3827F2159}" destId="{42CDACC6-6B97-4297-AEA6-37EC19D3E1A6}" srcOrd="0" destOrd="0" presId="urn:microsoft.com/office/officeart/2018/2/layout/IconCircleList"/>
    <dgm:cxn modelId="{C079AD6F-1B6F-4094-AC86-1327D1655EB7}" type="presOf" srcId="{0F012178-8DB1-4718-A322-15BF022A268E}" destId="{A1583C26-782D-41FE-9D17-9F9528F42953}" srcOrd="0" destOrd="0" presId="urn:microsoft.com/office/officeart/2018/2/layout/IconCircleList"/>
    <dgm:cxn modelId="{79620071-D797-4046-99A8-4ABC07D9F8C4}" srcId="{C57C5BDC-EC48-45D9-BA6D-F0DB54860ECA}" destId="{5812F1D9-B81D-4DD7-9F6E-2CA3827F2159}" srcOrd="2" destOrd="0" parTransId="{226C11B3-3ECE-418F-A186-4BE38B6E9C4D}" sibTransId="{A78E288E-ADA7-4BDB-8DBD-78A492BC7A7C}"/>
    <dgm:cxn modelId="{50863952-3640-4CF4-B767-E771A0FB4B1E}" type="presOf" srcId="{2C42CF92-53AA-4972-8A4B-7264444B913F}" destId="{BB5FDC00-EF13-4315-9BD3-D03023A91708}" srcOrd="0" destOrd="0" presId="urn:microsoft.com/office/officeart/2018/2/layout/IconCircleList"/>
    <dgm:cxn modelId="{04444F94-46FF-4ED7-A56B-1CF3A7014F29}" srcId="{C57C5BDC-EC48-45D9-BA6D-F0DB54860ECA}" destId="{B77E8D4F-AB03-4466-92CD-5292738E7DA4}" srcOrd="3" destOrd="0" parTransId="{E0563750-8FCE-4C11-8FF3-746BE1B9C5CE}" sibTransId="{55189B48-F343-4C3D-88CB-00B69DA16CB6}"/>
    <dgm:cxn modelId="{2E2CDCB5-DC7F-41D1-80D3-0D1F1CD18884}" type="presOf" srcId="{76EA80BF-12A6-4855-ADFF-698A82DBEF2C}" destId="{4FEADFFB-874E-484C-9E0D-8F5D00136A34}" srcOrd="0" destOrd="0" presId="urn:microsoft.com/office/officeart/2018/2/layout/IconCircleList"/>
    <dgm:cxn modelId="{1991B0B9-6171-40D8-96DC-12E6690947EC}" type="presOf" srcId="{B77E8D4F-AB03-4466-92CD-5292738E7DA4}" destId="{3FB2A679-6110-42E8-8B70-3A459CC53A9E}" srcOrd="0" destOrd="0" presId="urn:microsoft.com/office/officeart/2018/2/layout/IconCircleList"/>
    <dgm:cxn modelId="{7FC2C5CC-E6F1-4E01-955F-053B5D06DFDE}" type="presOf" srcId="{C57C5BDC-EC48-45D9-BA6D-F0DB54860ECA}" destId="{CAA701C1-5D2A-42D3-80F6-EBB69FF17BD7}" srcOrd="0" destOrd="0" presId="urn:microsoft.com/office/officeart/2018/2/layout/IconCircleList"/>
    <dgm:cxn modelId="{08CDC6DD-8416-4376-8947-A28125B2DED6}" srcId="{C57C5BDC-EC48-45D9-BA6D-F0DB54860ECA}" destId="{76EA80BF-12A6-4855-ADFF-698A82DBEF2C}" srcOrd="1" destOrd="0" parTransId="{AA4123F3-6D64-45EB-B2B4-1C5E93040EA0}" sibTransId="{26DAFD40-E120-4243-B319-2F270FEC65BA}"/>
    <dgm:cxn modelId="{38A763C7-F245-4B3F-80FD-F94E995F56D6}" type="presParOf" srcId="{CAA701C1-5D2A-42D3-80F6-EBB69FF17BD7}" destId="{17A07868-8091-4FD2-A6AD-1AA85CEB9439}" srcOrd="0" destOrd="0" presId="urn:microsoft.com/office/officeart/2018/2/layout/IconCircleList"/>
    <dgm:cxn modelId="{A2FC1426-0E7C-42AB-86B2-B76E09FC58F7}" type="presParOf" srcId="{17A07868-8091-4FD2-A6AD-1AA85CEB9439}" destId="{000B8D30-9974-4BF1-8ADC-1A64F0017D89}" srcOrd="0" destOrd="0" presId="urn:microsoft.com/office/officeart/2018/2/layout/IconCircleList"/>
    <dgm:cxn modelId="{E277148E-F277-45B7-BE98-E5089C3514B5}" type="presParOf" srcId="{000B8D30-9974-4BF1-8ADC-1A64F0017D89}" destId="{B0E765C8-E8E6-43DC-8E71-F33940B53190}" srcOrd="0" destOrd="0" presId="urn:microsoft.com/office/officeart/2018/2/layout/IconCircleList"/>
    <dgm:cxn modelId="{0EB45E1C-AD73-45ED-A703-288C7D60FB96}" type="presParOf" srcId="{000B8D30-9974-4BF1-8ADC-1A64F0017D89}" destId="{EF9FC95C-586F-49A5-A180-B06D06A26388}" srcOrd="1" destOrd="0" presId="urn:microsoft.com/office/officeart/2018/2/layout/IconCircleList"/>
    <dgm:cxn modelId="{2906CF92-861D-4543-B757-16F0E20732C9}" type="presParOf" srcId="{000B8D30-9974-4BF1-8ADC-1A64F0017D89}" destId="{588EEC6B-9E94-40F0-A5AB-2A2138E6C385}" srcOrd="2" destOrd="0" presId="urn:microsoft.com/office/officeart/2018/2/layout/IconCircleList"/>
    <dgm:cxn modelId="{41A3AE8B-D6B0-4075-AD2C-661758DEBEA0}" type="presParOf" srcId="{000B8D30-9974-4BF1-8ADC-1A64F0017D89}" destId="{BB5FDC00-EF13-4315-9BD3-D03023A91708}" srcOrd="3" destOrd="0" presId="urn:microsoft.com/office/officeart/2018/2/layout/IconCircleList"/>
    <dgm:cxn modelId="{DC50D3A5-7E01-4561-9986-2448106A49DC}" type="presParOf" srcId="{17A07868-8091-4FD2-A6AD-1AA85CEB9439}" destId="{A1583C26-782D-41FE-9D17-9F9528F42953}" srcOrd="1" destOrd="0" presId="urn:microsoft.com/office/officeart/2018/2/layout/IconCircleList"/>
    <dgm:cxn modelId="{1592CFAD-7EF2-4F8C-BEA9-BDB5191DCDD3}" type="presParOf" srcId="{17A07868-8091-4FD2-A6AD-1AA85CEB9439}" destId="{E47ABF4B-D9F2-4D8F-B3D4-445732B5104B}" srcOrd="2" destOrd="0" presId="urn:microsoft.com/office/officeart/2018/2/layout/IconCircleList"/>
    <dgm:cxn modelId="{E5A701F7-C8E0-42A3-9CD2-9C0E2A8DBFF1}" type="presParOf" srcId="{E47ABF4B-D9F2-4D8F-B3D4-445732B5104B}" destId="{77B5143D-C726-4A64-9321-08B49C3C44FA}" srcOrd="0" destOrd="0" presId="urn:microsoft.com/office/officeart/2018/2/layout/IconCircleList"/>
    <dgm:cxn modelId="{02733EA0-EF52-4873-BB64-E82E74CF90DE}" type="presParOf" srcId="{E47ABF4B-D9F2-4D8F-B3D4-445732B5104B}" destId="{1D60D1AA-56E6-4AAF-8F7E-5F3C6E887A05}" srcOrd="1" destOrd="0" presId="urn:microsoft.com/office/officeart/2018/2/layout/IconCircleList"/>
    <dgm:cxn modelId="{6BD45B36-1DCC-493D-B6BD-762E23B024DC}" type="presParOf" srcId="{E47ABF4B-D9F2-4D8F-B3D4-445732B5104B}" destId="{621D6332-C660-4FEE-8CD3-5B9E39208216}" srcOrd="2" destOrd="0" presId="urn:microsoft.com/office/officeart/2018/2/layout/IconCircleList"/>
    <dgm:cxn modelId="{AF30606B-FD4B-49F5-9350-EEE9E4B058DD}" type="presParOf" srcId="{E47ABF4B-D9F2-4D8F-B3D4-445732B5104B}" destId="{4FEADFFB-874E-484C-9E0D-8F5D00136A34}" srcOrd="3" destOrd="0" presId="urn:microsoft.com/office/officeart/2018/2/layout/IconCircleList"/>
    <dgm:cxn modelId="{0F0D85D1-02F2-4478-9E9A-532C9620B126}" type="presParOf" srcId="{17A07868-8091-4FD2-A6AD-1AA85CEB9439}" destId="{3CDDB478-C799-45B1-ACD3-2A362A80927B}" srcOrd="3" destOrd="0" presId="urn:microsoft.com/office/officeart/2018/2/layout/IconCircleList"/>
    <dgm:cxn modelId="{07F47007-F44F-4879-808B-EE817CEF592B}" type="presParOf" srcId="{17A07868-8091-4FD2-A6AD-1AA85CEB9439}" destId="{6BB5B02C-00EE-415F-933E-0042BF8D62D0}" srcOrd="4" destOrd="0" presId="urn:microsoft.com/office/officeart/2018/2/layout/IconCircleList"/>
    <dgm:cxn modelId="{453A8AAF-36C4-44AC-B971-D4CF0A870781}" type="presParOf" srcId="{6BB5B02C-00EE-415F-933E-0042BF8D62D0}" destId="{0606B071-6DD5-4464-9C8F-85AF248C5461}" srcOrd="0" destOrd="0" presId="urn:microsoft.com/office/officeart/2018/2/layout/IconCircleList"/>
    <dgm:cxn modelId="{E3092351-F366-42CE-B02B-8EAB5AB04DB3}" type="presParOf" srcId="{6BB5B02C-00EE-415F-933E-0042BF8D62D0}" destId="{0FE34998-6CC0-4D30-9CA5-F9CBDC4B0B80}" srcOrd="1" destOrd="0" presId="urn:microsoft.com/office/officeart/2018/2/layout/IconCircleList"/>
    <dgm:cxn modelId="{FFAE6A12-FE42-45CF-B8A8-FEB99F25F0FB}" type="presParOf" srcId="{6BB5B02C-00EE-415F-933E-0042BF8D62D0}" destId="{906FB7D4-55AE-4980-BAFF-DE9D8860FC39}" srcOrd="2" destOrd="0" presId="urn:microsoft.com/office/officeart/2018/2/layout/IconCircleList"/>
    <dgm:cxn modelId="{CC0C1EE9-5728-45BD-9237-B0834FF2FB6D}" type="presParOf" srcId="{6BB5B02C-00EE-415F-933E-0042BF8D62D0}" destId="{42CDACC6-6B97-4297-AEA6-37EC19D3E1A6}" srcOrd="3" destOrd="0" presId="urn:microsoft.com/office/officeart/2018/2/layout/IconCircleList"/>
    <dgm:cxn modelId="{507AB1A2-DE6C-48BE-AAA1-A0FF7635E0F1}" type="presParOf" srcId="{17A07868-8091-4FD2-A6AD-1AA85CEB9439}" destId="{804F8E71-B55C-4D73-8C42-095C6E3A60AB}" srcOrd="5" destOrd="0" presId="urn:microsoft.com/office/officeart/2018/2/layout/IconCircleList"/>
    <dgm:cxn modelId="{2ED77D3A-FB75-4932-BFC4-99D80FA5F2C4}" type="presParOf" srcId="{17A07868-8091-4FD2-A6AD-1AA85CEB9439}" destId="{C4A98642-D96D-457E-A494-560CA0D96412}" srcOrd="6" destOrd="0" presId="urn:microsoft.com/office/officeart/2018/2/layout/IconCircleList"/>
    <dgm:cxn modelId="{F9FC6D45-B8A4-447B-B219-420BA089173D}" type="presParOf" srcId="{C4A98642-D96D-457E-A494-560CA0D96412}" destId="{7A855ECF-58C5-478F-866B-04AB0D2C739E}" srcOrd="0" destOrd="0" presId="urn:microsoft.com/office/officeart/2018/2/layout/IconCircleList"/>
    <dgm:cxn modelId="{4824803D-D152-43B2-B13C-48CE37AC97AA}" type="presParOf" srcId="{C4A98642-D96D-457E-A494-560CA0D96412}" destId="{B4DA41E5-03D2-4014-835A-E14D910EB360}" srcOrd="1" destOrd="0" presId="urn:microsoft.com/office/officeart/2018/2/layout/IconCircleList"/>
    <dgm:cxn modelId="{18BC43AC-A716-435D-96C7-A287A82C3C71}" type="presParOf" srcId="{C4A98642-D96D-457E-A494-560CA0D96412}" destId="{75C5EA10-0663-4263-B8FD-9625A03C42F5}" srcOrd="2" destOrd="0" presId="urn:microsoft.com/office/officeart/2018/2/layout/IconCircleList"/>
    <dgm:cxn modelId="{19C72002-6146-4AF5-A705-D4DEA2F1FED8}" type="presParOf" srcId="{C4A98642-D96D-457E-A494-560CA0D96412}" destId="{3FB2A679-6110-42E8-8B70-3A459CC53A9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9CF033-DF8C-4740-BD73-FDC175B41AA4}"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D059A41E-38F1-46C1-B174-303FB5A8F902}">
      <dgm:prSet phldrT="[Text]"/>
      <dgm:spPr/>
      <dgm:t>
        <a:bodyPr/>
        <a:lstStyle/>
        <a:p>
          <a:r>
            <a:rPr lang="en-US" dirty="0">
              <a:solidFill>
                <a:schemeClr val="tx2">
                  <a:lumMod val="50000"/>
                </a:schemeClr>
              </a:solidFill>
            </a:rPr>
            <a:t>Zigbee and Z-Wave protocols are used by most IoT devices</a:t>
          </a:r>
        </a:p>
      </dgm:t>
    </dgm:pt>
    <dgm:pt modelId="{868A320B-F779-42A0-9EAD-00F4933231F9}" type="parTrans" cxnId="{059BC6B0-EB8C-465E-B369-044AD1665082}">
      <dgm:prSet/>
      <dgm:spPr/>
      <dgm:t>
        <a:bodyPr/>
        <a:lstStyle/>
        <a:p>
          <a:endParaRPr lang="en-US"/>
        </a:p>
      </dgm:t>
    </dgm:pt>
    <dgm:pt modelId="{8087F1DB-D5A5-42E5-BAB7-687F38647EAB}" type="sibTrans" cxnId="{059BC6B0-EB8C-465E-B369-044AD1665082}">
      <dgm:prSet/>
      <dgm:spPr/>
      <dgm:t>
        <a:bodyPr/>
        <a:lstStyle/>
        <a:p>
          <a:endParaRPr lang="en-US"/>
        </a:p>
      </dgm:t>
    </dgm:pt>
    <dgm:pt modelId="{52A8578C-B5F0-4981-B560-5762B01931F9}">
      <dgm:prSet phldrT="[Text]"/>
      <dgm:spPr/>
      <dgm:t>
        <a:bodyPr/>
        <a:lstStyle/>
        <a:p>
          <a:r>
            <a:rPr lang="en-US" dirty="0">
              <a:solidFill>
                <a:schemeClr val="tx2">
                  <a:lumMod val="50000"/>
                </a:schemeClr>
              </a:solidFill>
            </a:rPr>
            <a:t>use relatively little power</a:t>
          </a:r>
        </a:p>
      </dgm:t>
    </dgm:pt>
    <dgm:pt modelId="{BFF133E6-5A35-4505-9584-80ECBDA7D06D}" type="parTrans" cxnId="{9D908B95-5462-44F0-BE06-E6F3C3AC5B91}">
      <dgm:prSet/>
      <dgm:spPr/>
      <dgm:t>
        <a:bodyPr/>
        <a:lstStyle/>
        <a:p>
          <a:endParaRPr lang="en-US"/>
        </a:p>
      </dgm:t>
    </dgm:pt>
    <dgm:pt modelId="{D82B6CCD-CE0F-4C80-A80B-88AC7B337403}" type="sibTrans" cxnId="{9D908B95-5462-44F0-BE06-E6F3C3AC5B91}">
      <dgm:prSet/>
      <dgm:spPr/>
      <dgm:t>
        <a:bodyPr/>
        <a:lstStyle/>
        <a:p>
          <a:endParaRPr lang="en-US"/>
        </a:p>
      </dgm:t>
    </dgm:pt>
    <dgm:pt modelId="{4E7CD352-333E-44A8-A51D-6FFC721D8651}">
      <dgm:prSet phldrT="[Text]"/>
      <dgm:spPr/>
      <dgm:t>
        <a:bodyPr/>
        <a:lstStyle/>
        <a:p>
          <a:r>
            <a:rPr lang="en-US" dirty="0">
              <a:solidFill>
                <a:schemeClr val="tx2">
                  <a:lumMod val="50000"/>
                </a:schemeClr>
              </a:solidFill>
            </a:rPr>
            <a:t>have a long-range of transmission. </a:t>
          </a:r>
        </a:p>
      </dgm:t>
    </dgm:pt>
    <dgm:pt modelId="{A3C0E788-187D-4786-AF70-44C64E892964}" type="parTrans" cxnId="{D81CD8AC-1916-42F0-AC3E-23C5F3E7203A}">
      <dgm:prSet/>
      <dgm:spPr/>
      <dgm:t>
        <a:bodyPr/>
        <a:lstStyle/>
        <a:p>
          <a:endParaRPr lang="en-US"/>
        </a:p>
      </dgm:t>
    </dgm:pt>
    <dgm:pt modelId="{C0ADCE7C-D4A3-4729-898E-27373AD6ACC3}" type="sibTrans" cxnId="{D81CD8AC-1916-42F0-AC3E-23C5F3E7203A}">
      <dgm:prSet/>
      <dgm:spPr/>
      <dgm:t>
        <a:bodyPr/>
        <a:lstStyle/>
        <a:p>
          <a:endParaRPr lang="en-US"/>
        </a:p>
      </dgm:t>
    </dgm:pt>
    <dgm:pt modelId="{AFFD52AD-80B2-4A7A-982E-9A9C2985DC8A}">
      <dgm:prSet phldrT="[Text]"/>
      <dgm:spPr/>
      <dgm:t>
        <a:bodyPr/>
        <a:lstStyle/>
        <a:p>
          <a:r>
            <a:rPr lang="en-US">
              <a:solidFill>
                <a:schemeClr val="tx2">
                  <a:lumMod val="50000"/>
                </a:schemeClr>
              </a:solidFill>
            </a:rPr>
            <a:t>Wi-Fi is the most common local network</a:t>
          </a:r>
          <a:endParaRPr lang="en-US" dirty="0">
            <a:solidFill>
              <a:schemeClr val="tx2">
                <a:lumMod val="50000"/>
              </a:schemeClr>
            </a:solidFill>
          </a:endParaRPr>
        </a:p>
      </dgm:t>
    </dgm:pt>
    <dgm:pt modelId="{FC0E0EAB-0750-40F3-80A2-C1D7D9CC5AAA}" type="parTrans" cxnId="{D9256FDD-121E-4BD1-96F8-1FF38BE29308}">
      <dgm:prSet/>
      <dgm:spPr/>
      <dgm:t>
        <a:bodyPr/>
        <a:lstStyle/>
        <a:p>
          <a:endParaRPr lang="en-US"/>
        </a:p>
      </dgm:t>
    </dgm:pt>
    <dgm:pt modelId="{E1E4A1CF-6E79-4FB8-A7B3-09521C3A0FE1}" type="sibTrans" cxnId="{D9256FDD-121E-4BD1-96F8-1FF38BE29308}">
      <dgm:prSet/>
      <dgm:spPr/>
      <dgm:t>
        <a:bodyPr/>
        <a:lstStyle/>
        <a:p>
          <a:endParaRPr lang="en-US"/>
        </a:p>
      </dgm:t>
    </dgm:pt>
    <dgm:pt modelId="{CDEEC5E3-2225-4623-B439-58041FD51B0E}">
      <dgm:prSet phldrT="[Text]"/>
      <dgm:spPr/>
      <dgm:t>
        <a:bodyPr/>
        <a:lstStyle/>
        <a:p>
          <a:r>
            <a:rPr lang="en-US" dirty="0">
              <a:solidFill>
                <a:schemeClr val="tx2">
                  <a:lumMod val="50000"/>
                </a:schemeClr>
              </a:solidFill>
            </a:rPr>
            <a:t>IoT gateway is being used to link the gadgets to the local network  </a:t>
          </a:r>
        </a:p>
      </dgm:t>
    </dgm:pt>
    <dgm:pt modelId="{B06C5705-69FC-4B21-AAF4-4EAD1D741A72}" type="parTrans" cxnId="{E8A85A4F-0896-4B59-A7DE-BDFB4D6E61D3}">
      <dgm:prSet/>
      <dgm:spPr/>
      <dgm:t>
        <a:bodyPr/>
        <a:lstStyle/>
        <a:p>
          <a:endParaRPr lang="en-US"/>
        </a:p>
      </dgm:t>
    </dgm:pt>
    <dgm:pt modelId="{DC5BE23A-2B9D-44FB-9F5D-4CE0FAD7D50B}" type="sibTrans" cxnId="{E8A85A4F-0896-4B59-A7DE-BDFB4D6E61D3}">
      <dgm:prSet/>
      <dgm:spPr/>
      <dgm:t>
        <a:bodyPr/>
        <a:lstStyle/>
        <a:p>
          <a:endParaRPr lang="en-US"/>
        </a:p>
      </dgm:t>
    </dgm:pt>
    <dgm:pt modelId="{CFE8C5F4-2A9A-4707-897E-6346BDE3A539}" type="pres">
      <dgm:prSet presAssocID="{A29CF033-DF8C-4740-BD73-FDC175B41AA4}" presName="Name0" presStyleCnt="0">
        <dgm:presLayoutVars>
          <dgm:chMax val="7"/>
          <dgm:chPref val="7"/>
          <dgm:dir/>
        </dgm:presLayoutVars>
      </dgm:prSet>
      <dgm:spPr/>
    </dgm:pt>
    <dgm:pt modelId="{E1C69F83-4BE2-4048-8F86-B9CD3014A4AF}" type="pres">
      <dgm:prSet presAssocID="{A29CF033-DF8C-4740-BD73-FDC175B41AA4}" presName="Name1" presStyleCnt="0"/>
      <dgm:spPr/>
    </dgm:pt>
    <dgm:pt modelId="{4D04A64C-20F5-49F7-8154-96396EE42FAB}" type="pres">
      <dgm:prSet presAssocID="{A29CF033-DF8C-4740-BD73-FDC175B41AA4}" presName="cycle" presStyleCnt="0"/>
      <dgm:spPr/>
    </dgm:pt>
    <dgm:pt modelId="{B6C2EF0D-97B4-4034-9D92-EF35465BDCD3}" type="pres">
      <dgm:prSet presAssocID="{A29CF033-DF8C-4740-BD73-FDC175B41AA4}" presName="srcNode" presStyleLbl="node1" presStyleIdx="0" presStyleCnt="5"/>
      <dgm:spPr/>
    </dgm:pt>
    <dgm:pt modelId="{24994EDD-5BD2-4DD1-B838-F9B9FB947C99}" type="pres">
      <dgm:prSet presAssocID="{A29CF033-DF8C-4740-BD73-FDC175B41AA4}" presName="conn" presStyleLbl="parChTrans1D2" presStyleIdx="0" presStyleCnt="1"/>
      <dgm:spPr/>
    </dgm:pt>
    <dgm:pt modelId="{74DB799C-C4D6-4757-A241-FF989044F089}" type="pres">
      <dgm:prSet presAssocID="{A29CF033-DF8C-4740-BD73-FDC175B41AA4}" presName="extraNode" presStyleLbl="node1" presStyleIdx="0" presStyleCnt="5"/>
      <dgm:spPr/>
    </dgm:pt>
    <dgm:pt modelId="{588016D9-6802-44DC-A7FA-62E1F8C94443}" type="pres">
      <dgm:prSet presAssocID="{A29CF033-DF8C-4740-BD73-FDC175B41AA4}" presName="dstNode" presStyleLbl="node1" presStyleIdx="0" presStyleCnt="5"/>
      <dgm:spPr/>
    </dgm:pt>
    <dgm:pt modelId="{5854E16D-6E9C-4187-8285-70919188ABC6}" type="pres">
      <dgm:prSet presAssocID="{D059A41E-38F1-46C1-B174-303FB5A8F902}" presName="text_1" presStyleLbl="node1" presStyleIdx="0" presStyleCnt="5">
        <dgm:presLayoutVars>
          <dgm:bulletEnabled val="1"/>
        </dgm:presLayoutVars>
      </dgm:prSet>
      <dgm:spPr/>
    </dgm:pt>
    <dgm:pt modelId="{A6600226-EEA3-42F8-BB9E-F8E67D3E4B49}" type="pres">
      <dgm:prSet presAssocID="{D059A41E-38F1-46C1-B174-303FB5A8F902}" presName="accent_1" presStyleCnt="0"/>
      <dgm:spPr/>
    </dgm:pt>
    <dgm:pt modelId="{42B93C5A-E3AB-4481-8E4A-BB244176BE49}" type="pres">
      <dgm:prSet presAssocID="{D059A41E-38F1-46C1-B174-303FB5A8F902}" presName="accentRepeatNode" presStyleLbl="solidFgAcc1" presStyleIdx="0" presStyleCnt="5"/>
      <dgm:spPr/>
    </dgm:pt>
    <dgm:pt modelId="{151442B3-BC49-4CD2-9562-DE317162B5A1}" type="pres">
      <dgm:prSet presAssocID="{52A8578C-B5F0-4981-B560-5762B01931F9}" presName="text_2" presStyleLbl="node1" presStyleIdx="1" presStyleCnt="5">
        <dgm:presLayoutVars>
          <dgm:bulletEnabled val="1"/>
        </dgm:presLayoutVars>
      </dgm:prSet>
      <dgm:spPr/>
    </dgm:pt>
    <dgm:pt modelId="{DD7BEE0B-866F-44CC-B723-0072D5930AA0}" type="pres">
      <dgm:prSet presAssocID="{52A8578C-B5F0-4981-B560-5762B01931F9}" presName="accent_2" presStyleCnt="0"/>
      <dgm:spPr/>
    </dgm:pt>
    <dgm:pt modelId="{01262FF0-4CE2-4481-B4D8-0EB537EA8913}" type="pres">
      <dgm:prSet presAssocID="{52A8578C-B5F0-4981-B560-5762B01931F9}" presName="accentRepeatNode" presStyleLbl="solidFgAcc1" presStyleIdx="1" presStyleCnt="5"/>
      <dgm:spPr/>
    </dgm:pt>
    <dgm:pt modelId="{C288D90F-F085-46D8-BD30-08D867055221}" type="pres">
      <dgm:prSet presAssocID="{4E7CD352-333E-44A8-A51D-6FFC721D8651}" presName="text_3" presStyleLbl="node1" presStyleIdx="2" presStyleCnt="5">
        <dgm:presLayoutVars>
          <dgm:bulletEnabled val="1"/>
        </dgm:presLayoutVars>
      </dgm:prSet>
      <dgm:spPr/>
    </dgm:pt>
    <dgm:pt modelId="{EEDEBD83-86B8-45EC-ABE9-C6D7A36734E6}" type="pres">
      <dgm:prSet presAssocID="{4E7CD352-333E-44A8-A51D-6FFC721D8651}" presName="accent_3" presStyleCnt="0"/>
      <dgm:spPr/>
    </dgm:pt>
    <dgm:pt modelId="{F860A763-A40E-450F-9FB7-BC667A48B8CC}" type="pres">
      <dgm:prSet presAssocID="{4E7CD352-333E-44A8-A51D-6FFC721D8651}" presName="accentRepeatNode" presStyleLbl="solidFgAcc1" presStyleIdx="2" presStyleCnt="5"/>
      <dgm:spPr/>
    </dgm:pt>
    <dgm:pt modelId="{2FF59C37-5DC2-438F-A033-57DEC8202719}" type="pres">
      <dgm:prSet presAssocID="{AFFD52AD-80B2-4A7A-982E-9A9C2985DC8A}" presName="text_4" presStyleLbl="node1" presStyleIdx="3" presStyleCnt="5">
        <dgm:presLayoutVars>
          <dgm:bulletEnabled val="1"/>
        </dgm:presLayoutVars>
      </dgm:prSet>
      <dgm:spPr/>
    </dgm:pt>
    <dgm:pt modelId="{2A80AC3A-5A90-446D-A80F-F9DFBBC2A74C}" type="pres">
      <dgm:prSet presAssocID="{AFFD52AD-80B2-4A7A-982E-9A9C2985DC8A}" presName="accent_4" presStyleCnt="0"/>
      <dgm:spPr/>
    </dgm:pt>
    <dgm:pt modelId="{3DFD3366-CE1F-4CC0-BD9F-4C1D999D73D4}" type="pres">
      <dgm:prSet presAssocID="{AFFD52AD-80B2-4A7A-982E-9A9C2985DC8A}" presName="accentRepeatNode" presStyleLbl="solidFgAcc1" presStyleIdx="3" presStyleCnt="5"/>
      <dgm:spPr/>
    </dgm:pt>
    <dgm:pt modelId="{EBD3EE82-A29F-4B62-B040-CCDA7F005328}" type="pres">
      <dgm:prSet presAssocID="{CDEEC5E3-2225-4623-B439-58041FD51B0E}" presName="text_5" presStyleLbl="node1" presStyleIdx="4" presStyleCnt="5">
        <dgm:presLayoutVars>
          <dgm:bulletEnabled val="1"/>
        </dgm:presLayoutVars>
      </dgm:prSet>
      <dgm:spPr/>
    </dgm:pt>
    <dgm:pt modelId="{62601F4C-1B01-4919-BDE0-FB04FC1765AA}" type="pres">
      <dgm:prSet presAssocID="{CDEEC5E3-2225-4623-B439-58041FD51B0E}" presName="accent_5" presStyleCnt="0"/>
      <dgm:spPr/>
    </dgm:pt>
    <dgm:pt modelId="{0E8138D1-A997-48E8-A626-726F3AAA0561}" type="pres">
      <dgm:prSet presAssocID="{CDEEC5E3-2225-4623-B439-58041FD51B0E}" presName="accentRepeatNode" presStyleLbl="solidFgAcc1" presStyleIdx="4" presStyleCnt="5"/>
      <dgm:spPr/>
    </dgm:pt>
  </dgm:ptLst>
  <dgm:cxnLst>
    <dgm:cxn modelId="{C001220B-430A-47E5-8948-0F859DC8A22A}" type="presOf" srcId="{A29CF033-DF8C-4740-BD73-FDC175B41AA4}" destId="{CFE8C5F4-2A9A-4707-897E-6346BDE3A539}" srcOrd="0" destOrd="0" presId="urn:microsoft.com/office/officeart/2008/layout/VerticalCurvedList"/>
    <dgm:cxn modelId="{D55A712F-9A5F-4E54-8818-4C6702D770AB}" type="presOf" srcId="{4E7CD352-333E-44A8-A51D-6FFC721D8651}" destId="{C288D90F-F085-46D8-BD30-08D867055221}" srcOrd="0" destOrd="0" presId="urn:microsoft.com/office/officeart/2008/layout/VerticalCurvedList"/>
    <dgm:cxn modelId="{E8A85A4F-0896-4B59-A7DE-BDFB4D6E61D3}" srcId="{A29CF033-DF8C-4740-BD73-FDC175B41AA4}" destId="{CDEEC5E3-2225-4623-B439-58041FD51B0E}" srcOrd="4" destOrd="0" parTransId="{B06C5705-69FC-4B21-AAF4-4EAD1D741A72}" sibTransId="{DC5BE23A-2B9D-44FB-9F5D-4CE0FAD7D50B}"/>
    <dgm:cxn modelId="{1561AD8A-D44E-406E-A702-C9E07B72FCD4}" type="presOf" srcId="{AFFD52AD-80B2-4A7A-982E-9A9C2985DC8A}" destId="{2FF59C37-5DC2-438F-A033-57DEC8202719}" srcOrd="0" destOrd="0" presId="urn:microsoft.com/office/officeart/2008/layout/VerticalCurvedList"/>
    <dgm:cxn modelId="{9D908B95-5462-44F0-BE06-E6F3C3AC5B91}" srcId="{A29CF033-DF8C-4740-BD73-FDC175B41AA4}" destId="{52A8578C-B5F0-4981-B560-5762B01931F9}" srcOrd="1" destOrd="0" parTransId="{BFF133E6-5A35-4505-9584-80ECBDA7D06D}" sibTransId="{D82B6CCD-CE0F-4C80-A80B-88AC7B337403}"/>
    <dgm:cxn modelId="{089CEBA2-B00D-4980-8E4F-875D5ACEDA17}" type="presOf" srcId="{8087F1DB-D5A5-42E5-BAB7-687F38647EAB}" destId="{24994EDD-5BD2-4DD1-B838-F9B9FB947C99}" srcOrd="0" destOrd="0" presId="urn:microsoft.com/office/officeart/2008/layout/VerticalCurvedList"/>
    <dgm:cxn modelId="{D81CD8AC-1916-42F0-AC3E-23C5F3E7203A}" srcId="{A29CF033-DF8C-4740-BD73-FDC175B41AA4}" destId="{4E7CD352-333E-44A8-A51D-6FFC721D8651}" srcOrd="2" destOrd="0" parTransId="{A3C0E788-187D-4786-AF70-44C64E892964}" sibTransId="{C0ADCE7C-D4A3-4729-898E-27373AD6ACC3}"/>
    <dgm:cxn modelId="{059BC6B0-EB8C-465E-B369-044AD1665082}" srcId="{A29CF033-DF8C-4740-BD73-FDC175B41AA4}" destId="{D059A41E-38F1-46C1-B174-303FB5A8F902}" srcOrd="0" destOrd="0" parTransId="{868A320B-F779-42A0-9EAD-00F4933231F9}" sibTransId="{8087F1DB-D5A5-42E5-BAB7-687F38647EAB}"/>
    <dgm:cxn modelId="{B1E731B1-5B7D-4A54-9969-96FFFE2560F1}" type="presOf" srcId="{CDEEC5E3-2225-4623-B439-58041FD51B0E}" destId="{EBD3EE82-A29F-4B62-B040-CCDA7F005328}" srcOrd="0" destOrd="0" presId="urn:microsoft.com/office/officeart/2008/layout/VerticalCurvedList"/>
    <dgm:cxn modelId="{B490DEDB-2015-4036-ADB1-AA26508F74F9}" type="presOf" srcId="{D059A41E-38F1-46C1-B174-303FB5A8F902}" destId="{5854E16D-6E9C-4187-8285-70919188ABC6}" srcOrd="0" destOrd="0" presId="urn:microsoft.com/office/officeart/2008/layout/VerticalCurvedList"/>
    <dgm:cxn modelId="{D9256FDD-121E-4BD1-96F8-1FF38BE29308}" srcId="{A29CF033-DF8C-4740-BD73-FDC175B41AA4}" destId="{AFFD52AD-80B2-4A7A-982E-9A9C2985DC8A}" srcOrd="3" destOrd="0" parTransId="{FC0E0EAB-0750-40F3-80A2-C1D7D9CC5AAA}" sibTransId="{E1E4A1CF-6E79-4FB8-A7B3-09521C3A0FE1}"/>
    <dgm:cxn modelId="{C98A04F7-AF9C-40EA-8C16-4B540FEC7BE6}" type="presOf" srcId="{52A8578C-B5F0-4981-B560-5762B01931F9}" destId="{151442B3-BC49-4CD2-9562-DE317162B5A1}" srcOrd="0" destOrd="0" presId="urn:microsoft.com/office/officeart/2008/layout/VerticalCurvedList"/>
    <dgm:cxn modelId="{7A0A0C3C-1261-407B-8868-7FB089B00CFD}" type="presParOf" srcId="{CFE8C5F4-2A9A-4707-897E-6346BDE3A539}" destId="{E1C69F83-4BE2-4048-8F86-B9CD3014A4AF}" srcOrd="0" destOrd="0" presId="urn:microsoft.com/office/officeart/2008/layout/VerticalCurvedList"/>
    <dgm:cxn modelId="{4D280B13-4A9F-45DF-8FD4-6F0F3BEE9CFB}" type="presParOf" srcId="{E1C69F83-4BE2-4048-8F86-B9CD3014A4AF}" destId="{4D04A64C-20F5-49F7-8154-96396EE42FAB}" srcOrd="0" destOrd="0" presId="urn:microsoft.com/office/officeart/2008/layout/VerticalCurvedList"/>
    <dgm:cxn modelId="{9AB5EC58-6B24-4C51-862F-10AAD9F64615}" type="presParOf" srcId="{4D04A64C-20F5-49F7-8154-96396EE42FAB}" destId="{B6C2EF0D-97B4-4034-9D92-EF35465BDCD3}" srcOrd="0" destOrd="0" presId="urn:microsoft.com/office/officeart/2008/layout/VerticalCurvedList"/>
    <dgm:cxn modelId="{190ECE16-F3CB-4217-861E-6F13470BF25B}" type="presParOf" srcId="{4D04A64C-20F5-49F7-8154-96396EE42FAB}" destId="{24994EDD-5BD2-4DD1-B838-F9B9FB947C99}" srcOrd="1" destOrd="0" presId="urn:microsoft.com/office/officeart/2008/layout/VerticalCurvedList"/>
    <dgm:cxn modelId="{EFEC31A1-DE03-42D8-A64B-D6E87AD8FB5F}" type="presParOf" srcId="{4D04A64C-20F5-49F7-8154-96396EE42FAB}" destId="{74DB799C-C4D6-4757-A241-FF989044F089}" srcOrd="2" destOrd="0" presId="urn:microsoft.com/office/officeart/2008/layout/VerticalCurvedList"/>
    <dgm:cxn modelId="{66F1E82B-4BEE-4526-AEFB-825ED19CA1B8}" type="presParOf" srcId="{4D04A64C-20F5-49F7-8154-96396EE42FAB}" destId="{588016D9-6802-44DC-A7FA-62E1F8C94443}" srcOrd="3" destOrd="0" presId="urn:microsoft.com/office/officeart/2008/layout/VerticalCurvedList"/>
    <dgm:cxn modelId="{3CD6FED6-D811-4E0C-8668-7CB85F36CF56}" type="presParOf" srcId="{E1C69F83-4BE2-4048-8F86-B9CD3014A4AF}" destId="{5854E16D-6E9C-4187-8285-70919188ABC6}" srcOrd="1" destOrd="0" presId="urn:microsoft.com/office/officeart/2008/layout/VerticalCurvedList"/>
    <dgm:cxn modelId="{AF13E9B4-8122-4EE7-84DE-390211568391}" type="presParOf" srcId="{E1C69F83-4BE2-4048-8F86-B9CD3014A4AF}" destId="{A6600226-EEA3-42F8-BB9E-F8E67D3E4B49}" srcOrd="2" destOrd="0" presId="urn:microsoft.com/office/officeart/2008/layout/VerticalCurvedList"/>
    <dgm:cxn modelId="{D09F5004-9CB7-4239-856D-5ECEC7000197}" type="presParOf" srcId="{A6600226-EEA3-42F8-BB9E-F8E67D3E4B49}" destId="{42B93C5A-E3AB-4481-8E4A-BB244176BE49}" srcOrd="0" destOrd="0" presId="urn:microsoft.com/office/officeart/2008/layout/VerticalCurvedList"/>
    <dgm:cxn modelId="{FFE13796-19CC-4D6A-B77A-E738A219BF42}" type="presParOf" srcId="{E1C69F83-4BE2-4048-8F86-B9CD3014A4AF}" destId="{151442B3-BC49-4CD2-9562-DE317162B5A1}" srcOrd="3" destOrd="0" presId="urn:microsoft.com/office/officeart/2008/layout/VerticalCurvedList"/>
    <dgm:cxn modelId="{E309F733-A04F-4EE1-BC07-207A22EC36C4}" type="presParOf" srcId="{E1C69F83-4BE2-4048-8F86-B9CD3014A4AF}" destId="{DD7BEE0B-866F-44CC-B723-0072D5930AA0}" srcOrd="4" destOrd="0" presId="urn:microsoft.com/office/officeart/2008/layout/VerticalCurvedList"/>
    <dgm:cxn modelId="{91E663BC-AEF4-4834-8475-65901A8CF7E9}" type="presParOf" srcId="{DD7BEE0B-866F-44CC-B723-0072D5930AA0}" destId="{01262FF0-4CE2-4481-B4D8-0EB537EA8913}" srcOrd="0" destOrd="0" presId="urn:microsoft.com/office/officeart/2008/layout/VerticalCurvedList"/>
    <dgm:cxn modelId="{55A5B1B5-9DA5-47A4-B9F8-F42B59580FEE}" type="presParOf" srcId="{E1C69F83-4BE2-4048-8F86-B9CD3014A4AF}" destId="{C288D90F-F085-46D8-BD30-08D867055221}" srcOrd="5" destOrd="0" presId="urn:microsoft.com/office/officeart/2008/layout/VerticalCurvedList"/>
    <dgm:cxn modelId="{68532296-AF6F-44DD-8693-C79387F3D351}" type="presParOf" srcId="{E1C69F83-4BE2-4048-8F86-B9CD3014A4AF}" destId="{EEDEBD83-86B8-45EC-ABE9-C6D7A36734E6}" srcOrd="6" destOrd="0" presId="urn:microsoft.com/office/officeart/2008/layout/VerticalCurvedList"/>
    <dgm:cxn modelId="{9402A847-5B63-45B6-8598-8F0F8E0DC87B}" type="presParOf" srcId="{EEDEBD83-86B8-45EC-ABE9-C6D7A36734E6}" destId="{F860A763-A40E-450F-9FB7-BC667A48B8CC}" srcOrd="0" destOrd="0" presId="urn:microsoft.com/office/officeart/2008/layout/VerticalCurvedList"/>
    <dgm:cxn modelId="{2F3D50E1-B200-4D77-B025-7412F7DCFDCB}" type="presParOf" srcId="{E1C69F83-4BE2-4048-8F86-B9CD3014A4AF}" destId="{2FF59C37-5DC2-438F-A033-57DEC8202719}" srcOrd="7" destOrd="0" presId="urn:microsoft.com/office/officeart/2008/layout/VerticalCurvedList"/>
    <dgm:cxn modelId="{22F1244D-9515-428D-AE77-918DFA1A0B34}" type="presParOf" srcId="{E1C69F83-4BE2-4048-8F86-B9CD3014A4AF}" destId="{2A80AC3A-5A90-446D-A80F-F9DFBBC2A74C}" srcOrd="8" destOrd="0" presId="urn:microsoft.com/office/officeart/2008/layout/VerticalCurvedList"/>
    <dgm:cxn modelId="{E92A0C50-D2E9-4609-8756-59FD95AFF7C5}" type="presParOf" srcId="{2A80AC3A-5A90-446D-A80F-F9DFBBC2A74C}" destId="{3DFD3366-CE1F-4CC0-BD9F-4C1D999D73D4}" srcOrd="0" destOrd="0" presId="urn:microsoft.com/office/officeart/2008/layout/VerticalCurvedList"/>
    <dgm:cxn modelId="{8AE2ED57-ACB4-4E23-9AAA-EEB8239CA6DF}" type="presParOf" srcId="{E1C69F83-4BE2-4048-8F86-B9CD3014A4AF}" destId="{EBD3EE82-A29F-4B62-B040-CCDA7F005328}" srcOrd="9" destOrd="0" presId="urn:microsoft.com/office/officeart/2008/layout/VerticalCurvedList"/>
    <dgm:cxn modelId="{7514DB06-71A0-40A8-B13F-9A73734E704E}" type="presParOf" srcId="{E1C69F83-4BE2-4048-8F86-B9CD3014A4AF}" destId="{62601F4C-1B01-4919-BDE0-FB04FC1765AA}" srcOrd="10" destOrd="0" presId="urn:microsoft.com/office/officeart/2008/layout/VerticalCurvedList"/>
    <dgm:cxn modelId="{A1C2A36A-8EA5-4BB6-A02B-E61AD810836B}" type="presParOf" srcId="{62601F4C-1B01-4919-BDE0-FB04FC1765AA}" destId="{0E8138D1-A997-48E8-A626-726F3AAA056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3A449A-FFC3-4AE4-B844-6799147866E9}" type="doc">
      <dgm:prSet loTypeId="urn:microsoft.com/office/officeart/2008/layout/LinedList" loCatId="list" qsTypeId="urn:microsoft.com/office/officeart/2005/8/quickstyle/simple2" qsCatId="simple" csTypeId="urn:microsoft.com/office/officeart/2005/8/colors/accent3_4" csCatId="accent3" phldr="1"/>
      <dgm:spPr/>
      <dgm:t>
        <a:bodyPr/>
        <a:lstStyle/>
        <a:p>
          <a:endParaRPr lang="en-US"/>
        </a:p>
      </dgm:t>
    </dgm:pt>
    <dgm:pt modelId="{61F72121-4DDC-4EBA-85F8-4FDCB91A1408}">
      <dgm:prSet/>
      <dgm:spPr/>
      <dgm:t>
        <a:bodyPr/>
        <a:lstStyle/>
        <a:p>
          <a:r>
            <a:rPr lang="en-US" dirty="0"/>
            <a:t>Swiftly become the most widely used digital device.</a:t>
          </a:r>
        </a:p>
      </dgm:t>
    </dgm:pt>
    <dgm:pt modelId="{5CDB0B60-40C3-4976-952C-3181FC823F99}" type="parTrans" cxnId="{4610C588-FB0A-4DC1-812F-4CA9A73C1A62}">
      <dgm:prSet/>
      <dgm:spPr/>
      <dgm:t>
        <a:bodyPr/>
        <a:lstStyle/>
        <a:p>
          <a:endParaRPr lang="en-US"/>
        </a:p>
      </dgm:t>
    </dgm:pt>
    <dgm:pt modelId="{E05CD791-E37F-432F-9C3F-BE6EB0BCDF7E}" type="sibTrans" cxnId="{4610C588-FB0A-4DC1-812F-4CA9A73C1A62}">
      <dgm:prSet/>
      <dgm:spPr/>
      <dgm:t>
        <a:bodyPr/>
        <a:lstStyle/>
        <a:p>
          <a:endParaRPr lang="en-US"/>
        </a:p>
      </dgm:t>
    </dgm:pt>
    <dgm:pt modelId="{BBEAC8B4-AE53-43B2-ABAB-6E6194546712}">
      <dgm:prSet/>
      <dgm:spPr/>
      <dgm:t>
        <a:bodyPr/>
        <a:lstStyle/>
        <a:p>
          <a:r>
            <a:rPr lang="en-US" dirty="0"/>
            <a:t>Plays an essential role in today's smart homes.</a:t>
          </a:r>
        </a:p>
      </dgm:t>
    </dgm:pt>
    <dgm:pt modelId="{B30DCE05-48AA-422A-8C0F-59C7879DB7A3}" type="parTrans" cxnId="{0EB5A269-D835-4195-BA04-0CBA9EF49970}">
      <dgm:prSet/>
      <dgm:spPr/>
      <dgm:t>
        <a:bodyPr/>
        <a:lstStyle/>
        <a:p>
          <a:endParaRPr lang="en-US"/>
        </a:p>
      </dgm:t>
    </dgm:pt>
    <dgm:pt modelId="{ABEFEABC-4E62-4F99-AD05-EF9A2ED512B3}" type="sibTrans" cxnId="{0EB5A269-D835-4195-BA04-0CBA9EF49970}">
      <dgm:prSet/>
      <dgm:spPr/>
      <dgm:t>
        <a:bodyPr/>
        <a:lstStyle/>
        <a:p>
          <a:endParaRPr lang="en-US"/>
        </a:p>
      </dgm:t>
    </dgm:pt>
    <dgm:pt modelId="{F12C1AE0-6149-4311-8CAE-AF4213FFA67D}">
      <dgm:prSet/>
      <dgm:spPr/>
      <dgm:t>
        <a:bodyPr/>
        <a:lstStyle/>
        <a:p>
          <a:r>
            <a:rPr lang="en-US" dirty="0"/>
            <a:t>used in smart homes installations to carry out various tasks.</a:t>
          </a:r>
        </a:p>
      </dgm:t>
    </dgm:pt>
    <dgm:pt modelId="{EA4F0F12-786B-4660-B9F6-1053C98908F6}" type="parTrans" cxnId="{379F996D-0048-4DEB-9607-0A68807F5280}">
      <dgm:prSet/>
      <dgm:spPr/>
      <dgm:t>
        <a:bodyPr/>
        <a:lstStyle/>
        <a:p>
          <a:endParaRPr lang="en-US"/>
        </a:p>
      </dgm:t>
    </dgm:pt>
    <dgm:pt modelId="{D51EA396-7803-4DA7-8CCB-6D64E07C31B2}" type="sibTrans" cxnId="{379F996D-0048-4DEB-9607-0A68807F5280}">
      <dgm:prSet/>
      <dgm:spPr/>
      <dgm:t>
        <a:bodyPr/>
        <a:lstStyle/>
        <a:p>
          <a:endParaRPr lang="en-US"/>
        </a:p>
      </dgm:t>
    </dgm:pt>
    <dgm:pt modelId="{3D568370-0769-4CA1-832F-9F77CD6F8084}">
      <dgm:prSet/>
      <dgm:spPr/>
      <dgm:t>
        <a:bodyPr/>
        <a:lstStyle/>
        <a:p>
          <a:r>
            <a:rPr lang="en-US" dirty="0"/>
            <a:t>Onboarding devices, monitoring sensors, turning actuators on/off, and establishing rules.</a:t>
          </a:r>
        </a:p>
      </dgm:t>
    </dgm:pt>
    <dgm:pt modelId="{85168EBF-0E6F-402E-870D-D95F0C917866}" type="parTrans" cxnId="{EA1DE75E-2E9C-4261-AB27-9275352F7830}">
      <dgm:prSet/>
      <dgm:spPr/>
      <dgm:t>
        <a:bodyPr/>
        <a:lstStyle/>
        <a:p>
          <a:endParaRPr lang="en-US"/>
        </a:p>
      </dgm:t>
    </dgm:pt>
    <dgm:pt modelId="{BBA577B1-2C4E-4FD8-AF39-420CD00216F2}" type="sibTrans" cxnId="{EA1DE75E-2E9C-4261-AB27-9275352F7830}">
      <dgm:prSet/>
      <dgm:spPr/>
      <dgm:t>
        <a:bodyPr/>
        <a:lstStyle/>
        <a:p>
          <a:endParaRPr lang="en-US"/>
        </a:p>
      </dgm:t>
    </dgm:pt>
    <dgm:pt modelId="{ECE9037F-6A02-4D64-B793-BA015E97E14D}" type="pres">
      <dgm:prSet presAssocID="{8C3A449A-FFC3-4AE4-B844-6799147866E9}" presName="vert0" presStyleCnt="0">
        <dgm:presLayoutVars>
          <dgm:dir val="rev"/>
          <dgm:animOne val="branch"/>
          <dgm:animLvl val="lvl"/>
        </dgm:presLayoutVars>
      </dgm:prSet>
      <dgm:spPr/>
    </dgm:pt>
    <dgm:pt modelId="{A1E73AAC-E6BE-4401-BE71-78ADF48ACA63}" type="pres">
      <dgm:prSet presAssocID="{61F72121-4DDC-4EBA-85F8-4FDCB91A1408}" presName="thickLine" presStyleLbl="alignNode1" presStyleIdx="0" presStyleCnt="4"/>
      <dgm:spPr/>
    </dgm:pt>
    <dgm:pt modelId="{29F7C296-1657-4CF9-B702-BC25DF6EEBC4}" type="pres">
      <dgm:prSet presAssocID="{61F72121-4DDC-4EBA-85F8-4FDCB91A1408}" presName="horz1" presStyleCnt="0"/>
      <dgm:spPr/>
    </dgm:pt>
    <dgm:pt modelId="{6F8CD7F2-6016-4AA5-A879-5968ACDEE74E}" type="pres">
      <dgm:prSet presAssocID="{61F72121-4DDC-4EBA-85F8-4FDCB91A1408}" presName="tx1" presStyleLbl="revTx" presStyleIdx="0" presStyleCnt="4"/>
      <dgm:spPr/>
    </dgm:pt>
    <dgm:pt modelId="{B0ADF2D0-2257-4F9D-B79B-C3E5BBAAF92B}" type="pres">
      <dgm:prSet presAssocID="{61F72121-4DDC-4EBA-85F8-4FDCB91A1408}" presName="vert1" presStyleCnt="0"/>
      <dgm:spPr/>
    </dgm:pt>
    <dgm:pt modelId="{CC3726CA-D7FC-4D37-AD3D-DA4C12EB23C5}" type="pres">
      <dgm:prSet presAssocID="{BBEAC8B4-AE53-43B2-ABAB-6E6194546712}" presName="thickLine" presStyleLbl="alignNode1" presStyleIdx="1" presStyleCnt="4"/>
      <dgm:spPr/>
    </dgm:pt>
    <dgm:pt modelId="{4FCD9821-325C-4940-B058-8161A06C40F4}" type="pres">
      <dgm:prSet presAssocID="{BBEAC8B4-AE53-43B2-ABAB-6E6194546712}" presName="horz1" presStyleCnt="0"/>
      <dgm:spPr/>
    </dgm:pt>
    <dgm:pt modelId="{6274E55C-BE14-4D35-8F83-1F938645B9B2}" type="pres">
      <dgm:prSet presAssocID="{BBEAC8B4-AE53-43B2-ABAB-6E6194546712}" presName="tx1" presStyleLbl="revTx" presStyleIdx="1" presStyleCnt="4"/>
      <dgm:spPr/>
    </dgm:pt>
    <dgm:pt modelId="{4A81B558-D83B-4BB1-8CF2-19EB040D7C3B}" type="pres">
      <dgm:prSet presAssocID="{BBEAC8B4-AE53-43B2-ABAB-6E6194546712}" presName="vert1" presStyleCnt="0"/>
      <dgm:spPr/>
    </dgm:pt>
    <dgm:pt modelId="{67131E28-AADA-4C7C-BF09-8B7F5DE992D2}" type="pres">
      <dgm:prSet presAssocID="{F12C1AE0-6149-4311-8CAE-AF4213FFA67D}" presName="thickLine" presStyleLbl="alignNode1" presStyleIdx="2" presStyleCnt="4"/>
      <dgm:spPr/>
    </dgm:pt>
    <dgm:pt modelId="{E86ACBD1-E19C-49A2-AA39-8DC91960CC74}" type="pres">
      <dgm:prSet presAssocID="{F12C1AE0-6149-4311-8CAE-AF4213FFA67D}" presName="horz1" presStyleCnt="0"/>
      <dgm:spPr/>
    </dgm:pt>
    <dgm:pt modelId="{87F2D78D-D721-4F56-B2E6-56A82149AF9D}" type="pres">
      <dgm:prSet presAssocID="{F12C1AE0-6149-4311-8CAE-AF4213FFA67D}" presName="tx1" presStyleLbl="revTx" presStyleIdx="2" presStyleCnt="4"/>
      <dgm:spPr/>
    </dgm:pt>
    <dgm:pt modelId="{4B27C3F4-C0D3-45FF-9DD3-AF5BECCA0277}" type="pres">
      <dgm:prSet presAssocID="{F12C1AE0-6149-4311-8CAE-AF4213FFA67D}" presName="vert1" presStyleCnt="0"/>
      <dgm:spPr/>
    </dgm:pt>
    <dgm:pt modelId="{FEB9F9D0-4115-47E3-8EF4-E00751E73F85}" type="pres">
      <dgm:prSet presAssocID="{3D568370-0769-4CA1-832F-9F77CD6F8084}" presName="thickLine" presStyleLbl="alignNode1" presStyleIdx="3" presStyleCnt="4"/>
      <dgm:spPr/>
    </dgm:pt>
    <dgm:pt modelId="{8A843D90-4827-4206-A141-B3CD8FCB5CD4}" type="pres">
      <dgm:prSet presAssocID="{3D568370-0769-4CA1-832F-9F77CD6F8084}" presName="horz1" presStyleCnt="0"/>
      <dgm:spPr/>
    </dgm:pt>
    <dgm:pt modelId="{F527DBB4-2D98-4ACB-8360-EF9D00160E7C}" type="pres">
      <dgm:prSet presAssocID="{3D568370-0769-4CA1-832F-9F77CD6F8084}" presName="tx1" presStyleLbl="revTx" presStyleIdx="3" presStyleCnt="4"/>
      <dgm:spPr/>
    </dgm:pt>
    <dgm:pt modelId="{F2283FA1-AA05-45D9-9EED-DA556591A79A}" type="pres">
      <dgm:prSet presAssocID="{3D568370-0769-4CA1-832F-9F77CD6F8084}" presName="vert1" presStyleCnt="0"/>
      <dgm:spPr/>
    </dgm:pt>
  </dgm:ptLst>
  <dgm:cxnLst>
    <dgm:cxn modelId="{72F41426-178B-4404-9EAA-9CBE6B9036CB}" type="presOf" srcId="{61F72121-4DDC-4EBA-85F8-4FDCB91A1408}" destId="{6F8CD7F2-6016-4AA5-A879-5968ACDEE74E}" srcOrd="0" destOrd="0" presId="urn:microsoft.com/office/officeart/2008/layout/LinedList"/>
    <dgm:cxn modelId="{EA1DE75E-2E9C-4261-AB27-9275352F7830}" srcId="{8C3A449A-FFC3-4AE4-B844-6799147866E9}" destId="{3D568370-0769-4CA1-832F-9F77CD6F8084}" srcOrd="3" destOrd="0" parTransId="{85168EBF-0E6F-402E-870D-D95F0C917866}" sibTransId="{BBA577B1-2C4E-4FD8-AF39-420CD00216F2}"/>
    <dgm:cxn modelId="{0EB5A269-D835-4195-BA04-0CBA9EF49970}" srcId="{8C3A449A-FFC3-4AE4-B844-6799147866E9}" destId="{BBEAC8B4-AE53-43B2-ABAB-6E6194546712}" srcOrd="1" destOrd="0" parTransId="{B30DCE05-48AA-422A-8C0F-59C7879DB7A3}" sibTransId="{ABEFEABC-4E62-4F99-AD05-EF9A2ED512B3}"/>
    <dgm:cxn modelId="{379F996D-0048-4DEB-9607-0A68807F5280}" srcId="{8C3A449A-FFC3-4AE4-B844-6799147866E9}" destId="{F12C1AE0-6149-4311-8CAE-AF4213FFA67D}" srcOrd="2" destOrd="0" parTransId="{EA4F0F12-786B-4660-B9F6-1053C98908F6}" sibTransId="{D51EA396-7803-4DA7-8CCB-6D64E07C31B2}"/>
    <dgm:cxn modelId="{35301556-2F40-49F1-9684-C083568FB8B3}" type="presOf" srcId="{3D568370-0769-4CA1-832F-9F77CD6F8084}" destId="{F527DBB4-2D98-4ACB-8360-EF9D00160E7C}" srcOrd="0" destOrd="0" presId="urn:microsoft.com/office/officeart/2008/layout/LinedList"/>
    <dgm:cxn modelId="{6CDB017C-6C11-47D4-977D-84889920F05A}" type="presOf" srcId="{F12C1AE0-6149-4311-8CAE-AF4213FFA67D}" destId="{87F2D78D-D721-4F56-B2E6-56A82149AF9D}" srcOrd="0" destOrd="0" presId="urn:microsoft.com/office/officeart/2008/layout/LinedList"/>
    <dgm:cxn modelId="{4610C588-FB0A-4DC1-812F-4CA9A73C1A62}" srcId="{8C3A449A-FFC3-4AE4-B844-6799147866E9}" destId="{61F72121-4DDC-4EBA-85F8-4FDCB91A1408}" srcOrd="0" destOrd="0" parTransId="{5CDB0B60-40C3-4976-952C-3181FC823F99}" sibTransId="{E05CD791-E37F-432F-9C3F-BE6EB0BCDF7E}"/>
    <dgm:cxn modelId="{715F68AE-8C43-4E36-BB56-DE83A19BEA95}" type="presOf" srcId="{BBEAC8B4-AE53-43B2-ABAB-6E6194546712}" destId="{6274E55C-BE14-4D35-8F83-1F938645B9B2}" srcOrd="0" destOrd="0" presId="urn:microsoft.com/office/officeart/2008/layout/LinedList"/>
    <dgm:cxn modelId="{BA9B72E7-2158-4FE4-A3A0-1B3ED77043ED}" type="presOf" srcId="{8C3A449A-FFC3-4AE4-B844-6799147866E9}" destId="{ECE9037F-6A02-4D64-B793-BA015E97E14D}" srcOrd="0" destOrd="0" presId="urn:microsoft.com/office/officeart/2008/layout/LinedList"/>
    <dgm:cxn modelId="{7FA8A63A-F464-4B8F-8D47-4E18637DFD85}" type="presParOf" srcId="{ECE9037F-6A02-4D64-B793-BA015E97E14D}" destId="{A1E73AAC-E6BE-4401-BE71-78ADF48ACA63}" srcOrd="0" destOrd="0" presId="urn:microsoft.com/office/officeart/2008/layout/LinedList"/>
    <dgm:cxn modelId="{8E996166-01E4-4355-ADA0-29647A638661}" type="presParOf" srcId="{ECE9037F-6A02-4D64-B793-BA015E97E14D}" destId="{29F7C296-1657-4CF9-B702-BC25DF6EEBC4}" srcOrd="1" destOrd="0" presId="urn:microsoft.com/office/officeart/2008/layout/LinedList"/>
    <dgm:cxn modelId="{B03BF193-5F39-4181-B636-DC1E56C606F9}" type="presParOf" srcId="{29F7C296-1657-4CF9-B702-BC25DF6EEBC4}" destId="{6F8CD7F2-6016-4AA5-A879-5968ACDEE74E}" srcOrd="0" destOrd="0" presId="urn:microsoft.com/office/officeart/2008/layout/LinedList"/>
    <dgm:cxn modelId="{F2F7FAB5-2464-4453-8B63-A78DFC69236D}" type="presParOf" srcId="{29F7C296-1657-4CF9-B702-BC25DF6EEBC4}" destId="{B0ADF2D0-2257-4F9D-B79B-C3E5BBAAF92B}" srcOrd="1" destOrd="0" presId="urn:microsoft.com/office/officeart/2008/layout/LinedList"/>
    <dgm:cxn modelId="{E8ADB4B9-783C-4FED-ABA5-23A70D07DA25}" type="presParOf" srcId="{ECE9037F-6A02-4D64-B793-BA015E97E14D}" destId="{CC3726CA-D7FC-4D37-AD3D-DA4C12EB23C5}" srcOrd="2" destOrd="0" presId="urn:microsoft.com/office/officeart/2008/layout/LinedList"/>
    <dgm:cxn modelId="{E2BEBF66-DF9C-4E7C-96D7-263223B487DC}" type="presParOf" srcId="{ECE9037F-6A02-4D64-B793-BA015E97E14D}" destId="{4FCD9821-325C-4940-B058-8161A06C40F4}" srcOrd="3" destOrd="0" presId="urn:microsoft.com/office/officeart/2008/layout/LinedList"/>
    <dgm:cxn modelId="{FD69673A-E733-4518-B0B0-8F9ABD30CB89}" type="presParOf" srcId="{4FCD9821-325C-4940-B058-8161A06C40F4}" destId="{6274E55C-BE14-4D35-8F83-1F938645B9B2}" srcOrd="0" destOrd="0" presId="urn:microsoft.com/office/officeart/2008/layout/LinedList"/>
    <dgm:cxn modelId="{FB1163F0-757E-4613-8C69-EC2618AD8837}" type="presParOf" srcId="{4FCD9821-325C-4940-B058-8161A06C40F4}" destId="{4A81B558-D83B-4BB1-8CF2-19EB040D7C3B}" srcOrd="1" destOrd="0" presId="urn:microsoft.com/office/officeart/2008/layout/LinedList"/>
    <dgm:cxn modelId="{3DFF3A54-FA18-47D1-8D81-7ECB8E9F44E5}" type="presParOf" srcId="{ECE9037F-6A02-4D64-B793-BA015E97E14D}" destId="{67131E28-AADA-4C7C-BF09-8B7F5DE992D2}" srcOrd="4" destOrd="0" presId="urn:microsoft.com/office/officeart/2008/layout/LinedList"/>
    <dgm:cxn modelId="{05F912ED-E963-4319-BAB9-CF5C8B271A23}" type="presParOf" srcId="{ECE9037F-6A02-4D64-B793-BA015E97E14D}" destId="{E86ACBD1-E19C-49A2-AA39-8DC91960CC74}" srcOrd="5" destOrd="0" presId="urn:microsoft.com/office/officeart/2008/layout/LinedList"/>
    <dgm:cxn modelId="{376575C5-F6B1-4C52-997E-5B3BBB4F6B95}" type="presParOf" srcId="{E86ACBD1-E19C-49A2-AA39-8DC91960CC74}" destId="{87F2D78D-D721-4F56-B2E6-56A82149AF9D}" srcOrd="0" destOrd="0" presId="urn:microsoft.com/office/officeart/2008/layout/LinedList"/>
    <dgm:cxn modelId="{ACC9A88E-F92B-4EA8-8AF3-D1B6489C88C9}" type="presParOf" srcId="{E86ACBD1-E19C-49A2-AA39-8DC91960CC74}" destId="{4B27C3F4-C0D3-45FF-9DD3-AF5BECCA0277}" srcOrd="1" destOrd="0" presId="urn:microsoft.com/office/officeart/2008/layout/LinedList"/>
    <dgm:cxn modelId="{2E268ACE-3B9D-4B3C-A1AF-0D94B6E19347}" type="presParOf" srcId="{ECE9037F-6A02-4D64-B793-BA015E97E14D}" destId="{FEB9F9D0-4115-47E3-8EF4-E00751E73F85}" srcOrd="6" destOrd="0" presId="urn:microsoft.com/office/officeart/2008/layout/LinedList"/>
    <dgm:cxn modelId="{E604E901-2C26-4090-A56B-C3CBC2DE4DEE}" type="presParOf" srcId="{ECE9037F-6A02-4D64-B793-BA015E97E14D}" destId="{8A843D90-4827-4206-A141-B3CD8FCB5CD4}" srcOrd="7" destOrd="0" presId="urn:microsoft.com/office/officeart/2008/layout/LinedList"/>
    <dgm:cxn modelId="{092238F0-1953-43BD-A79A-337C4B1083F2}" type="presParOf" srcId="{8A843D90-4827-4206-A141-B3CD8FCB5CD4}" destId="{F527DBB4-2D98-4ACB-8360-EF9D00160E7C}" srcOrd="0" destOrd="0" presId="urn:microsoft.com/office/officeart/2008/layout/LinedList"/>
    <dgm:cxn modelId="{9D6F7826-8DFF-4CF9-BED9-3E3255405735}" type="presParOf" srcId="{8A843D90-4827-4206-A141-B3CD8FCB5CD4}" destId="{F2283FA1-AA05-45D9-9EED-DA556591A79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DF1194-B13F-486B-9670-0C5D9368B0DE}"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24BC73DD-CA98-4EFE-AED4-2D7025AD1901}">
      <dgm:prSet phldrT="[Text]"/>
      <dgm:spPr/>
      <dgm:t>
        <a:bodyPr/>
        <a:lstStyle/>
        <a:p>
          <a:r>
            <a:rPr lang="en-US"/>
            <a:t>Charge Higher </a:t>
          </a:r>
          <a:r>
            <a:rPr lang="en-US" dirty="0"/>
            <a:t>Rents</a:t>
          </a:r>
        </a:p>
      </dgm:t>
    </dgm:pt>
    <dgm:pt modelId="{C2F1FCAE-4D17-45DC-85C8-638BA80B30A2}" type="parTrans" cxnId="{D166D481-EDF4-4C51-9464-242BD87C9F2D}">
      <dgm:prSet/>
      <dgm:spPr/>
      <dgm:t>
        <a:bodyPr/>
        <a:lstStyle/>
        <a:p>
          <a:endParaRPr lang="en-US"/>
        </a:p>
      </dgm:t>
    </dgm:pt>
    <dgm:pt modelId="{D4C56229-9522-4BAB-861B-6A1633348D9A}" type="sibTrans" cxnId="{D166D481-EDF4-4C51-9464-242BD87C9F2D}">
      <dgm:prSet/>
      <dgm:spPr/>
      <dgm:t>
        <a:bodyPr/>
        <a:lstStyle/>
        <a:p>
          <a:endParaRPr lang="en-US"/>
        </a:p>
      </dgm:t>
    </dgm:pt>
    <dgm:pt modelId="{CB6042AB-A4C3-41F8-93A5-9ED645FF82DF}">
      <dgm:prSet phldrT="[Text]"/>
      <dgm:spPr/>
      <dgm:t>
        <a:bodyPr/>
        <a:lstStyle/>
        <a:p>
          <a:r>
            <a:rPr lang="en-US" dirty="0"/>
            <a:t>Offer Smart Services on a Subscription Based Model</a:t>
          </a:r>
        </a:p>
      </dgm:t>
    </dgm:pt>
    <dgm:pt modelId="{48FC1D3E-940E-4334-B186-A47E901286B0}" type="parTrans" cxnId="{04FFC27B-9900-4C0E-9F35-DE0C46C44351}">
      <dgm:prSet/>
      <dgm:spPr/>
      <dgm:t>
        <a:bodyPr/>
        <a:lstStyle/>
        <a:p>
          <a:endParaRPr lang="en-US"/>
        </a:p>
      </dgm:t>
    </dgm:pt>
    <dgm:pt modelId="{5385897B-1623-4D9C-B18A-0CFF5E81615A}" type="sibTrans" cxnId="{04FFC27B-9900-4C0E-9F35-DE0C46C44351}">
      <dgm:prSet/>
      <dgm:spPr/>
      <dgm:t>
        <a:bodyPr/>
        <a:lstStyle/>
        <a:p>
          <a:endParaRPr lang="en-US"/>
        </a:p>
      </dgm:t>
    </dgm:pt>
    <dgm:pt modelId="{CA125CC7-2BF9-4836-B9F5-6F055E94A326}">
      <dgm:prSet phldrT="[Text]"/>
      <dgm:spPr/>
      <dgm:t>
        <a:bodyPr/>
        <a:lstStyle/>
        <a:p>
          <a:r>
            <a:rPr lang="en-US" dirty="0"/>
            <a:t>Offer timely maintenance of the smart devices.</a:t>
          </a:r>
        </a:p>
      </dgm:t>
    </dgm:pt>
    <dgm:pt modelId="{B5A97660-C9A1-480E-ADD0-A5BADF02546E}" type="parTrans" cxnId="{1EB92B11-17BC-414A-95CF-1D344BCC1CF2}">
      <dgm:prSet/>
      <dgm:spPr/>
      <dgm:t>
        <a:bodyPr/>
        <a:lstStyle/>
        <a:p>
          <a:endParaRPr lang="en-US"/>
        </a:p>
      </dgm:t>
    </dgm:pt>
    <dgm:pt modelId="{B7E1AACD-FDF2-48B5-8C0E-A016B4E2FCDE}" type="sibTrans" cxnId="{1EB92B11-17BC-414A-95CF-1D344BCC1CF2}">
      <dgm:prSet/>
      <dgm:spPr/>
      <dgm:t>
        <a:bodyPr/>
        <a:lstStyle/>
        <a:p>
          <a:endParaRPr lang="en-US"/>
        </a:p>
      </dgm:t>
    </dgm:pt>
    <dgm:pt modelId="{0AF994C3-74D7-4F77-BD39-A3E8A0FBD473}">
      <dgm:prSet phldrT="[Text]"/>
      <dgm:spPr/>
      <dgm:t>
        <a:bodyPr/>
        <a:lstStyle/>
        <a:p>
          <a:r>
            <a:rPr lang="en-US" dirty="0"/>
            <a:t>Offer security packages separately.</a:t>
          </a:r>
        </a:p>
      </dgm:t>
    </dgm:pt>
    <dgm:pt modelId="{40344C2F-B5A1-41FD-866F-7E33528C1300}" type="parTrans" cxnId="{DA07E9E7-E4D4-470C-A3D3-8DA8F8AD6B3C}">
      <dgm:prSet/>
      <dgm:spPr/>
      <dgm:t>
        <a:bodyPr/>
        <a:lstStyle/>
        <a:p>
          <a:endParaRPr lang="en-US"/>
        </a:p>
      </dgm:t>
    </dgm:pt>
    <dgm:pt modelId="{B145A0BF-F38C-4BE5-BD02-6F5C698FD708}" type="sibTrans" cxnId="{DA07E9E7-E4D4-470C-A3D3-8DA8F8AD6B3C}">
      <dgm:prSet/>
      <dgm:spPr/>
      <dgm:t>
        <a:bodyPr/>
        <a:lstStyle/>
        <a:p>
          <a:endParaRPr lang="en-US"/>
        </a:p>
      </dgm:t>
    </dgm:pt>
    <dgm:pt modelId="{F4139473-58A5-4857-BCAB-41CCE213FB50}" type="pres">
      <dgm:prSet presAssocID="{EADF1194-B13F-486B-9670-0C5D9368B0DE}" presName="linear" presStyleCnt="0">
        <dgm:presLayoutVars>
          <dgm:dir/>
          <dgm:animLvl val="lvl"/>
          <dgm:resizeHandles val="exact"/>
        </dgm:presLayoutVars>
      </dgm:prSet>
      <dgm:spPr/>
    </dgm:pt>
    <dgm:pt modelId="{298DC4AB-5875-405A-9B32-B36AA90FB0B0}" type="pres">
      <dgm:prSet presAssocID="{24BC73DD-CA98-4EFE-AED4-2D7025AD1901}" presName="parentLin" presStyleCnt="0"/>
      <dgm:spPr/>
    </dgm:pt>
    <dgm:pt modelId="{9B8DB690-B0D9-4929-9B9F-B54510310CDB}" type="pres">
      <dgm:prSet presAssocID="{24BC73DD-CA98-4EFE-AED4-2D7025AD1901}" presName="parentLeftMargin" presStyleLbl="node1" presStyleIdx="0" presStyleCnt="4"/>
      <dgm:spPr/>
    </dgm:pt>
    <dgm:pt modelId="{6322B536-8568-4773-BFF5-6BC42A754ED0}" type="pres">
      <dgm:prSet presAssocID="{24BC73DD-CA98-4EFE-AED4-2D7025AD1901}" presName="parentText" presStyleLbl="node1" presStyleIdx="0" presStyleCnt="4">
        <dgm:presLayoutVars>
          <dgm:chMax val="0"/>
          <dgm:bulletEnabled val="1"/>
        </dgm:presLayoutVars>
      </dgm:prSet>
      <dgm:spPr/>
    </dgm:pt>
    <dgm:pt modelId="{E20B9996-9AF5-430B-A38E-4FA68CB08D91}" type="pres">
      <dgm:prSet presAssocID="{24BC73DD-CA98-4EFE-AED4-2D7025AD1901}" presName="negativeSpace" presStyleCnt="0"/>
      <dgm:spPr/>
    </dgm:pt>
    <dgm:pt modelId="{A91CD3F5-7972-4EDE-A3AE-254412AF868D}" type="pres">
      <dgm:prSet presAssocID="{24BC73DD-CA98-4EFE-AED4-2D7025AD1901}" presName="childText" presStyleLbl="conFgAcc1" presStyleIdx="0" presStyleCnt="4">
        <dgm:presLayoutVars>
          <dgm:bulletEnabled val="1"/>
        </dgm:presLayoutVars>
      </dgm:prSet>
      <dgm:spPr/>
    </dgm:pt>
    <dgm:pt modelId="{E39B676D-957A-4F69-B060-8BB2E56549D8}" type="pres">
      <dgm:prSet presAssocID="{D4C56229-9522-4BAB-861B-6A1633348D9A}" presName="spaceBetweenRectangles" presStyleCnt="0"/>
      <dgm:spPr/>
    </dgm:pt>
    <dgm:pt modelId="{7FAF5A75-BE02-4CBF-B24B-6E0AF25D4762}" type="pres">
      <dgm:prSet presAssocID="{CB6042AB-A4C3-41F8-93A5-9ED645FF82DF}" presName="parentLin" presStyleCnt="0"/>
      <dgm:spPr/>
    </dgm:pt>
    <dgm:pt modelId="{72BCFE6C-4E85-4E6B-A499-4E4FFF9061D4}" type="pres">
      <dgm:prSet presAssocID="{CB6042AB-A4C3-41F8-93A5-9ED645FF82DF}" presName="parentLeftMargin" presStyleLbl="node1" presStyleIdx="0" presStyleCnt="4"/>
      <dgm:spPr/>
    </dgm:pt>
    <dgm:pt modelId="{59A4D383-E8C8-48E5-8735-9E8398AECF97}" type="pres">
      <dgm:prSet presAssocID="{CB6042AB-A4C3-41F8-93A5-9ED645FF82DF}" presName="parentText" presStyleLbl="node1" presStyleIdx="1" presStyleCnt="4">
        <dgm:presLayoutVars>
          <dgm:chMax val="0"/>
          <dgm:bulletEnabled val="1"/>
        </dgm:presLayoutVars>
      </dgm:prSet>
      <dgm:spPr/>
    </dgm:pt>
    <dgm:pt modelId="{390D2A71-A7DA-466D-BDCB-855D0013AF60}" type="pres">
      <dgm:prSet presAssocID="{CB6042AB-A4C3-41F8-93A5-9ED645FF82DF}" presName="negativeSpace" presStyleCnt="0"/>
      <dgm:spPr/>
    </dgm:pt>
    <dgm:pt modelId="{26B6A2C4-85E6-4B1B-93C1-96A80DEE0C9D}" type="pres">
      <dgm:prSet presAssocID="{CB6042AB-A4C3-41F8-93A5-9ED645FF82DF}" presName="childText" presStyleLbl="conFgAcc1" presStyleIdx="1" presStyleCnt="4">
        <dgm:presLayoutVars>
          <dgm:bulletEnabled val="1"/>
        </dgm:presLayoutVars>
      </dgm:prSet>
      <dgm:spPr/>
    </dgm:pt>
    <dgm:pt modelId="{11045E62-6709-4956-B703-70BB73A9C0F7}" type="pres">
      <dgm:prSet presAssocID="{5385897B-1623-4D9C-B18A-0CFF5E81615A}" presName="spaceBetweenRectangles" presStyleCnt="0"/>
      <dgm:spPr/>
    </dgm:pt>
    <dgm:pt modelId="{09336796-DD5E-454F-A259-A8344C0BF7DE}" type="pres">
      <dgm:prSet presAssocID="{CA125CC7-2BF9-4836-B9F5-6F055E94A326}" presName="parentLin" presStyleCnt="0"/>
      <dgm:spPr/>
    </dgm:pt>
    <dgm:pt modelId="{9F93BB5B-F463-4BF9-9B2D-B6B59164B4DD}" type="pres">
      <dgm:prSet presAssocID="{CA125CC7-2BF9-4836-B9F5-6F055E94A326}" presName="parentLeftMargin" presStyleLbl="node1" presStyleIdx="1" presStyleCnt="4"/>
      <dgm:spPr/>
    </dgm:pt>
    <dgm:pt modelId="{10B9D66B-164C-418E-8B9D-376CDF736210}" type="pres">
      <dgm:prSet presAssocID="{CA125CC7-2BF9-4836-B9F5-6F055E94A326}" presName="parentText" presStyleLbl="node1" presStyleIdx="2" presStyleCnt="4">
        <dgm:presLayoutVars>
          <dgm:chMax val="0"/>
          <dgm:bulletEnabled val="1"/>
        </dgm:presLayoutVars>
      </dgm:prSet>
      <dgm:spPr/>
    </dgm:pt>
    <dgm:pt modelId="{1ACFF645-36C1-4E6A-BE0F-DCB4E759B9D5}" type="pres">
      <dgm:prSet presAssocID="{CA125CC7-2BF9-4836-B9F5-6F055E94A326}" presName="negativeSpace" presStyleCnt="0"/>
      <dgm:spPr/>
    </dgm:pt>
    <dgm:pt modelId="{27EBD0F1-231B-4DD6-B7D3-7107CCBFB4DA}" type="pres">
      <dgm:prSet presAssocID="{CA125CC7-2BF9-4836-B9F5-6F055E94A326}" presName="childText" presStyleLbl="conFgAcc1" presStyleIdx="2" presStyleCnt="4">
        <dgm:presLayoutVars>
          <dgm:bulletEnabled val="1"/>
        </dgm:presLayoutVars>
      </dgm:prSet>
      <dgm:spPr/>
    </dgm:pt>
    <dgm:pt modelId="{96CDAA2B-D121-460C-B811-F4A9FB246677}" type="pres">
      <dgm:prSet presAssocID="{B7E1AACD-FDF2-48B5-8C0E-A016B4E2FCDE}" presName="spaceBetweenRectangles" presStyleCnt="0"/>
      <dgm:spPr/>
    </dgm:pt>
    <dgm:pt modelId="{45AAE3DE-9087-4CBF-B56F-26B44DF69D3C}" type="pres">
      <dgm:prSet presAssocID="{0AF994C3-74D7-4F77-BD39-A3E8A0FBD473}" presName="parentLin" presStyleCnt="0"/>
      <dgm:spPr/>
    </dgm:pt>
    <dgm:pt modelId="{5BE1976A-C200-49B7-A1FD-A8A395C91439}" type="pres">
      <dgm:prSet presAssocID="{0AF994C3-74D7-4F77-BD39-A3E8A0FBD473}" presName="parentLeftMargin" presStyleLbl="node1" presStyleIdx="2" presStyleCnt="4"/>
      <dgm:spPr/>
    </dgm:pt>
    <dgm:pt modelId="{731232B6-CB6F-4F06-8610-A3A330800016}" type="pres">
      <dgm:prSet presAssocID="{0AF994C3-74D7-4F77-BD39-A3E8A0FBD473}" presName="parentText" presStyleLbl="node1" presStyleIdx="3" presStyleCnt="4">
        <dgm:presLayoutVars>
          <dgm:chMax val="0"/>
          <dgm:bulletEnabled val="1"/>
        </dgm:presLayoutVars>
      </dgm:prSet>
      <dgm:spPr/>
    </dgm:pt>
    <dgm:pt modelId="{F1BBA6B8-1015-476F-986E-C404723DAA46}" type="pres">
      <dgm:prSet presAssocID="{0AF994C3-74D7-4F77-BD39-A3E8A0FBD473}" presName="negativeSpace" presStyleCnt="0"/>
      <dgm:spPr/>
    </dgm:pt>
    <dgm:pt modelId="{8E013D03-E1EC-4E17-B595-0813EFCCF97D}" type="pres">
      <dgm:prSet presAssocID="{0AF994C3-74D7-4F77-BD39-A3E8A0FBD473}" presName="childText" presStyleLbl="conFgAcc1" presStyleIdx="3" presStyleCnt="4">
        <dgm:presLayoutVars>
          <dgm:bulletEnabled val="1"/>
        </dgm:presLayoutVars>
      </dgm:prSet>
      <dgm:spPr/>
    </dgm:pt>
  </dgm:ptLst>
  <dgm:cxnLst>
    <dgm:cxn modelId="{1EB92B11-17BC-414A-95CF-1D344BCC1CF2}" srcId="{EADF1194-B13F-486B-9670-0C5D9368B0DE}" destId="{CA125CC7-2BF9-4836-B9F5-6F055E94A326}" srcOrd="2" destOrd="0" parTransId="{B5A97660-C9A1-480E-ADD0-A5BADF02546E}" sibTransId="{B7E1AACD-FDF2-48B5-8C0E-A016B4E2FCDE}"/>
    <dgm:cxn modelId="{56788621-B32B-4535-955C-C24096AF0C8F}" type="presOf" srcId="{0AF994C3-74D7-4F77-BD39-A3E8A0FBD473}" destId="{5BE1976A-C200-49B7-A1FD-A8A395C91439}" srcOrd="0" destOrd="0" presId="urn:microsoft.com/office/officeart/2005/8/layout/list1"/>
    <dgm:cxn modelId="{C0875125-1DBA-4DD2-8EE1-2DD77D40808A}" type="presOf" srcId="{24BC73DD-CA98-4EFE-AED4-2D7025AD1901}" destId="{9B8DB690-B0D9-4929-9B9F-B54510310CDB}" srcOrd="0" destOrd="0" presId="urn:microsoft.com/office/officeart/2005/8/layout/list1"/>
    <dgm:cxn modelId="{EE03B144-01D5-4A2A-8BCC-2BB1AB8AE6DC}" type="presOf" srcId="{0AF994C3-74D7-4F77-BD39-A3E8A0FBD473}" destId="{731232B6-CB6F-4F06-8610-A3A330800016}" srcOrd="1" destOrd="0" presId="urn:microsoft.com/office/officeart/2005/8/layout/list1"/>
    <dgm:cxn modelId="{04FFC27B-9900-4C0E-9F35-DE0C46C44351}" srcId="{EADF1194-B13F-486B-9670-0C5D9368B0DE}" destId="{CB6042AB-A4C3-41F8-93A5-9ED645FF82DF}" srcOrd="1" destOrd="0" parTransId="{48FC1D3E-940E-4334-B186-A47E901286B0}" sibTransId="{5385897B-1623-4D9C-B18A-0CFF5E81615A}"/>
    <dgm:cxn modelId="{34D4CF7B-CB1E-480C-9391-1FEE910AD13B}" type="presOf" srcId="{CB6042AB-A4C3-41F8-93A5-9ED645FF82DF}" destId="{59A4D383-E8C8-48E5-8735-9E8398AECF97}" srcOrd="1" destOrd="0" presId="urn:microsoft.com/office/officeart/2005/8/layout/list1"/>
    <dgm:cxn modelId="{0A364D81-75B2-44C5-AE77-CF9B8573CC40}" type="presOf" srcId="{24BC73DD-CA98-4EFE-AED4-2D7025AD1901}" destId="{6322B536-8568-4773-BFF5-6BC42A754ED0}" srcOrd="1" destOrd="0" presId="urn:microsoft.com/office/officeart/2005/8/layout/list1"/>
    <dgm:cxn modelId="{D166D481-EDF4-4C51-9464-242BD87C9F2D}" srcId="{EADF1194-B13F-486B-9670-0C5D9368B0DE}" destId="{24BC73DD-CA98-4EFE-AED4-2D7025AD1901}" srcOrd="0" destOrd="0" parTransId="{C2F1FCAE-4D17-45DC-85C8-638BA80B30A2}" sibTransId="{D4C56229-9522-4BAB-861B-6A1633348D9A}"/>
    <dgm:cxn modelId="{5063D68D-7E5B-401F-96C0-19BEE81422EB}" type="presOf" srcId="{CB6042AB-A4C3-41F8-93A5-9ED645FF82DF}" destId="{72BCFE6C-4E85-4E6B-A499-4E4FFF9061D4}" srcOrd="0" destOrd="0" presId="urn:microsoft.com/office/officeart/2005/8/layout/list1"/>
    <dgm:cxn modelId="{0FF62EC6-4DDA-429B-8BA6-1BFF053C53D6}" type="presOf" srcId="{EADF1194-B13F-486B-9670-0C5D9368B0DE}" destId="{F4139473-58A5-4857-BCAB-41CCE213FB50}" srcOrd="0" destOrd="0" presId="urn:microsoft.com/office/officeart/2005/8/layout/list1"/>
    <dgm:cxn modelId="{9B2EEDD4-AECE-4BF2-ADF1-7E7E5080F652}" type="presOf" srcId="{CA125CC7-2BF9-4836-B9F5-6F055E94A326}" destId="{9F93BB5B-F463-4BF9-9B2D-B6B59164B4DD}" srcOrd="0" destOrd="0" presId="urn:microsoft.com/office/officeart/2005/8/layout/list1"/>
    <dgm:cxn modelId="{528DFDE6-84AC-4676-9CD3-6ADF3F3FAE91}" type="presOf" srcId="{CA125CC7-2BF9-4836-B9F5-6F055E94A326}" destId="{10B9D66B-164C-418E-8B9D-376CDF736210}" srcOrd="1" destOrd="0" presId="urn:microsoft.com/office/officeart/2005/8/layout/list1"/>
    <dgm:cxn modelId="{DA07E9E7-E4D4-470C-A3D3-8DA8F8AD6B3C}" srcId="{EADF1194-B13F-486B-9670-0C5D9368B0DE}" destId="{0AF994C3-74D7-4F77-BD39-A3E8A0FBD473}" srcOrd="3" destOrd="0" parTransId="{40344C2F-B5A1-41FD-866F-7E33528C1300}" sibTransId="{B145A0BF-F38C-4BE5-BD02-6F5C698FD708}"/>
    <dgm:cxn modelId="{83A2AEF9-568C-45C5-A9FC-458EE2B7EF86}" type="presParOf" srcId="{F4139473-58A5-4857-BCAB-41CCE213FB50}" destId="{298DC4AB-5875-405A-9B32-B36AA90FB0B0}" srcOrd="0" destOrd="0" presId="urn:microsoft.com/office/officeart/2005/8/layout/list1"/>
    <dgm:cxn modelId="{4CE0F705-28C8-4370-BE4F-DECE09B60DF3}" type="presParOf" srcId="{298DC4AB-5875-405A-9B32-B36AA90FB0B0}" destId="{9B8DB690-B0D9-4929-9B9F-B54510310CDB}" srcOrd="0" destOrd="0" presId="urn:microsoft.com/office/officeart/2005/8/layout/list1"/>
    <dgm:cxn modelId="{1C946DF0-CDE0-46B8-A6AF-33F7A925C235}" type="presParOf" srcId="{298DC4AB-5875-405A-9B32-B36AA90FB0B0}" destId="{6322B536-8568-4773-BFF5-6BC42A754ED0}" srcOrd="1" destOrd="0" presId="urn:microsoft.com/office/officeart/2005/8/layout/list1"/>
    <dgm:cxn modelId="{F4937B62-BEF9-4C39-B9D6-43AD4D6D54F3}" type="presParOf" srcId="{F4139473-58A5-4857-BCAB-41CCE213FB50}" destId="{E20B9996-9AF5-430B-A38E-4FA68CB08D91}" srcOrd="1" destOrd="0" presId="urn:microsoft.com/office/officeart/2005/8/layout/list1"/>
    <dgm:cxn modelId="{70714F94-066C-499E-B3B4-62040827DC6C}" type="presParOf" srcId="{F4139473-58A5-4857-BCAB-41CCE213FB50}" destId="{A91CD3F5-7972-4EDE-A3AE-254412AF868D}" srcOrd="2" destOrd="0" presId="urn:microsoft.com/office/officeart/2005/8/layout/list1"/>
    <dgm:cxn modelId="{C73C6F40-15C7-48FA-B630-D006B3E1F893}" type="presParOf" srcId="{F4139473-58A5-4857-BCAB-41CCE213FB50}" destId="{E39B676D-957A-4F69-B060-8BB2E56549D8}" srcOrd="3" destOrd="0" presId="urn:microsoft.com/office/officeart/2005/8/layout/list1"/>
    <dgm:cxn modelId="{BD138633-CF8E-4CB9-B764-F4DA40433361}" type="presParOf" srcId="{F4139473-58A5-4857-BCAB-41CCE213FB50}" destId="{7FAF5A75-BE02-4CBF-B24B-6E0AF25D4762}" srcOrd="4" destOrd="0" presId="urn:microsoft.com/office/officeart/2005/8/layout/list1"/>
    <dgm:cxn modelId="{3023B728-0E4E-4464-815D-A0314782B51E}" type="presParOf" srcId="{7FAF5A75-BE02-4CBF-B24B-6E0AF25D4762}" destId="{72BCFE6C-4E85-4E6B-A499-4E4FFF9061D4}" srcOrd="0" destOrd="0" presId="urn:microsoft.com/office/officeart/2005/8/layout/list1"/>
    <dgm:cxn modelId="{B90C733F-CD62-44BC-ACF6-1BD1CE2CA7EE}" type="presParOf" srcId="{7FAF5A75-BE02-4CBF-B24B-6E0AF25D4762}" destId="{59A4D383-E8C8-48E5-8735-9E8398AECF97}" srcOrd="1" destOrd="0" presId="urn:microsoft.com/office/officeart/2005/8/layout/list1"/>
    <dgm:cxn modelId="{BD7AC95B-CC4A-45D3-B42F-C5E48D4AC8B1}" type="presParOf" srcId="{F4139473-58A5-4857-BCAB-41CCE213FB50}" destId="{390D2A71-A7DA-466D-BDCB-855D0013AF60}" srcOrd="5" destOrd="0" presId="urn:microsoft.com/office/officeart/2005/8/layout/list1"/>
    <dgm:cxn modelId="{3AE5A219-5026-405A-93C5-7D2D78070DD3}" type="presParOf" srcId="{F4139473-58A5-4857-BCAB-41CCE213FB50}" destId="{26B6A2C4-85E6-4B1B-93C1-96A80DEE0C9D}" srcOrd="6" destOrd="0" presId="urn:microsoft.com/office/officeart/2005/8/layout/list1"/>
    <dgm:cxn modelId="{8B507546-ED81-4154-9353-773C4628D444}" type="presParOf" srcId="{F4139473-58A5-4857-BCAB-41CCE213FB50}" destId="{11045E62-6709-4956-B703-70BB73A9C0F7}" srcOrd="7" destOrd="0" presId="urn:microsoft.com/office/officeart/2005/8/layout/list1"/>
    <dgm:cxn modelId="{7229F091-7B41-4CC6-BC98-4BA45EFC950D}" type="presParOf" srcId="{F4139473-58A5-4857-BCAB-41CCE213FB50}" destId="{09336796-DD5E-454F-A259-A8344C0BF7DE}" srcOrd="8" destOrd="0" presId="urn:microsoft.com/office/officeart/2005/8/layout/list1"/>
    <dgm:cxn modelId="{3DE9E9DA-E0B1-4452-8070-AFCD09125CEC}" type="presParOf" srcId="{09336796-DD5E-454F-A259-A8344C0BF7DE}" destId="{9F93BB5B-F463-4BF9-9B2D-B6B59164B4DD}" srcOrd="0" destOrd="0" presId="urn:microsoft.com/office/officeart/2005/8/layout/list1"/>
    <dgm:cxn modelId="{4C741F19-3680-4907-8C3D-A7BC98636F18}" type="presParOf" srcId="{09336796-DD5E-454F-A259-A8344C0BF7DE}" destId="{10B9D66B-164C-418E-8B9D-376CDF736210}" srcOrd="1" destOrd="0" presId="urn:microsoft.com/office/officeart/2005/8/layout/list1"/>
    <dgm:cxn modelId="{9A0A5228-8D15-4443-882A-799E8EC58034}" type="presParOf" srcId="{F4139473-58A5-4857-BCAB-41CCE213FB50}" destId="{1ACFF645-36C1-4E6A-BE0F-DCB4E759B9D5}" srcOrd="9" destOrd="0" presId="urn:microsoft.com/office/officeart/2005/8/layout/list1"/>
    <dgm:cxn modelId="{06DD54B3-49FC-424D-B802-88DD62E82860}" type="presParOf" srcId="{F4139473-58A5-4857-BCAB-41CCE213FB50}" destId="{27EBD0F1-231B-4DD6-B7D3-7107CCBFB4DA}" srcOrd="10" destOrd="0" presId="urn:microsoft.com/office/officeart/2005/8/layout/list1"/>
    <dgm:cxn modelId="{4BAA00BD-7000-46F7-BFED-0DA73A4225BE}" type="presParOf" srcId="{F4139473-58A5-4857-BCAB-41CCE213FB50}" destId="{96CDAA2B-D121-460C-B811-F4A9FB246677}" srcOrd="11" destOrd="0" presId="urn:microsoft.com/office/officeart/2005/8/layout/list1"/>
    <dgm:cxn modelId="{6669336F-05F6-4C86-8763-D40C8079E371}" type="presParOf" srcId="{F4139473-58A5-4857-BCAB-41CCE213FB50}" destId="{45AAE3DE-9087-4CBF-B56F-26B44DF69D3C}" srcOrd="12" destOrd="0" presId="urn:microsoft.com/office/officeart/2005/8/layout/list1"/>
    <dgm:cxn modelId="{FBD1623E-54EE-4541-936D-7EB9A8C6ECC8}" type="presParOf" srcId="{45AAE3DE-9087-4CBF-B56F-26B44DF69D3C}" destId="{5BE1976A-C200-49B7-A1FD-A8A395C91439}" srcOrd="0" destOrd="0" presId="urn:microsoft.com/office/officeart/2005/8/layout/list1"/>
    <dgm:cxn modelId="{788F1AC3-EA77-4AC2-AB16-6AB7641D98DE}" type="presParOf" srcId="{45AAE3DE-9087-4CBF-B56F-26B44DF69D3C}" destId="{731232B6-CB6F-4F06-8610-A3A330800016}" srcOrd="1" destOrd="0" presId="urn:microsoft.com/office/officeart/2005/8/layout/list1"/>
    <dgm:cxn modelId="{BB2D7DAB-B4ED-48E0-AE58-65D838AEA5C3}" type="presParOf" srcId="{F4139473-58A5-4857-BCAB-41CCE213FB50}" destId="{F1BBA6B8-1015-476F-986E-C404723DAA46}" srcOrd="13" destOrd="0" presId="urn:microsoft.com/office/officeart/2005/8/layout/list1"/>
    <dgm:cxn modelId="{D534DAFD-02D5-45B6-8CCF-4FFBA986251B}" type="presParOf" srcId="{F4139473-58A5-4857-BCAB-41CCE213FB50}" destId="{8E013D03-E1EC-4E17-B595-0813EFCCF97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AA59A-A7A6-4E8E-90F5-AB02C411D3A5}">
      <dsp:nvSpPr>
        <dsp:cNvPr id="0" name=""/>
        <dsp:cNvSpPr/>
      </dsp:nvSpPr>
      <dsp:spPr>
        <a:xfrm>
          <a:off x="0" y="0"/>
          <a:ext cx="7143750" cy="0"/>
        </a:xfrm>
        <a:prstGeom prst="line">
          <a:avLst/>
        </a:prstGeom>
        <a:solidFill>
          <a:schemeClr val="lt1">
            <a:hueOff val="0"/>
            <a:satOff val="0"/>
            <a:lumOff val="0"/>
            <a:alphaOff val="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sp>
    <dsp:sp modelId="{15B2B0BB-DFBF-4AE2-B0D8-142A079956E5}">
      <dsp:nvSpPr>
        <dsp:cNvPr id="0" name=""/>
        <dsp:cNvSpPr/>
      </dsp:nvSpPr>
      <dsp:spPr>
        <a:xfrm>
          <a:off x="0" y="0"/>
          <a:ext cx="2476326" cy="3043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COMPONENTS</a:t>
          </a:r>
          <a:endParaRPr lang="en-US" sz="1800" kern="1200" dirty="0"/>
        </a:p>
      </dsp:txBody>
      <dsp:txXfrm>
        <a:off x="0" y="0"/>
        <a:ext cx="2476326" cy="3043451"/>
      </dsp:txXfrm>
    </dsp:sp>
    <dsp:sp modelId="{9A8B77A7-5A7D-4B1A-894C-C3DEF93CFA4A}">
      <dsp:nvSpPr>
        <dsp:cNvPr id="0" name=""/>
        <dsp:cNvSpPr/>
      </dsp:nvSpPr>
      <dsp:spPr>
        <a:xfrm>
          <a:off x="2563705" y="47553"/>
          <a:ext cx="4572802" cy="951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IOT Software</a:t>
          </a:r>
        </a:p>
      </dsp:txBody>
      <dsp:txXfrm>
        <a:off x="2563705" y="47553"/>
        <a:ext cx="4572802" cy="951078"/>
      </dsp:txXfrm>
    </dsp:sp>
    <dsp:sp modelId="{CFEFC2C0-ECB0-4F9F-84F5-24E181839E77}">
      <dsp:nvSpPr>
        <dsp:cNvPr id="0" name=""/>
        <dsp:cNvSpPr/>
      </dsp:nvSpPr>
      <dsp:spPr>
        <a:xfrm>
          <a:off x="2476326" y="998632"/>
          <a:ext cx="4660180" cy="0"/>
        </a:xfrm>
        <a:prstGeom prst="line">
          <a:avLst/>
        </a:prstGeom>
        <a:solidFill>
          <a:schemeClr val="dk1">
            <a:hueOff val="0"/>
            <a:satOff val="0"/>
            <a:lumOff val="0"/>
            <a:alphaOff val="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dsp:style>
    </dsp:sp>
    <dsp:sp modelId="{DD0D0C30-CA5E-4614-8E09-794D57528DB0}">
      <dsp:nvSpPr>
        <dsp:cNvPr id="0" name=""/>
        <dsp:cNvSpPr/>
      </dsp:nvSpPr>
      <dsp:spPr>
        <a:xfrm>
          <a:off x="2563705" y="1046186"/>
          <a:ext cx="4572802" cy="951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Gateway Software</a:t>
          </a:r>
        </a:p>
      </dsp:txBody>
      <dsp:txXfrm>
        <a:off x="2563705" y="1046186"/>
        <a:ext cx="4572802" cy="951078"/>
      </dsp:txXfrm>
    </dsp:sp>
    <dsp:sp modelId="{922EF6C0-A83C-4B14-8860-97A46BDE614D}">
      <dsp:nvSpPr>
        <dsp:cNvPr id="0" name=""/>
        <dsp:cNvSpPr/>
      </dsp:nvSpPr>
      <dsp:spPr>
        <a:xfrm>
          <a:off x="2476326" y="1997264"/>
          <a:ext cx="4660180" cy="0"/>
        </a:xfrm>
        <a:prstGeom prst="line">
          <a:avLst/>
        </a:prstGeom>
        <a:solidFill>
          <a:schemeClr val="dk1">
            <a:hueOff val="0"/>
            <a:satOff val="0"/>
            <a:lumOff val="0"/>
            <a:alphaOff val="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dsp:style>
    </dsp:sp>
    <dsp:sp modelId="{671B5257-F41B-4A53-AFA1-7B12652A4141}">
      <dsp:nvSpPr>
        <dsp:cNvPr id="0" name=""/>
        <dsp:cNvSpPr/>
      </dsp:nvSpPr>
      <dsp:spPr>
        <a:xfrm>
          <a:off x="2563705" y="2044818"/>
          <a:ext cx="4572802" cy="951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Smartphone App</a:t>
          </a:r>
        </a:p>
      </dsp:txBody>
      <dsp:txXfrm>
        <a:off x="2563705" y="2044818"/>
        <a:ext cx="4572802" cy="951078"/>
      </dsp:txXfrm>
    </dsp:sp>
    <dsp:sp modelId="{C10BBB09-0832-44D3-B035-1F85A4D4096E}">
      <dsp:nvSpPr>
        <dsp:cNvPr id="0" name=""/>
        <dsp:cNvSpPr/>
      </dsp:nvSpPr>
      <dsp:spPr>
        <a:xfrm>
          <a:off x="2476326" y="2995897"/>
          <a:ext cx="4660180" cy="0"/>
        </a:xfrm>
        <a:prstGeom prst="line">
          <a:avLst/>
        </a:prstGeom>
        <a:solidFill>
          <a:schemeClr val="dk1">
            <a:hueOff val="0"/>
            <a:satOff val="0"/>
            <a:lumOff val="0"/>
            <a:alphaOff val="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765C8-E8E6-43DC-8E71-F33940B53190}">
      <dsp:nvSpPr>
        <dsp:cNvPr id="0" name=""/>
        <dsp:cNvSpPr/>
      </dsp:nvSpPr>
      <dsp:spPr>
        <a:xfrm>
          <a:off x="155642" y="469973"/>
          <a:ext cx="1133423" cy="1133423"/>
        </a:xfrm>
        <a:prstGeom prst="ellipse">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FC95C-586F-49A5-A180-B06D06A26388}">
      <dsp:nvSpPr>
        <dsp:cNvPr id="0" name=""/>
        <dsp:cNvSpPr/>
      </dsp:nvSpPr>
      <dsp:spPr>
        <a:xfrm>
          <a:off x="393661" y="720193"/>
          <a:ext cx="657385" cy="6573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5FDC00-EF13-4315-9BD3-D03023A91708}">
      <dsp:nvSpPr>
        <dsp:cNvPr id="0" name=""/>
        <dsp:cNvSpPr/>
      </dsp:nvSpPr>
      <dsp:spPr>
        <a:xfrm>
          <a:off x="1531942" y="469973"/>
          <a:ext cx="2671641" cy="1133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Hardware and software make up the majority of IoT devices.</a:t>
          </a:r>
        </a:p>
      </dsp:txBody>
      <dsp:txXfrm>
        <a:off x="1531942" y="469973"/>
        <a:ext cx="2671641" cy="1133423"/>
      </dsp:txXfrm>
    </dsp:sp>
    <dsp:sp modelId="{77B5143D-C726-4A64-9321-08B49C3C44FA}">
      <dsp:nvSpPr>
        <dsp:cNvPr id="0" name=""/>
        <dsp:cNvSpPr/>
      </dsp:nvSpPr>
      <dsp:spPr>
        <a:xfrm>
          <a:off x="4669097" y="469973"/>
          <a:ext cx="1133423" cy="1133423"/>
        </a:xfrm>
        <a:prstGeom prst="ellipse">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60D1AA-56E6-4AAF-8F7E-5F3C6E887A05}">
      <dsp:nvSpPr>
        <dsp:cNvPr id="0" name=""/>
        <dsp:cNvSpPr/>
      </dsp:nvSpPr>
      <dsp:spPr>
        <a:xfrm>
          <a:off x="4907116" y="707992"/>
          <a:ext cx="657385" cy="6573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EADFFB-874E-484C-9E0D-8F5D00136A34}">
      <dsp:nvSpPr>
        <dsp:cNvPr id="0" name=""/>
        <dsp:cNvSpPr/>
      </dsp:nvSpPr>
      <dsp:spPr>
        <a:xfrm>
          <a:off x="6045397" y="469973"/>
          <a:ext cx="2671641" cy="1133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Even low-cost IoT devices can now be quite sophisticated.</a:t>
          </a:r>
        </a:p>
      </dsp:txBody>
      <dsp:txXfrm>
        <a:off x="6045397" y="469973"/>
        <a:ext cx="2671641" cy="1133423"/>
      </dsp:txXfrm>
    </dsp:sp>
    <dsp:sp modelId="{0606B071-6DD5-4464-9C8F-85AF248C5461}">
      <dsp:nvSpPr>
        <dsp:cNvPr id="0" name=""/>
        <dsp:cNvSpPr/>
      </dsp:nvSpPr>
      <dsp:spPr>
        <a:xfrm>
          <a:off x="155642" y="2260210"/>
          <a:ext cx="1133423" cy="1133423"/>
        </a:xfrm>
        <a:prstGeom prst="ellipse">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E34998-6CC0-4D30-9CA5-F9CBDC4B0B80}">
      <dsp:nvSpPr>
        <dsp:cNvPr id="0" name=""/>
        <dsp:cNvSpPr/>
      </dsp:nvSpPr>
      <dsp:spPr>
        <a:xfrm>
          <a:off x="393661" y="2498229"/>
          <a:ext cx="657385" cy="6573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CDACC6-6B97-4297-AEA6-37EC19D3E1A6}">
      <dsp:nvSpPr>
        <dsp:cNvPr id="0" name=""/>
        <dsp:cNvSpPr/>
      </dsp:nvSpPr>
      <dsp:spPr>
        <a:xfrm>
          <a:off x="1531942" y="2260210"/>
          <a:ext cx="2671641" cy="1133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With powerful microprocessors/microcontrollers running full software stacks. </a:t>
          </a:r>
        </a:p>
      </dsp:txBody>
      <dsp:txXfrm>
        <a:off x="1531942" y="2260210"/>
        <a:ext cx="2671641" cy="1133423"/>
      </dsp:txXfrm>
    </dsp:sp>
    <dsp:sp modelId="{7A855ECF-58C5-478F-866B-04AB0D2C739E}">
      <dsp:nvSpPr>
        <dsp:cNvPr id="0" name=""/>
        <dsp:cNvSpPr/>
      </dsp:nvSpPr>
      <dsp:spPr>
        <a:xfrm>
          <a:off x="4669097" y="2260210"/>
          <a:ext cx="1133423" cy="1133423"/>
        </a:xfrm>
        <a:prstGeom prst="ellipse">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DA41E5-03D2-4014-835A-E14D910EB360}">
      <dsp:nvSpPr>
        <dsp:cNvPr id="0" name=""/>
        <dsp:cNvSpPr/>
      </dsp:nvSpPr>
      <dsp:spPr>
        <a:xfrm>
          <a:off x="4907116" y="2498229"/>
          <a:ext cx="657385" cy="6573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B2A679-6110-42E8-8B70-3A459CC53A9E}">
      <dsp:nvSpPr>
        <dsp:cNvPr id="0" name=""/>
        <dsp:cNvSpPr/>
      </dsp:nvSpPr>
      <dsp:spPr>
        <a:xfrm>
          <a:off x="6045397" y="2260210"/>
          <a:ext cx="2671641" cy="1133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Stacks' primary purpose is to connect the sensor/actuator to the outside world via a wired or wireless connection.</a:t>
          </a:r>
        </a:p>
      </dsp:txBody>
      <dsp:txXfrm>
        <a:off x="6045397" y="2260210"/>
        <a:ext cx="2671641" cy="11334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94EDD-5BD2-4DD1-B838-F9B9FB947C99}">
      <dsp:nvSpPr>
        <dsp:cNvPr id="0" name=""/>
        <dsp:cNvSpPr/>
      </dsp:nvSpPr>
      <dsp:spPr>
        <a:xfrm>
          <a:off x="-4369145" y="-670173"/>
          <a:ext cx="5205306" cy="5205306"/>
        </a:xfrm>
        <a:prstGeom prst="blockArc">
          <a:avLst>
            <a:gd name="adj1" fmla="val 18900000"/>
            <a:gd name="adj2" fmla="val 2700000"/>
            <a:gd name="adj3" fmla="val 41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54E16D-6E9C-4187-8285-70919188ABC6}">
      <dsp:nvSpPr>
        <dsp:cNvPr id="0" name=""/>
        <dsp:cNvSpPr/>
      </dsp:nvSpPr>
      <dsp:spPr>
        <a:xfrm>
          <a:off x="366145" y="241482"/>
          <a:ext cx="5129931" cy="483274"/>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3599"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2">
                  <a:lumMod val="50000"/>
                </a:schemeClr>
              </a:solidFill>
            </a:rPr>
            <a:t>Zigbee and Z-Wave protocols are used by most IoT devices</a:t>
          </a:r>
        </a:p>
      </dsp:txBody>
      <dsp:txXfrm>
        <a:off x="366145" y="241482"/>
        <a:ext cx="5129931" cy="483274"/>
      </dsp:txXfrm>
    </dsp:sp>
    <dsp:sp modelId="{42B93C5A-E3AB-4481-8E4A-BB244176BE49}">
      <dsp:nvSpPr>
        <dsp:cNvPr id="0" name=""/>
        <dsp:cNvSpPr/>
      </dsp:nvSpPr>
      <dsp:spPr>
        <a:xfrm>
          <a:off x="64099" y="181073"/>
          <a:ext cx="604093" cy="604093"/>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51442B3-BC49-4CD2-9562-DE317162B5A1}">
      <dsp:nvSpPr>
        <dsp:cNvPr id="0" name=""/>
        <dsp:cNvSpPr/>
      </dsp:nvSpPr>
      <dsp:spPr>
        <a:xfrm>
          <a:off x="712446" y="966162"/>
          <a:ext cx="4783630" cy="483274"/>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3599"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2">
                  <a:lumMod val="50000"/>
                </a:schemeClr>
              </a:solidFill>
            </a:rPr>
            <a:t>use relatively little power</a:t>
          </a:r>
        </a:p>
      </dsp:txBody>
      <dsp:txXfrm>
        <a:off x="712446" y="966162"/>
        <a:ext cx="4783630" cy="483274"/>
      </dsp:txXfrm>
    </dsp:sp>
    <dsp:sp modelId="{01262FF0-4CE2-4481-B4D8-0EB537EA8913}">
      <dsp:nvSpPr>
        <dsp:cNvPr id="0" name=""/>
        <dsp:cNvSpPr/>
      </dsp:nvSpPr>
      <dsp:spPr>
        <a:xfrm>
          <a:off x="410399" y="905753"/>
          <a:ext cx="604093" cy="604093"/>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288D90F-F085-46D8-BD30-08D867055221}">
      <dsp:nvSpPr>
        <dsp:cNvPr id="0" name=""/>
        <dsp:cNvSpPr/>
      </dsp:nvSpPr>
      <dsp:spPr>
        <a:xfrm>
          <a:off x="818732" y="1690842"/>
          <a:ext cx="4677344" cy="483274"/>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3599"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2">
                  <a:lumMod val="50000"/>
                </a:schemeClr>
              </a:solidFill>
            </a:rPr>
            <a:t>have a long-range of transmission. </a:t>
          </a:r>
        </a:p>
      </dsp:txBody>
      <dsp:txXfrm>
        <a:off x="818732" y="1690842"/>
        <a:ext cx="4677344" cy="483274"/>
      </dsp:txXfrm>
    </dsp:sp>
    <dsp:sp modelId="{F860A763-A40E-450F-9FB7-BC667A48B8CC}">
      <dsp:nvSpPr>
        <dsp:cNvPr id="0" name=""/>
        <dsp:cNvSpPr/>
      </dsp:nvSpPr>
      <dsp:spPr>
        <a:xfrm>
          <a:off x="516685" y="1630433"/>
          <a:ext cx="604093" cy="604093"/>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FF59C37-5DC2-438F-A033-57DEC8202719}">
      <dsp:nvSpPr>
        <dsp:cNvPr id="0" name=""/>
        <dsp:cNvSpPr/>
      </dsp:nvSpPr>
      <dsp:spPr>
        <a:xfrm>
          <a:off x="712446" y="2415522"/>
          <a:ext cx="4783630" cy="483274"/>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3599"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a:solidFill>
                <a:schemeClr val="tx2">
                  <a:lumMod val="50000"/>
                </a:schemeClr>
              </a:solidFill>
            </a:rPr>
            <a:t>Wi-Fi is the most common local network</a:t>
          </a:r>
          <a:endParaRPr lang="en-US" sz="1500" kern="1200" dirty="0">
            <a:solidFill>
              <a:schemeClr val="tx2">
                <a:lumMod val="50000"/>
              </a:schemeClr>
            </a:solidFill>
          </a:endParaRPr>
        </a:p>
      </dsp:txBody>
      <dsp:txXfrm>
        <a:off x="712446" y="2415522"/>
        <a:ext cx="4783630" cy="483274"/>
      </dsp:txXfrm>
    </dsp:sp>
    <dsp:sp modelId="{3DFD3366-CE1F-4CC0-BD9F-4C1D999D73D4}">
      <dsp:nvSpPr>
        <dsp:cNvPr id="0" name=""/>
        <dsp:cNvSpPr/>
      </dsp:nvSpPr>
      <dsp:spPr>
        <a:xfrm>
          <a:off x="410399" y="2355113"/>
          <a:ext cx="604093" cy="604093"/>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EBD3EE82-A29F-4B62-B040-CCDA7F005328}">
      <dsp:nvSpPr>
        <dsp:cNvPr id="0" name=""/>
        <dsp:cNvSpPr/>
      </dsp:nvSpPr>
      <dsp:spPr>
        <a:xfrm>
          <a:off x="366145" y="3140202"/>
          <a:ext cx="5129931" cy="483274"/>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3599"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2">
                  <a:lumMod val="50000"/>
                </a:schemeClr>
              </a:solidFill>
            </a:rPr>
            <a:t>IoT gateway is being used to link the gadgets to the local network  </a:t>
          </a:r>
        </a:p>
      </dsp:txBody>
      <dsp:txXfrm>
        <a:off x="366145" y="3140202"/>
        <a:ext cx="5129931" cy="483274"/>
      </dsp:txXfrm>
    </dsp:sp>
    <dsp:sp modelId="{0E8138D1-A997-48E8-A626-726F3AAA0561}">
      <dsp:nvSpPr>
        <dsp:cNvPr id="0" name=""/>
        <dsp:cNvSpPr/>
      </dsp:nvSpPr>
      <dsp:spPr>
        <a:xfrm>
          <a:off x="64099" y="3079793"/>
          <a:ext cx="604093" cy="604093"/>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73AAC-E6BE-4401-BE71-78ADF48ACA63}">
      <dsp:nvSpPr>
        <dsp:cNvPr id="0" name=""/>
        <dsp:cNvSpPr/>
      </dsp:nvSpPr>
      <dsp:spPr>
        <a:xfrm>
          <a:off x="0" y="0"/>
          <a:ext cx="6245265" cy="0"/>
        </a:xfrm>
        <a:prstGeom prst="line">
          <a:avLst/>
        </a:prstGeom>
        <a:solidFill>
          <a:schemeClr val="accent3">
            <a:shade val="50000"/>
            <a:hueOff val="0"/>
            <a:satOff val="0"/>
            <a:lumOff val="0"/>
            <a:alphaOff val="0"/>
          </a:schemeClr>
        </a:solidFill>
        <a:ln w="25400" cap="flat" cmpd="sng" algn="ctr">
          <a:solidFill>
            <a:schemeClr val="accent3">
              <a:shade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6F8CD7F2-6016-4AA5-A879-5968ACDEE74E}">
      <dsp:nvSpPr>
        <dsp:cNvPr id="0" name=""/>
        <dsp:cNvSpPr/>
      </dsp:nvSpPr>
      <dsp:spPr>
        <a:xfrm>
          <a:off x="0" y="0"/>
          <a:ext cx="6245265" cy="927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Swiftly become the most widely used digital device.</a:t>
          </a:r>
        </a:p>
      </dsp:txBody>
      <dsp:txXfrm>
        <a:off x="0" y="0"/>
        <a:ext cx="6245265" cy="927099"/>
      </dsp:txXfrm>
    </dsp:sp>
    <dsp:sp modelId="{CC3726CA-D7FC-4D37-AD3D-DA4C12EB23C5}">
      <dsp:nvSpPr>
        <dsp:cNvPr id="0" name=""/>
        <dsp:cNvSpPr/>
      </dsp:nvSpPr>
      <dsp:spPr>
        <a:xfrm>
          <a:off x="0" y="927099"/>
          <a:ext cx="6245265" cy="0"/>
        </a:xfrm>
        <a:prstGeom prst="line">
          <a:avLst/>
        </a:prstGeom>
        <a:solidFill>
          <a:schemeClr val="accent3">
            <a:shade val="50000"/>
            <a:hueOff val="0"/>
            <a:satOff val="0"/>
            <a:lumOff val="13232"/>
            <a:alphaOff val="0"/>
          </a:schemeClr>
        </a:solidFill>
        <a:ln w="25400" cap="flat" cmpd="sng" algn="ctr">
          <a:solidFill>
            <a:schemeClr val="accent3">
              <a:shade val="50000"/>
              <a:hueOff val="0"/>
              <a:satOff val="0"/>
              <a:lumOff val="13232"/>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6274E55C-BE14-4D35-8F83-1F938645B9B2}">
      <dsp:nvSpPr>
        <dsp:cNvPr id="0" name=""/>
        <dsp:cNvSpPr/>
      </dsp:nvSpPr>
      <dsp:spPr>
        <a:xfrm>
          <a:off x="0" y="927099"/>
          <a:ext cx="6245265" cy="927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Plays an essential role in today's smart homes.</a:t>
          </a:r>
        </a:p>
      </dsp:txBody>
      <dsp:txXfrm>
        <a:off x="0" y="927099"/>
        <a:ext cx="6245265" cy="927099"/>
      </dsp:txXfrm>
    </dsp:sp>
    <dsp:sp modelId="{67131E28-AADA-4C7C-BF09-8B7F5DE992D2}">
      <dsp:nvSpPr>
        <dsp:cNvPr id="0" name=""/>
        <dsp:cNvSpPr/>
      </dsp:nvSpPr>
      <dsp:spPr>
        <a:xfrm>
          <a:off x="0" y="1854199"/>
          <a:ext cx="6245265" cy="0"/>
        </a:xfrm>
        <a:prstGeom prst="line">
          <a:avLst/>
        </a:prstGeom>
        <a:solidFill>
          <a:schemeClr val="accent3">
            <a:shade val="50000"/>
            <a:hueOff val="0"/>
            <a:satOff val="0"/>
            <a:lumOff val="26464"/>
            <a:alphaOff val="0"/>
          </a:schemeClr>
        </a:solidFill>
        <a:ln w="25400" cap="flat" cmpd="sng" algn="ctr">
          <a:solidFill>
            <a:schemeClr val="accent3">
              <a:shade val="50000"/>
              <a:hueOff val="0"/>
              <a:satOff val="0"/>
              <a:lumOff val="26464"/>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87F2D78D-D721-4F56-B2E6-56A82149AF9D}">
      <dsp:nvSpPr>
        <dsp:cNvPr id="0" name=""/>
        <dsp:cNvSpPr/>
      </dsp:nvSpPr>
      <dsp:spPr>
        <a:xfrm>
          <a:off x="0" y="1854199"/>
          <a:ext cx="6245265" cy="927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used in smart homes installations to carry out various tasks.</a:t>
          </a:r>
        </a:p>
      </dsp:txBody>
      <dsp:txXfrm>
        <a:off x="0" y="1854199"/>
        <a:ext cx="6245265" cy="927099"/>
      </dsp:txXfrm>
    </dsp:sp>
    <dsp:sp modelId="{FEB9F9D0-4115-47E3-8EF4-E00751E73F85}">
      <dsp:nvSpPr>
        <dsp:cNvPr id="0" name=""/>
        <dsp:cNvSpPr/>
      </dsp:nvSpPr>
      <dsp:spPr>
        <a:xfrm>
          <a:off x="0" y="2781299"/>
          <a:ext cx="6245265" cy="0"/>
        </a:xfrm>
        <a:prstGeom prst="line">
          <a:avLst/>
        </a:prstGeom>
        <a:solidFill>
          <a:schemeClr val="accent3">
            <a:shade val="50000"/>
            <a:hueOff val="0"/>
            <a:satOff val="0"/>
            <a:lumOff val="13232"/>
            <a:alphaOff val="0"/>
          </a:schemeClr>
        </a:solidFill>
        <a:ln w="25400" cap="flat" cmpd="sng" algn="ctr">
          <a:solidFill>
            <a:schemeClr val="accent3">
              <a:shade val="50000"/>
              <a:hueOff val="0"/>
              <a:satOff val="0"/>
              <a:lumOff val="13232"/>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F527DBB4-2D98-4ACB-8360-EF9D00160E7C}">
      <dsp:nvSpPr>
        <dsp:cNvPr id="0" name=""/>
        <dsp:cNvSpPr/>
      </dsp:nvSpPr>
      <dsp:spPr>
        <a:xfrm>
          <a:off x="0" y="2781299"/>
          <a:ext cx="6245265" cy="927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Onboarding devices, monitoring sensors, turning actuators on/off, and establishing rules.</a:t>
          </a:r>
        </a:p>
      </dsp:txBody>
      <dsp:txXfrm>
        <a:off x="0" y="2781299"/>
        <a:ext cx="6245265" cy="9270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CD3F5-7972-4EDE-A3AE-254412AF868D}">
      <dsp:nvSpPr>
        <dsp:cNvPr id="0" name=""/>
        <dsp:cNvSpPr/>
      </dsp:nvSpPr>
      <dsp:spPr>
        <a:xfrm>
          <a:off x="0" y="310532"/>
          <a:ext cx="4996728"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322B536-8568-4773-BFF5-6BC42A754ED0}">
      <dsp:nvSpPr>
        <dsp:cNvPr id="0" name=""/>
        <dsp:cNvSpPr/>
      </dsp:nvSpPr>
      <dsp:spPr>
        <a:xfrm>
          <a:off x="249836" y="44852"/>
          <a:ext cx="3497709"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2205" tIns="0" rIns="132205" bIns="0" numCol="1" spcCol="1270" anchor="ctr" anchorCtr="0">
          <a:noAutofit/>
        </a:bodyPr>
        <a:lstStyle/>
        <a:p>
          <a:pPr marL="0" lvl="0" indent="0" algn="l" defTabSz="800100">
            <a:lnSpc>
              <a:spcPct val="90000"/>
            </a:lnSpc>
            <a:spcBef>
              <a:spcPct val="0"/>
            </a:spcBef>
            <a:spcAft>
              <a:spcPct val="35000"/>
            </a:spcAft>
            <a:buNone/>
          </a:pPr>
          <a:r>
            <a:rPr lang="en-US" sz="1800" kern="1200"/>
            <a:t>Charge Higher </a:t>
          </a:r>
          <a:r>
            <a:rPr lang="en-US" sz="1800" kern="1200" dirty="0"/>
            <a:t>Rents</a:t>
          </a:r>
        </a:p>
      </dsp:txBody>
      <dsp:txXfrm>
        <a:off x="275775" y="70791"/>
        <a:ext cx="3445831" cy="479482"/>
      </dsp:txXfrm>
    </dsp:sp>
    <dsp:sp modelId="{26B6A2C4-85E6-4B1B-93C1-96A80DEE0C9D}">
      <dsp:nvSpPr>
        <dsp:cNvPr id="0" name=""/>
        <dsp:cNvSpPr/>
      </dsp:nvSpPr>
      <dsp:spPr>
        <a:xfrm>
          <a:off x="0" y="1127012"/>
          <a:ext cx="4996728"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9A4D383-E8C8-48E5-8735-9E8398AECF97}">
      <dsp:nvSpPr>
        <dsp:cNvPr id="0" name=""/>
        <dsp:cNvSpPr/>
      </dsp:nvSpPr>
      <dsp:spPr>
        <a:xfrm>
          <a:off x="249836" y="861332"/>
          <a:ext cx="3497709"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2205" tIns="0" rIns="132205" bIns="0" numCol="1" spcCol="1270" anchor="ctr" anchorCtr="0">
          <a:noAutofit/>
        </a:bodyPr>
        <a:lstStyle/>
        <a:p>
          <a:pPr marL="0" lvl="0" indent="0" algn="l" defTabSz="800100">
            <a:lnSpc>
              <a:spcPct val="90000"/>
            </a:lnSpc>
            <a:spcBef>
              <a:spcPct val="0"/>
            </a:spcBef>
            <a:spcAft>
              <a:spcPct val="35000"/>
            </a:spcAft>
            <a:buNone/>
          </a:pPr>
          <a:r>
            <a:rPr lang="en-US" sz="1800" kern="1200" dirty="0"/>
            <a:t>Offer Smart Services on a Subscription Based Model</a:t>
          </a:r>
        </a:p>
      </dsp:txBody>
      <dsp:txXfrm>
        <a:off x="275775" y="887271"/>
        <a:ext cx="3445831" cy="479482"/>
      </dsp:txXfrm>
    </dsp:sp>
    <dsp:sp modelId="{27EBD0F1-231B-4DD6-B7D3-7107CCBFB4DA}">
      <dsp:nvSpPr>
        <dsp:cNvPr id="0" name=""/>
        <dsp:cNvSpPr/>
      </dsp:nvSpPr>
      <dsp:spPr>
        <a:xfrm>
          <a:off x="0" y="1943492"/>
          <a:ext cx="4996728"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0B9D66B-164C-418E-8B9D-376CDF736210}">
      <dsp:nvSpPr>
        <dsp:cNvPr id="0" name=""/>
        <dsp:cNvSpPr/>
      </dsp:nvSpPr>
      <dsp:spPr>
        <a:xfrm>
          <a:off x="249836" y="1677813"/>
          <a:ext cx="3497709"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2205" tIns="0" rIns="132205" bIns="0" numCol="1" spcCol="1270" anchor="ctr" anchorCtr="0">
          <a:noAutofit/>
        </a:bodyPr>
        <a:lstStyle/>
        <a:p>
          <a:pPr marL="0" lvl="0" indent="0" algn="l" defTabSz="800100">
            <a:lnSpc>
              <a:spcPct val="90000"/>
            </a:lnSpc>
            <a:spcBef>
              <a:spcPct val="0"/>
            </a:spcBef>
            <a:spcAft>
              <a:spcPct val="35000"/>
            </a:spcAft>
            <a:buNone/>
          </a:pPr>
          <a:r>
            <a:rPr lang="en-US" sz="1800" kern="1200" dirty="0"/>
            <a:t>Offer timely maintenance of the smart devices.</a:t>
          </a:r>
        </a:p>
      </dsp:txBody>
      <dsp:txXfrm>
        <a:off x="275775" y="1703752"/>
        <a:ext cx="3445831" cy="479482"/>
      </dsp:txXfrm>
    </dsp:sp>
    <dsp:sp modelId="{8E013D03-E1EC-4E17-B595-0813EFCCF97D}">
      <dsp:nvSpPr>
        <dsp:cNvPr id="0" name=""/>
        <dsp:cNvSpPr/>
      </dsp:nvSpPr>
      <dsp:spPr>
        <a:xfrm>
          <a:off x="0" y="2759973"/>
          <a:ext cx="4996728"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31232B6-CB6F-4F06-8610-A3A330800016}">
      <dsp:nvSpPr>
        <dsp:cNvPr id="0" name=""/>
        <dsp:cNvSpPr/>
      </dsp:nvSpPr>
      <dsp:spPr>
        <a:xfrm>
          <a:off x="249836" y="2494293"/>
          <a:ext cx="3497709"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2205" tIns="0" rIns="132205" bIns="0" numCol="1" spcCol="1270" anchor="ctr" anchorCtr="0">
          <a:noAutofit/>
        </a:bodyPr>
        <a:lstStyle/>
        <a:p>
          <a:pPr marL="0" lvl="0" indent="0" algn="l" defTabSz="800100">
            <a:lnSpc>
              <a:spcPct val="90000"/>
            </a:lnSpc>
            <a:spcBef>
              <a:spcPct val="0"/>
            </a:spcBef>
            <a:spcAft>
              <a:spcPct val="35000"/>
            </a:spcAft>
            <a:buNone/>
          </a:pPr>
          <a:r>
            <a:rPr lang="en-US" sz="1800" kern="1200" dirty="0"/>
            <a:t>Offer security packages separately.</a:t>
          </a:r>
        </a:p>
      </dsp:txBody>
      <dsp:txXfrm>
        <a:off x="275775" y="2520232"/>
        <a:ext cx="3445831" cy="47948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2"/>
        <p:cNvGrpSpPr/>
        <p:nvPr/>
      </p:nvGrpSpPr>
      <p:grpSpPr>
        <a:xfrm>
          <a:off x="0" y="0"/>
          <a:ext cx="0" cy="0"/>
          <a:chOff x="0" y="0"/>
          <a:chExt cx="0" cy="0"/>
        </a:xfrm>
      </p:grpSpPr>
      <p:sp>
        <p:nvSpPr>
          <p:cNvPr id="4333" name="Google Shape;4333;g100fd3d694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4" name="Google Shape;4334;g100fd3d694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6"/>
        <p:cNvGrpSpPr/>
        <p:nvPr/>
      </p:nvGrpSpPr>
      <p:grpSpPr>
        <a:xfrm>
          <a:off x="0" y="0"/>
          <a:ext cx="0" cy="0"/>
          <a:chOff x="0" y="0"/>
          <a:chExt cx="0" cy="0"/>
        </a:xfrm>
      </p:grpSpPr>
      <p:sp>
        <p:nvSpPr>
          <p:cNvPr id="5117" name="Google Shape;5117;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8" name="Google Shape;5118;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3"/>
        <p:cNvGrpSpPr/>
        <p:nvPr/>
      </p:nvGrpSpPr>
      <p:grpSpPr>
        <a:xfrm>
          <a:off x="0" y="0"/>
          <a:ext cx="0" cy="0"/>
          <a:chOff x="0" y="0"/>
          <a:chExt cx="0" cy="0"/>
        </a:xfrm>
      </p:grpSpPr>
      <p:sp>
        <p:nvSpPr>
          <p:cNvPr id="5734" name="Google Shape;5734;gf35096e3b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5" name="Google Shape;5735;gf35096e3b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9"/>
        <p:cNvGrpSpPr/>
        <p:nvPr/>
      </p:nvGrpSpPr>
      <p:grpSpPr>
        <a:xfrm>
          <a:off x="0" y="0"/>
          <a:ext cx="0" cy="0"/>
          <a:chOff x="0" y="0"/>
          <a:chExt cx="0" cy="0"/>
        </a:xfrm>
      </p:grpSpPr>
      <p:sp>
        <p:nvSpPr>
          <p:cNvPr id="4370" name="Google Shape;4370;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1" name="Google Shape;437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6"/>
        <p:cNvGrpSpPr/>
        <p:nvPr/>
      </p:nvGrpSpPr>
      <p:grpSpPr>
        <a:xfrm>
          <a:off x="0" y="0"/>
          <a:ext cx="0" cy="0"/>
          <a:chOff x="0" y="0"/>
          <a:chExt cx="0" cy="0"/>
        </a:xfrm>
      </p:grpSpPr>
      <p:sp>
        <p:nvSpPr>
          <p:cNvPr id="4427" name="Google Shape;442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8" name="Google Shape;442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E" dirty="0"/>
          </a:p>
        </p:txBody>
      </p:sp>
    </p:spTree>
    <p:extLst>
      <p:ext uri="{BB962C8B-B14F-4D97-AF65-F5344CB8AC3E}">
        <p14:creationId xmlns:p14="http://schemas.microsoft.com/office/powerpoint/2010/main" val="1725421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6635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000000"/>
                </a:solidFill>
                <a:effectLst/>
                <a:latin typeface="Franklin Gothic Medium" panose="020B0603020102020204" pitchFamily="34" charset="0"/>
              </a:rPr>
              <a:t>Sensors to collect internal and external home data and measure home conditions. These sensors are connected to the home itself and to the attached-to-home devices. These sensors are not internet of things sensors, which are attached to home appliances. The sensors’ data is collected and continually transferred via the local network, to the smart home server.</a:t>
            </a:r>
          </a:p>
          <a:p>
            <a:pPr algn="l">
              <a:buFont typeface="+mj-lt"/>
              <a:buAutoNum type="arabicPeriod"/>
            </a:pPr>
            <a:r>
              <a:rPr lang="en-US" b="0" i="0" dirty="0">
                <a:solidFill>
                  <a:srgbClr val="000000"/>
                </a:solidFill>
                <a:effectLst/>
                <a:latin typeface="Franklin Gothic Medium" panose="020B0603020102020204" pitchFamily="34" charset="0"/>
              </a:rPr>
              <a:t>Processors for performing local and integrated actions. It may also be connected to the cloud for applications requiring extended resources. The sensors’ data is then processed by the local server processes.</a:t>
            </a:r>
          </a:p>
          <a:p>
            <a:pPr algn="l">
              <a:buFont typeface="+mj-lt"/>
              <a:buAutoNum type="arabicPeriod"/>
            </a:pPr>
            <a:r>
              <a:rPr lang="en-US" b="0" i="0" dirty="0">
                <a:solidFill>
                  <a:srgbClr val="000000"/>
                </a:solidFill>
                <a:effectLst/>
                <a:latin typeface="Franklin Gothic Medium" panose="020B0603020102020204" pitchFamily="34" charset="0"/>
              </a:rPr>
              <a:t>A collection of software components wrapped as APIs, allowing external applications execute it, given it follows the pre-defined parameters format. Such an API can process sensors data or manage necessary actions.</a:t>
            </a:r>
          </a:p>
          <a:p>
            <a:pPr algn="l">
              <a:buFont typeface="+mj-lt"/>
              <a:buAutoNum type="arabicPeriod"/>
            </a:pPr>
            <a:r>
              <a:rPr lang="en-US" b="0" i="0" dirty="0">
                <a:solidFill>
                  <a:srgbClr val="000000"/>
                </a:solidFill>
                <a:effectLst/>
                <a:latin typeface="Franklin Gothic Medium" panose="020B0603020102020204" pitchFamily="34" charset="0"/>
              </a:rPr>
              <a:t>Actuators to provision and execute commands in the server or other control devices. It translates the required activity to the command syntax; the device can execute. During processing the received sensors’ data, the task checks if any rule became true. In such case the system may launch a command to the proper device processor.</a:t>
            </a:r>
          </a:p>
          <a:p>
            <a:pPr algn="l">
              <a:buFont typeface="+mj-lt"/>
              <a:buAutoNum type="arabicPeriod"/>
            </a:pPr>
            <a:r>
              <a:rPr lang="en-US" b="0" i="0" dirty="0">
                <a:solidFill>
                  <a:srgbClr val="000000"/>
                </a:solidFill>
                <a:effectLst/>
                <a:latin typeface="Franklin Gothic Medium" panose="020B0603020102020204" pitchFamily="34" charset="0"/>
              </a:rPr>
              <a:t>Database to store the processed data collected from the sensors [and cloud services]. It will also be used for data analysis, data presentation and visualization. The processed data is saved in the attached database for future use.</a:t>
            </a:r>
          </a:p>
          <a:p>
            <a:pPr algn="l">
              <a:buFont typeface="+mj-lt"/>
              <a:buAutoNum type="arabicPeriod"/>
            </a:pPr>
            <a:r>
              <a:rPr lang="en-US" b="0" i="0" dirty="0">
                <a:solidFill>
                  <a:srgbClr val="000000"/>
                </a:solidFill>
                <a:effectLst/>
                <a:latin typeface="Franklin Gothic Medium" panose="020B0603020102020204" pitchFamily="34" charset="0"/>
              </a:rPr>
              <a:t>It follows a rule bases system.</a:t>
            </a:r>
          </a:p>
          <a:p>
            <a:endParaRPr lang="en-AE" dirty="0">
              <a:latin typeface="Franklin Gothic Medium" panose="020B0603020102020204" pitchFamily="34" charset="0"/>
            </a:endParaRPr>
          </a:p>
        </p:txBody>
      </p:sp>
    </p:spTree>
    <p:extLst>
      <p:ext uri="{BB962C8B-B14F-4D97-AF65-F5344CB8AC3E}">
        <p14:creationId xmlns:p14="http://schemas.microsoft.com/office/powerpoint/2010/main" val="3883776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4"/>
        <p:cNvGrpSpPr/>
        <p:nvPr/>
      </p:nvGrpSpPr>
      <p:grpSpPr>
        <a:xfrm>
          <a:off x="0" y="0"/>
          <a:ext cx="0" cy="0"/>
          <a:chOff x="0" y="0"/>
          <a:chExt cx="0" cy="0"/>
        </a:xfrm>
      </p:grpSpPr>
      <p:sp>
        <p:nvSpPr>
          <p:cNvPr id="4495" name="Google Shape;4495;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6" name="Google Shape;4496;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8"/>
        <p:cNvGrpSpPr/>
        <p:nvPr/>
      </p:nvGrpSpPr>
      <p:grpSpPr>
        <a:xfrm>
          <a:off x="0" y="0"/>
          <a:ext cx="0" cy="0"/>
          <a:chOff x="0" y="0"/>
          <a:chExt cx="0" cy="0"/>
        </a:xfrm>
      </p:grpSpPr>
      <p:sp>
        <p:nvSpPr>
          <p:cNvPr id="4559" name="Google Shape;4559;gcc98d9fb70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0" name="Google Shape;4560;gcc98d9fb70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9"/>
        <p:cNvGrpSpPr/>
        <p:nvPr/>
      </p:nvGrpSpPr>
      <p:grpSpPr>
        <a:xfrm>
          <a:off x="0" y="0"/>
          <a:ext cx="0" cy="0"/>
          <a:chOff x="0" y="0"/>
          <a:chExt cx="0" cy="0"/>
        </a:xfrm>
      </p:grpSpPr>
      <p:sp>
        <p:nvSpPr>
          <p:cNvPr id="4570" name="Google Shape;4570;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1" name="Google Shape;4571;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0800000" flipH="1">
            <a:off x="4945033" y="3106601"/>
            <a:ext cx="4198961" cy="2036907"/>
            <a:chOff x="4643125" y="3610400"/>
            <a:chExt cx="2050875" cy="994875"/>
          </a:xfrm>
        </p:grpSpPr>
        <p:sp>
          <p:nvSpPr>
            <p:cNvPr id="10" name="Google Shape;10;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2"/>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txBox="1">
            <a:spLocks noGrp="1"/>
          </p:cNvSpPr>
          <p:nvPr>
            <p:ph type="ctrTitle"/>
          </p:nvPr>
        </p:nvSpPr>
        <p:spPr>
          <a:xfrm>
            <a:off x="3639669" y="1194200"/>
            <a:ext cx="4849500" cy="2469300"/>
          </a:xfrm>
          <a:prstGeom prst="rect">
            <a:avLst/>
          </a:prstGeom>
        </p:spPr>
        <p:txBody>
          <a:bodyPr spcFirstLastPara="1" wrap="square" lIns="91425" tIns="91425" rIns="91425" bIns="91425" anchor="t" anchorCtr="0">
            <a:noAutofit/>
          </a:bodyPr>
          <a:lstStyle>
            <a:lvl1pPr lvl="0" algn="l">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93" name="Google Shape;93;p2"/>
          <p:cNvSpPr txBox="1">
            <a:spLocks noGrp="1"/>
          </p:cNvSpPr>
          <p:nvPr>
            <p:ph type="subTitle" idx="1"/>
          </p:nvPr>
        </p:nvSpPr>
        <p:spPr>
          <a:xfrm>
            <a:off x="3639669" y="3663500"/>
            <a:ext cx="4849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94" name="Google Shape;94;p2"/>
          <p:cNvGrpSpPr/>
          <p:nvPr/>
        </p:nvGrpSpPr>
        <p:grpSpPr>
          <a:xfrm flipH="1">
            <a:off x="8" y="1"/>
            <a:ext cx="4198961" cy="2036907"/>
            <a:chOff x="4643125" y="3610400"/>
            <a:chExt cx="2050875" cy="994875"/>
          </a:xfrm>
        </p:grpSpPr>
        <p:sp>
          <p:nvSpPr>
            <p:cNvPr id="95" name="Google Shape;95;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56"/>
        <p:cNvGrpSpPr/>
        <p:nvPr/>
      </p:nvGrpSpPr>
      <p:grpSpPr>
        <a:xfrm>
          <a:off x="0" y="0"/>
          <a:ext cx="0" cy="0"/>
          <a:chOff x="0" y="0"/>
          <a:chExt cx="0" cy="0"/>
        </a:xfrm>
      </p:grpSpPr>
      <p:grpSp>
        <p:nvGrpSpPr>
          <p:cNvPr id="2957" name="Google Shape;2957;p22"/>
          <p:cNvGrpSpPr/>
          <p:nvPr/>
        </p:nvGrpSpPr>
        <p:grpSpPr>
          <a:xfrm>
            <a:off x="-15" y="44"/>
            <a:ext cx="1906399" cy="5143420"/>
            <a:chOff x="5970375" y="1301775"/>
            <a:chExt cx="1053725" cy="2842925"/>
          </a:xfrm>
        </p:grpSpPr>
        <p:sp>
          <p:nvSpPr>
            <p:cNvPr id="2958" name="Google Shape;2958;p22"/>
            <p:cNvSpPr/>
            <p:nvPr/>
          </p:nvSpPr>
          <p:spPr>
            <a:xfrm>
              <a:off x="6219225" y="1995325"/>
              <a:ext cx="325" cy="25"/>
            </a:xfrm>
            <a:custGeom>
              <a:avLst/>
              <a:gdLst/>
              <a:ahLst/>
              <a:cxnLst/>
              <a:rect l="l" t="t" r="r" b="b"/>
              <a:pathLst>
                <a:path w="13" h="1" extrusionOk="0">
                  <a:moveTo>
                    <a:pt x="0" y="0"/>
                  </a:moveTo>
                  <a:lnTo>
                    <a:pt x="0" y="0"/>
                  </a:lnTo>
                  <a:lnTo>
                    <a:pt x="0" y="0"/>
                  </a:lnTo>
                  <a:cubicBezTo>
                    <a:pt x="12" y="0"/>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2"/>
            <p:cNvSpPr/>
            <p:nvPr/>
          </p:nvSpPr>
          <p:spPr>
            <a:xfrm>
              <a:off x="6136175" y="2102475"/>
              <a:ext cx="53900" cy="152425"/>
            </a:xfrm>
            <a:custGeom>
              <a:avLst/>
              <a:gdLst/>
              <a:ahLst/>
              <a:cxnLst/>
              <a:rect l="l" t="t" r="r" b="b"/>
              <a:pathLst>
                <a:path w="2156" h="6097" extrusionOk="0">
                  <a:moveTo>
                    <a:pt x="2155" y="0"/>
                  </a:moveTo>
                  <a:lnTo>
                    <a:pt x="1834" y="48"/>
                  </a:lnTo>
                  <a:lnTo>
                    <a:pt x="0" y="6001"/>
                  </a:lnTo>
                  <a:cubicBezTo>
                    <a:pt x="119" y="6001"/>
                    <a:pt x="215" y="6037"/>
                    <a:pt x="298" y="6096"/>
                  </a:cubicBezTo>
                  <a:lnTo>
                    <a:pt x="2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2"/>
            <p:cNvSpPr/>
            <p:nvPr/>
          </p:nvSpPr>
          <p:spPr>
            <a:xfrm>
              <a:off x="6184700" y="2002450"/>
              <a:ext cx="34250" cy="92900"/>
            </a:xfrm>
            <a:custGeom>
              <a:avLst/>
              <a:gdLst/>
              <a:ahLst/>
              <a:cxnLst/>
              <a:rect l="l" t="t" r="r" b="b"/>
              <a:pathLst>
                <a:path w="1370" h="3716" extrusionOk="0">
                  <a:moveTo>
                    <a:pt x="1143" y="1"/>
                  </a:moveTo>
                  <a:lnTo>
                    <a:pt x="0" y="3716"/>
                  </a:lnTo>
                  <a:lnTo>
                    <a:pt x="333" y="3692"/>
                  </a:lnTo>
                  <a:lnTo>
                    <a:pt x="1369" y="322"/>
                  </a:lnTo>
                  <a:lnTo>
                    <a:pt x="1226" y="13"/>
                  </a:lnTo>
                  <a:lnTo>
                    <a:pt x="1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2"/>
            <p:cNvSpPr/>
            <p:nvPr/>
          </p:nvSpPr>
          <p:spPr>
            <a:xfrm>
              <a:off x="6221900" y="1997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2"/>
            <p:cNvSpPr/>
            <p:nvPr/>
          </p:nvSpPr>
          <p:spPr>
            <a:xfrm>
              <a:off x="6312675" y="2223325"/>
              <a:ext cx="108075" cy="243800"/>
            </a:xfrm>
            <a:custGeom>
              <a:avLst/>
              <a:gdLst/>
              <a:ahLst/>
              <a:cxnLst/>
              <a:rect l="l" t="t" r="r" b="b"/>
              <a:pathLst>
                <a:path w="4323" h="9752" extrusionOk="0">
                  <a:moveTo>
                    <a:pt x="215" y="0"/>
                  </a:moveTo>
                  <a:lnTo>
                    <a:pt x="1" y="298"/>
                  </a:lnTo>
                  <a:lnTo>
                    <a:pt x="4001" y="9704"/>
                  </a:lnTo>
                  <a:lnTo>
                    <a:pt x="4061" y="9751"/>
                  </a:lnTo>
                  <a:cubicBezTo>
                    <a:pt x="4132" y="9692"/>
                    <a:pt x="4227" y="9656"/>
                    <a:pt x="4323" y="9656"/>
                  </a:cubicBez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2"/>
            <p:cNvSpPr/>
            <p:nvPr/>
          </p:nvSpPr>
          <p:spPr>
            <a:xfrm>
              <a:off x="6255225" y="2095025"/>
              <a:ext cx="59275" cy="127725"/>
            </a:xfrm>
            <a:custGeom>
              <a:avLst/>
              <a:gdLst/>
              <a:ahLst/>
              <a:cxnLst/>
              <a:rect l="l" t="t" r="r" b="b"/>
              <a:pathLst>
                <a:path w="2371" h="5109" extrusionOk="0">
                  <a:moveTo>
                    <a:pt x="334" y="1"/>
                  </a:moveTo>
                  <a:lnTo>
                    <a:pt x="1" y="48"/>
                  </a:lnTo>
                  <a:lnTo>
                    <a:pt x="2144" y="5108"/>
                  </a:lnTo>
                  <a:lnTo>
                    <a:pt x="2370" y="4811"/>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2"/>
            <p:cNvSpPr/>
            <p:nvPr/>
          </p:nvSpPr>
          <p:spPr>
            <a:xfrm>
              <a:off x="6215350" y="1997100"/>
              <a:ext cx="44675" cy="91100"/>
            </a:xfrm>
            <a:custGeom>
              <a:avLst/>
              <a:gdLst/>
              <a:ahLst/>
              <a:cxnLst/>
              <a:rect l="l" t="t" r="r" b="b"/>
              <a:pathLst>
                <a:path w="1787" h="3644" extrusionOk="0">
                  <a:moveTo>
                    <a:pt x="262" y="1"/>
                  </a:moveTo>
                  <a:lnTo>
                    <a:pt x="262" y="12"/>
                  </a:lnTo>
                  <a:lnTo>
                    <a:pt x="272" y="35"/>
                  </a:lnTo>
                  <a:lnTo>
                    <a:pt x="272" y="35"/>
                  </a:lnTo>
                  <a:cubicBezTo>
                    <a:pt x="270" y="22"/>
                    <a:pt x="267" y="10"/>
                    <a:pt x="262" y="1"/>
                  </a:cubicBezTo>
                  <a:close/>
                  <a:moveTo>
                    <a:pt x="272" y="35"/>
                  </a:moveTo>
                  <a:cubicBezTo>
                    <a:pt x="274" y="53"/>
                    <a:pt x="274" y="75"/>
                    <a:pt x="274" y="96"/>
                  </a:cubicBezTo>
                  <a:cubicBezTo>
                    <a:pt x="262" y="179"/>
                    <a:pt x="179" y="239"/>
                    <a:pt x="96" y="239"/>
                  </a:cubicBezTo>
                  <a:lnTo>
                    <a:pt x="0" y="227"/>
                  </a:lnTo>
                  <a:lnTo>
                    <a:pt x="143" y="536"/>
                  </a:lnTo>
                  <a:lnTo>
                    <a:pt x="1465" y="3644"/>
                  </a:lnTo>
                  <a:lnTo>
                    <a:pt x="1786" y="3620"/>
                  </a:lnTo>
                  <a:lnTo>
                    <a:pt x="272" y="3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2"/>
            <p:cNvSpPr/>
            <p:nvPr/>
          </p:nvSpPr>
          <p:spPr>
            <a:xfrm>
              <a:off x="6221300" y="1996500"/>
              <a:ext cx="625" cy="625"/>
            </a:xfrm>
            <a:custGeom>
              <a:avLst/>
              <a:gdLst/>
              <a:ahLst/>
              <a:cxnLst/>
              <a:rect l="l" t="t" r="r" b="b"/>
              <a:pathLst>
                <a:path w="25" h="25" extrusionOk="0">
                  <a:moveTo>
                    <a:pt x="1" y="1"/>
                  </a:moveTo>
                  <a:cubicBezTo>
                    <a:pt x="1" y="13"/>
                    <a:pt x="1" y="13"/>
                    <a:pt x="24" y="25"/>
                  </a:cubicBezTo>
                  <a:cubicBezTo>
                    <a:pt x="24"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2"/>
            <p:cNvSpPr/>
            <p:nvPr/>
          </p:nvSpPr>
          <p:spPr>
            <a:xfrm>
              <a:off x="6220700" y="1995900"/>
              <a:ext cx="325" cy="625"/>
            </a:xfrm>
            <a:custGeom>
              <a:avLst/>
              <a:gdLst/>
              <a:ahLst/>
              <a:cxnLst/>
              <a:rect l="l" t="t" r="r" b="b"/>
              <a:pathLst>
                <a:path w="13" h="25" extrusionOk="0">
                  <a:moveTo>
                    <a:pt x="1" y="1"/>
                  </a:moveTo>
                  <a:lnTo>
                    <a:pt x="1" y="1"/>
                  </a:lnTo>
                  <a:lnTo>
                    <a:pt x="1" y="1"/>
                  </a:lnTo>
                  <a:cubicBezTo>
                    <a:pt x="1" y="1"/>
                    <a:pt x="13" y="1"/>
                    <a:pt x="1" y="1"/>
                  </a:cubicBezTo>
                  <a:cubicBezTo>
                    <a:pt x="13" y="25"/>
                    <a:pt x="1"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2"/>
            <p:cNvSpPr/>
            <p:nvPr/>
          </p:nvSpPr>
          <p:spPr>
            <a:xfrm>
              <a:off x="6218925" y="1995325"/>
              <a:ext cx="625" cy="25"/>
            </a:xfrm>
            <a:custGeom>
              <a:avLst/>
              <a:gdLst/>
              <a:ahLst/>
              <a:cxnLst/>
              <a:rect l="l" t="t" r="r" b="b"/>
              <a:pathLst>
                <a:path w="25" h="1" extrusionOk="0">
                  <a:moveTo>
                    <a:pt x="24" y="0"/>
                  </a:moveTo>
                  <a:cubicBezTo>
                    <a:pt x="12" y="0"/>
                    <a:pt x="12" y="0"/>
                    <a:pt x="24" y="0"/>
                  </a:cubicBezTo>
                  <a:lnTo>
                    <a:pt x="0" y="0"/>
                  </a:ln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2"/>
            <p:cNvSpPr/>
            <p:nvPr/>
          </p:nvSpPr>
          <p:spPr>
            <a:xfrm>
              <a:off x="6231425" y="1302075"/>
              <a:ext cx="94675" cy="169400"/>
            </a:xfrm>
            <a:custGeom>
              <a:avLst/>
              <a:gdLst/>
              <a:ahLst/>
              <a:cxnLst/>
              <a:rect l="l" t="t" r="r" b="b"/>
              <a:pathLst>
                <a:path w="3787" h="6776" extrusionOk="0">
                  <a:moveTo>
                    <a:pt x="3429" y="1"/>
                  </a:moveTo>
                  <a:lnTo>
                    <a:pt x="0" y="6680"/>
                  </a:lnTo>
                  <a:cubicBezTo>
                    <a:pt x="36" y="6668"/>
                    <a:pt x="48" y="6668"/>
                    <a:pt x="72" y="6668"/>
                  </a:cubicBezTo>
                  <a:cubicBezTo>
                    <a:pt x="179" y="6668"/>
                    <a:pt x="250" y="6704"/>
                    <a:pt x="310" y="6775"/>
                  </a:cubicBezTo>
                  <a:lnTo>
                    <a:pt x="37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2"/>
            <p:cNvSpPr/>
            <p:nvPr/>
          </p:nvSpPr>
          <p:spPr>
            <a:xfrm>
              <a:off x="6115625" y="1301775"/>
              <a:ext cx="69975" cy="103900"/>
            </a:xfrm>
            <a:custGeom>
              <a:avLst/>
              <a:gdLst/>
              <a:ahLst/>
              <a:cxnLst/>
              <a:rect l="l" t="t" r="r" b="b"/>
              <a:pathLst>
                <a:path w="2799" h="4156" extrusionOk="0">
                  <a:moveTo>
                    <a:pt x="2430" y="1"/>
                  </a:moveTo>
                  <a:lnTo>
                    <a:pt x="37" y="4037"/>
                  </a:lnTo>
                  <a:cubicBezTo>
                    <a:pt x="25" y="4061"/>
                    <a:pt x="1" y="4108"/>
                    <a:pt x="25" y="4156"/>
                  </a:cubicBezTo>
                  <a:cubicBezTo>
                    <a:pt x="84" y="4132"/>
                    <a:pt x="156" y="4120"/>
                    <a:pt x="215" y="4120"/>
                  </a:cubicBezTo>
                  <a:lnTo>
                    <a:pt x="346" y="4120"/>
                  </a:lnTo>
                  <a:lnTo>
                    <a:pt x="27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2"/>
            <p:cNvSpPr/>
            <p:nvPr/>
          </p:nvSpPr>
          <p:spPr>
            <a:xfrm>
              <a:off x="5970675" y="1427100"/>
              <a:ext cx="136650" cy="81875"/>
            </a:xfrm>
            <a:custGeom>
              <a:avLst/>
              <a:gdLst/>
              <a:ahLst/>
              <a:cxnLst/>
              <a:rect l="l" t="t" r="r" b="b"/>
              <a:pathLst>
                <a:path w="5466" h="3275" extrusionOk="0">
                  <a:moveTo>
                    <a:pt x="5323" y="0"/>
                  </a:moveTo>
                  <a:lnTo>
                    <a:pt x="0" y="2917"/>
                  </a:lnTo>
                  <a:lnTo>
                    <a:pt x="0" y="3274"/>
                  </a:lnTo>
                  <a:lnTo>
                    <a:pt x="5465" y="286"/>
                  </a:lnTo>
                  <a:cubicBezTo>
                    <a:pt x="5406" y="191"/>
                    <a:pt x="5358" y="107"/>
                    <a:pt x="532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2"/>
            <p:cNvSpPr/>
            <p:nvPr/>
          </p:nvSpPr>
          <p:spPr>
            <a:xfrm>
              <a:off x="6136175" y="1427100"/>
              <a:ext cx="92600" cy="51500"/>
            </a:xfrm>
            <a:custGeom>
              <a:avLst/>
              <a:gdLst/>
              <a:ahLst/>
              <a:cxnLst/>
              <a:rect l="l" t="t" r="r" b="b"/>
              <a:pathLst>
                <a:path w="3704" h="2060" extrusionOk="0">
                  <a:moveTo>
                    <a:pt x="131" y="0"/>
                  </a:moveTo>
                  <a:cubicBezTo>
                    <a:pt x="108" y="107"/>
                    <a:pt x="60" y="214"/>
                    <a:pt x="0" y="286"/>
                  </a:cubicBezTo>
                  <a:lnTo>
                    <a:pt x="3632" y="2060"/>
                  </a:lnTo>
                  <a:cubicBezTo>
                    <a:pt x="3620" y="2024"/>
                    <a:pt x="3620" y="2000"/>
                    <a:pt x="3620" y="1965"/>
                  </a:cubicBezTo>
                  <a:cubicBezTo>
                    <a:pt x="3608" y="1881"/>
                    <a:pt x="3644" y="1798"/>
                    <a:pt x="3703" y="1738"/>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2"/>
            <p:cNvSpPr/>
            <p:nvPr/>
          </p:nvSpPr>
          <p:spPr>
            <a:xfrm>
              <a:off x="6237075" y="1476500"/>
              <a:ext cx="274475" cy="138425"/>
            </a:xfrm>
            <a:custGeom>
              <a:avLst/>
              <a:gdLst/>
              <a:ahLst/>
              <a:cxnLst/>
              <a:rect l="l" t="t" r="r" b="b"/>
              <a:pathLst>
                <a:path w="10979" h="5537" extrusionOk="0">
                  <a:moveTo>
                    <a:pt x="167" y="1"/>
                  </a:moveTo>
                  <a:cubicBezTo>
                    <a:pt x="143" y="108"/>
                    <a:pt x="84" y="203"/>
                    <a:pt x="1" y="239"/>
                  </a:cubicBezTo>
                  <a:cubicBezTo>
                    <a:pt x="12" y="263"/>
                    <a:pt x="12" y="274"/>
                    <a:pt x="12" y="286"/>
                  </a:cubicBezTo>
                  <a:lnTo>
                    <a:pt x="10847" y="5537"/>
                  </a:lnTo>
                  <a:cubicBezTo>
                    <a:pt x="10859" y="5442"/>
                    <a:pt x="10907" y="5335"/>
                    <a:pt x="10978" y="5263"/>
                  </a:cubicBezTo>
                  <a:lnTo>
                    <a:pt x="16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2"/>
            <p:cNvSpPr/>
            <p:nvPr/>
          </p:nvSpPr>
          <p:spPr>
            <a:xfrm>
              <a:off x="6132900" y="1482450"/>
              <a:ext cx="104800" cy="217325"/>
            </a:xfrm>
            <a:custGeom>
              <a:avLst/>
              <a:gdLst/>
              <a:ahLst/>
              <a:cxnLst/>
              <a:rect l="l" t="t" r="r" b="b"/>
              <a:pathLst>
                <a:path w="4192" h="8693" extrusionOk="0">
                  <a:moveTo>
                    <a:pt x="3918" y="1"/>
                  </a:moveTo>
                  <a:lnTo>
                    <a:pt x="3918" y="25"/>
                  </a:lnTo>
                  <a:lnTo>
                    <a:pt x="0" y="8549"/>
                  </a:lnTo>
                  <a:cubicBezTo>
                    <a:pt x="108" y="8573"/>
                    <a:pt x="191" y="8621"/>
                    <a:pt x="286" y="8692"/>
                  </a:cubicBezTo>
                  <a:lnTo>
                    <a:pt x="4179" y="144"/>
                  </a:lnTo>
                  <a:cubicBezTo>
                    <a:pt x="4191" y="108"/>
                    <a:pt x="4191" y="84"/>
                    <a:pt x="4191" y="48"/>
                  </a:cubicBezTo>
                  <a:cubicBezTo>
                    <a:pt x="4191" y="36"/>
                    <a:pt x="4191" y="25"/>
                    <a:pt x="4179" y="1"/>
                  </a:cubicBezTo>
                  <a:cubicBezTo>
                    <a:pt x="4132" y="25"/>
                    <a:pt x="4108" y="36"/>
                    <a:pt x="4060" y="36"/>
                  </a:cubicBezTo>
                  <a:cubicBezTo>
                    <a:pt x="4001" y="36"/>
                    <a:pt x="3953" y="25"/>
                    <a:pt x="39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2"/>
            <p:cNvSpPr/>
            <p:nvPr/>
          </p:nvSpPr>
          <p:spPr>
            <a:xfrm>
              <a:off x="6007575" y="1728325"/>
              <a:ext cx="116725" cy="237850"/>
            </a:xfrm>
            <a:custGeom>
              <a:avLst/>
              <a:gdLst/>
              <a:ahLst/>
              <a:cxnLst/>
              <a:rect l="l" t="t" r="r" b="b"/>
              <a:pathLst>
                <a:path w="4669" h="9514" extrusionOk="0">
                  <a:moveTo>
                    <a:pt x="4370" y="0"/>
                  </a:moveTo>
                  <a:lnTo>
                    <a:pt x="1" y="9406"/>
                  </a:lnTo>
                  <a:cubicBezTo>
                    <a:pt x="96" y="9418"/>
                    <a:pt x="191" y="9442"/>
                    <a:pt x="251" y="9513"/>
                  </a:cubicBezTo>
                  <a:cubicBezTo>
                    <a:pt x="263" y="9513"/>
                    <a:pt x="299" y="9501"/>
                    <a:pt x="310" y="9501"/>
                  </a:cubicBezTo>
                  <a:lnTo>
                    <a:pt x="4668" y="119"/>
                  </a:lnTo>
                  <a:cubicBezTo>
                    <a:pt x="4561" y="107"/>
                    <a:pt x="4466" y="60"/>
                    <a:pt x="4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2"/>
            <p:cNvSpPr/>
            <p:nvPr/>
          </p:nvSpPr>
          <p:spPr>
            <a:xfrm>
              <a:off x="6143900" y="1616400"/>
              <a:ext cx="367050" cy="96175"/>
            </a:xfrm>
            <a:custGeom>
              <a:avLst/>
              <a:gdLst/>
              <a:ahLst/>
              <a:cxnLst/>
              <a:rect l="l" t="t" r="r" b="b"/>
              <a:pathLst>
                <a:path w="14682" h="3847" extrusionOk="0">
                  <a:moveTo>
                    <a:pt x="14574" y="0"/>
                  </a:moveTo>
                  <a:lnTo>
                    <a:pt x="1" y="3549"/>
                  </a:lnTo>
                  <a:cubicBezTo>
                    <a:pt x="49" y="3632"/>
                    <a:pt x="84" y="3739"/>
                    <a:pt x="96" y="3846"/>
                  </a:cubicBezTo>
                  <a:lnTo>
                    <a:pt x="14681" y="298"/>
                  </a:lnTo>
                  <a:cubicBezTo>
                    <a:pt x="14610" y="227"/>
                    <a:pt x="14574" y="120"/>
                    <a:pt x="1457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2"/>
            <p:cNvSpPr/>
            <p:nvPr/>
          </p:nvSpPr>
          <p:spPr>
            <a:xfrm>
              <a:off x="5970375" y="1714025"/>
              <a:ext cx="140525" cy="44075"/>
            </a:xfrm>
            <a:custGeom>
              <a:avLst/>
              <a:gdLst/>
              <a:ahLst/>
              <a:cxnLst/>
              <a:rect l="l" t="t" r="r" b="b"/>
              <a:pathLst>
                <a:path w="5621" h="1763" extrusionOk="0">
                  <a:moveTo>
                    <a:pt x="5561" y="1"/>
                  </a:moveTo>
                  <a:lnTo>
                    <a:pt x="1" y="1441"/>
                  </a:lnTo>
                  <a:lnTo>
                    <a:pt x="1" y="1763"/>
                  </a:lnTo>
                  <a:lnTo>
                    <a:pt x="5620" y="298"/>
                  </a:lnTo>
                  <a:cubicBezTo>
                    <a:pt x="5597" y="203"/>
                    <a:pt x="5561" y="120"/>
                    <a:pt x="556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2"/>
            <p:cNvSpPr/>
            <p:nvPr/>
          </p:nvSpPr>
          <p:spPr>
            <a:xfrm>
              <a:off x="5970675" y="1973575"/>
              <a:ext cx="37525" cy="103625"/>
            </a:xfrm>
            <a:custGeom>
              <a:avLst/>
              <a:gdLst/>
              <a:ahLst/>
              <a:cxnLst/>
              <a:rect l="l" t="t" r="r" b="b"/>
              <a:pathLst>
                <a:path w="1501" h="4145" extrusionOk="0">
                  <a:moveTo>
                    <a:pt x="1239" y="1"/>
                  </a:moveTo>
                  <a:lnTo>
                    <a:pt x="0" y="3251"/>
                  </a:lnTo>
                  <a:lnTo>
                    <a:pt x="0" y="4144"/>
                  </a:lnTo>
                  <a:lnTo>
                    <a:pt x="1501" y="180"/>
                  </a:lnTo>
                  <a:cubicBezTo>
                    <a:pt x="1382" y="180"/>
                    <a:pt x="1274" y="108"/>
                    <a:pt x="1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2"/>
            <p:cNvSpPr/>
            <p:nvPr/>
          </p:nvSpPr>
          <p:spPr>
            <a:xfrm>
              <a:off x="5970675" y="1952450"/>
              <a:ext cx="34250" cy="18775"/>
            </a:xfrm>
            <a:custGeom>
              <a:avLst/>
              <a:gdLst/>
              <a:ahLst/>
              <a:cxnLst/>
              <a:rect l="l" t="t" r="r" b="b"/>
              <a:pathLst>
                <a:path w="1370" h="751" extrusionOk="0">
                  <a:moveTo>
                    <a:pt x="0" y="1"/>
                  </a:moveTo>
                  <a:lnTo>
                    <a:pt x="0" y="322"/>
                  </a:lnTo>
                  <a:lnTo>
                    <a:pt x="1215" y="751"/>
                  </a:lnTo>
                  <a:cubicBezTo>
                    <a:pt x="1203" y="620"/>
                    <a:pt x="1263" y="525"/>
                    <a:pt x="1370" y="477"/>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2"/>
            <p:cNvSpPr/>
            <p:nvPr/>
          </p:nvSpPr>
          <p:spPr>
            <a:xfrm>
              <a:off x="6014125" y="1966450"/>
              <a:ext cx="208100" cy="36925"/>
            </a:xfrm>
            <a:custGeom>
              <a:avLst/>
              <a:gdLst/>
              <a:ahLst/>
              <a:cxnLst/>
              <a:rect l="l" t="t" r="r" b="b"/>
              <a:pathLst>
                <a:path w="8324" h="1477" extrusionOk="0">
                  <a:moveTo>
                    <a:pt x="60" y="0"/>
                  </a:moveTo>
                  <a:cubicBezTo>
                    <a:pt x="37" y="0"/>
                    <a:pt x="13" y="0"/>
                    <a:pt x="1" y="24"/>
                  </a:cubicBezTo>
                  <a:cubicBezTo>
                    <a:pt x="48" y="60"/>
                    <a:pt x="60" y="119"/>
                    <a:pt x="72" y="203"/>
                  </a:cubicBezTo>
                  <a:cubicBezTo>
                    <a:pt x="72" y="238"/>
                    <a:pt x="60" y="286"/>
                    <a:pt x="48" y="334"/>
                  </a:cubicBezTo>
                  <a:lnTo>
                    <a:pt x="7978" y="1465"/>
                  </a:lnTo>
                  <a:lnTo>
                    <a:pt x="8073" y="1477"/>
                  </a:lnTo>
                  <a:lnTo>
                    <a:pt x="8145" y="1465"/>
                  </a:lnTo>
                  <a:cubicBezTo>
                    <a:pt x="8152" y="1466"/>
                    <a:pt x="8159" y="1466"/>
                    <a:pt x="8166" y="1466"/>
                  </a:cubicBezTo>
                  <a:cubicBezTo>
                    <a:pt x="8240" y="1466"/>
                    <a:pt x="8301" y="1410"/>
                    <a:pt x="8323" y="1334"/>
                  </a:cubicBezTo>
                  <a:cubicBezTo>
                    <a:pt x="8323" y="1298"/>
                    <a:pt x="8323" y="1262"/>
                    <a:pt x="8311" y="1238"/>
                  </a:cubicBezTo>
                  <a:cubicBezTo>
                    <a:pt x="8311" y="1227"/>
                    <a:pt x="8288" y="1227"/>
                    <a:pt x="8288" y="1215"/>
                  </a:cubicBezTo>
                  <a:lnTo>
                    <a:pt x="8276" y="1203"/>
                  </a:lnTo>
                  <a:lnTo>
                    <a:pt x="8264" y="1203"/>
                  </a:lnTo>
                  <a:lnTo>
                    <a:pt x="8252" y="1179"/>
                  </a:lnTo>
                  <a:lnTo>
                    <a:pt x="8228" y="1179"/>
                  </a:lnTo>
                  <a:cubicBezTo>
                    <a:pt x="8216" y="1179"/>
                    <a:pt x="8216" y="1179"/>
                    <a:pt x="8204" y="1167"/>
                  </a:cubicBez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2"/>
            <p:cNvSpPr/>
            <p:nvPr/>
          </p:nvSpPr>
          <p:spPr>
            <a:xfrm>
              <a:off x="5982875" y="2070275"/>
              <a:ext cx="442350" cy="54550"/>
            </a:xfrm>
            <a:custGeom>
              <a:avLst/>
              <a:gdLst/>
              <a:ahLst/>
              <a:cxnLst/>
              <a:rect l="l" t="t" r="r" b="b"/>
              <a:pathLst>
                <a:path w="17694" h="2182" extrusionOk="0">
                  <a:moveTo>
                    <a:pt x="17669" y="0"/>
                  </a:moveTo>
                  <a:cubicBezTo>
                    <a:pt x="17651" y="0"/>
                    <a:pt x="17634" y="4"/>
                    <a:pt x="17617" y="11"/>
                  </a:cubicBezTo>
                  <a:lnTo>
                    <a:pt x="17617" y="11"/>
                  </a:lnTo>
                  <a:lnTo>
                    <a:pt x="17693" y="2"/>
                  </a:lnTo>
                  <a:cubicBezTo>
                    <a:pt x="17685" y="1"/>
                    <a:pt x="17677" y="0"/>
                    <a:pt x="17669" y="0"/>
                  </a:cubicBezTo>
                  <a:close/>
                  <a:moveTo>
                    <a:pt x="17617" y="11"/>
                  </a:moveTo>
                  <a:lnTo>
                    <a:pt x="11085" y="705"/>
                  </a:lnTo>
                  <a:lnTo>
                    <a:pt x="10764" y="741"/>
                  </a:lnTo>
                  <a:lnTo>
                    <a:pt x="8406" y="991"/>
                  </a:lnTo>
                  <a:lnTo>
                    <a:pt x="8073" y="1015"/>
                  </a:lnTo>
                  <a:lnTo>
                    <a:pt x="1" y="1884"/>
                  </a:lnTo>
                  <a:cubicBezTo>
                    <a:pt x="13" y="1955"/>
                    <a:pt x="36" y="2062"/>
                    <a:pt x="48" y="2181"/>
                  </a:cubicBezTo>
                  <a:lnTo>
                    <a:pt x="7966" y="1336"/>
                  </a:lnTo>
                  <a:lnTo>
                    <a:pt x="8311" y="1300"/>
                  </a:lnTo>
                  <a:lnTo>
                    <a:pt x="10895" y="1038"/>
                  </a:lnTo>
                  <a:lnTo>
                    <a:pt x="11228" y="1003"/>
                  </a:lnTo>
                  <a:lnTo>
                    <a:pt x="17336" y="348"/>
                  </a:lnTo>
                  <a:lnTo>
                    <a:pt x="17550" y="62"/>
                  </a:lnTo>
                  <a:cubicBezTo>
                    <a:pt x="17564" y="42"/>
                    <a:pt x="17588" y="22"/>
                    <a:pt x="17617"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2"/>
            <p:cNvSpPr/>
            <p:nvPr/>
          </p:nvSpPr>
          <p:spPr>
            <a:xfrm>
              <a:off x="5975150" y="2142950"/>
              <a:ext cx="153600" cy="118500"/>
            </a:xfrm>
            <a:custGeom>
              <a:avLst/>
              <a:gdLst/>
              <a:ahLst/>
              <a:cxnLst/>
              <a:rect l="l" t="t" r="r" b="b"/>
              <a:pathLst>
                <a:path w="6144" h="4740" extrusionOk="0">
                  <a:moveTo>
                    <a:pt x="179" y="1"/>
                  </a:moveTo>
                  <a:cubicBezTo>
                    <a:pt x="131" y="96"/>
                    <a:pt x="60" y="179"/>
                    <a:pt x="0" y="251"/>
                  </a:cubicBezTo>
                  <a:lnTo>
                    <a:pt x="5965" y="4739"/>
                  </a:lnTo>
                  <a:cubicBezTo>
                    <a:pt x="6001" y="4644"/>
                    <a:pt x="6060" y="4561"/>
                    <a:pt x="6144" y="4477"/>
                  </a:cubicBez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2"/>
            <p:cNvSpPr/>
            <p:nvPr/>
          </p:nvSpPr>
          <p:spPr>
            <a:xfrm>
              <a:off x="6230825" y="2337325"/>
              <a:ext cx="183375" cy="136050"/>
            </a:xfrm>
            <a:custGeom>
              <a:avLst/>
              <a:gdLst/>
              <a:ahLst/>
              <a:cxnLst/>
              <a:rect l="l" t="t" r="r" b="b"/>
              <a:pathLst>
                <a:path w="7335" h="5442" extrusionOk="0">
                  <a:moveTo>
                    <a:pt x="96" y="0"/>
                  </a:moveTo>
                  <a:lnTo>
                    <a:pt x="1" y="131"/>
                  </a:lnTo>
                  <a:lnTo>
                    <a:pt x="7156" y="5442"/>
                  </a:lnTo>
                  <a:cubicBezTo>
                    <a:pt x="7168" y="5334"/>
                    <a:pt x="7240" y="5251"/>
                    <a:pt x="7335" y="5191"/>
                  </a:cubicBezTo>
                  <a:lnTo>
                    <a:pt x="7275" y="5144"/>
                  </a:lnTo>
                  <a:lnTo>
                    <a:pt x="596" y="179"/>
                  </a:lnTo>
                  <a:cubicBezTo>
                    <a:pt x="548" y="215"/>
                    <a:pt x="477" y="250"/>
                    <a:pt x="393" y="262"/>
                  </a:cubicBezTo>
                  <a:cubicBezTo>
                    <a:pt x="239" y="262"/>
                    <a:pt x="120" y="155"/>
                    <a:pt x="9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2"/>
            <p:cNvSpPr/>
            <p:nvPr/>
          </p:nvSpPr>
          <p:spPr>
            <a:xfrm>
              <a:off x="6143325" y="2269750"/>
              <a:ext cx="85750" cy="66400"/>
            </a:xfrm>
            <a:custGeom>
              <a:avLst/>
              <a:gdLst/>
              <a:ahLst/>
              <a:cxnLst/>
              <a:rect l="l" t="t" r="r" b="b"/>
              <a:pathLst>
                <a:path w="3430" h="2656" extrusionOk="0">
                  <a:moveTo>
                    <a:pt x="203" y="1"/>
                  </a:moveTo>
                  <a:cubicBezTo>
                    <a:pt x="143" y="96"/>
                    <a:pt x="83" y="179"/>
                    <a:pt x="0" y="239"/>
                  </a:cubicBezTo>
                  <a:lnTo>
                    <a:pt x="3239" y="2656"/>
                  </a:lnTo>
                  <a:lnTo>
                    <a:pt x="342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2"/>
            <p:cNvSpPr/>
            <p:nvPr/>
          </p:nvSpPr>
          <p:spPr>
            <a:xfrm>
              <a:off x="6078425" y="2276900"/>
              <a:ext cx="62225" cy="254225"/>
            </a:xfrm>
            <a:custGeom>
              <a:avLst/>
              <a:gdLst/>
              <a:ahLst/>
              <a:cxnLst/>
              <a:rect l="l" t="t" r="r" b="b"/>
              <a:pathLst>
                <a:path w="2489" h="10169" extrusionOk="0">
                  <a:moveTo>
                    <a:pt x="2489" y="0"/>
                  </a:moveTo>
                  <a:cubicBezTo>
                    <a:pt x="2441" y="12"/>
                    <a:pt x="2382" y="36"/>
                    <a:pt x="2322" y="36"/>
                  </a:cubicBezTo>
                  <a:cubicBezTo>
                    <a:pt x="2287" y="36"/>
                    <a:pt x="2227" y="36"/>
                    <a:pt x="2179" y="12"/>
                  </a:cubicBezTo>
                  <a:lnTo>
                    <a:pt x="1" y="10168"/>
                  </a:lnTo>
                  <a:lnTo>
                    <a:pt x="1" y="10168"/>
                  </a:lnTo>
                  <a:lnTo>
                    <a:pt x="453" y="9561"/>
                  </a:lnTo>
                  <a:lnTo>
                    <a:pt x="2489" y="60"/>
                  </a:lnTo>
                  <a:lnTo>
                    <a:pt x="248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2"/>
            <p:cNvSpPr/>
            <p:nvPr/>
          </p:nvSpPr>
          <p:spPr>
            <a:xfrm>
              <a:off x="6173375" y="2632600"/>
              <a:ext cx="89325" cy="90200"/>
            </a:xfrm>
            <a:custGeom>
              <a:avLst/>
              <a:gdLst/>
              <a:ahLst/>
              <a:cxnLst/>
              <a:rect l="l" t="t" r="r" b="b"/>
              <a:pathLst>
                <a:path w="3573" h="3608" extrusionOk="0">
                  <a:moveTo>
                    <a:pt x="286" y="0"/>
                  </a:moveTo>
                  <a:lnTo>
                    <a:pt x="1" y="167"/>
                  </a:lnTo>
                  <a:lnTo>
                    <a:pt x="3215" y="3608"/>
                  </a:lnTo>
                  <a:cubicBezTo>
                    <a:pt x="3275" y="3525"/>
                    <a:pt x="3346" y="3501"/>
                    <a:pt x="3442" y="3489"/>
                  </a:cubicBezTo>
                  <a:cubicBezTo>
                    <a:pt x="3489" y="3489"/>
                    <a:pt x="3525" y="3501"/>
                    <a:pt x="3573" y="3513"/>
                  </a:cubicBez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2"/>
            <p:cNvSpPr/>
            <p:nvPr/>
          </p:nvSpPr>
          <p:spPr>
            <a:xfrm>
              <a:off x="6264450" y="2726650"/>
              <a:ext cx="124750" cy="133975"/>
            </a:xfrm>
            <a:custGeom>
              <a:avLst/>
              <a:gdLst/>
              <a:ahLst/>
              <a:cxnLst/>
              <a:rect l="l" t="t" r="r" b="b"/>
              <a:pathLst>
                <a:path w="4990" h="5359" extrusionOk="0">
                  <a:moveTo>
                    <a:pt x="168" y="1"/>
                  </a:moveTo>
                  <a:lnTo>
                    <a:pt x="96" y="120"/>
                  </a:lnTo>
                  <a:cubicBezTo>
                    <a:pt x="84" y="167"/>
                    <a:pt x="60" y="203"/>
                    <a:pt x="37" y="227"/>
                  </a:cubicBezTo>
                  <a:lnTo>
                    <a:pt x="1" y="275"/>
                  </a:lnTo>
                  <a:lnTo>
                    <a:pt x="4775" y="5359"/>
                  </a:lnTo>
                  <a:cubicBezTo>
                    <a:pt x="4811" y="5287"/>
                    <a:pt x="4906" y="5216"/>
                    <a:pt x="4990" y="5156"/>
                  </a:cubicBezTo>
                  <a:lnTo>
                    <a:pt x="16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2"/>
            <p:cNvSpPr/>
            <p:nvPr/>
          </p:nvSpPr>
          <p:spPr>
            <a:xfrm>
              <a:off x="6082000" y="2532575"/>
              <a:ext cx="92900" cy="98250"/>
            </a:xfrm>
            <a:custGeom>
              <a:avLst/>
              <a:gdLst/>
              <a:ahLst/>
              <a:cxnLst/>
              <a:rect l="l" t="t" r="r" b="b"/>
              <a:pathLst>
                <a:path w="3716" h="3930" extrusionOk="0">
                  <a:moveTo>
                    <a:pt x="191" y="1"/>
                  </a:moveTo>
                  <a:lnTo>
                    <a:pt x="0" y="263"/>
                  </a:lnTo>
                  <a:lnTo>
                    <a:pt x="3429" y="3930"/>
                  </a:lnTo>
                  <a:lnTo>
                    <a:pt x="3715" y="3763"/>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2"/>
            <p:cNvSpPr/>
            <p:nvPr/>
          </p:nvSpPr>
          <p:spPr>
            <a:xfrm>
              <a:off x="5970975" y="2070325"/>
              <a:ext cx="455725" cy="618550"/>
            </a:xfrm>
            <a:custGeom>
              <a:avLst/>
              <a:gdLst/>
              <a:ahLst/>
              <a:cxnLst/>
              <a:rect l="l" t="t" r="r" b="b"/>
              <a:pathLst>
                <a:path w="18229" h="24742" extrusionOk="0">
                  <a:moveTo>
                    <a:pt x="18193" y="0"/>
                  </a:moveTo>
                  <a:cubicBezTo>
                    <a:pt x="18134" y="0"/>
                    <a:pt x="18074" y="12"/>
                    <a:pt x="18038" y="60"/>
                  </a:cubicBezTo>
                  <a:lnTo>
                    <a:pt x="17836" y="346"/>
                  </a:lnTo>
                  <a:lnTo>
                    <a:pt x="13752" y="5787"/>
                  </a:lnTo>
                  <a:lnTo>
                    <a:pt x="13526" y="6085"/>
                  </a:lnTo>
                  <a:lnTo>
                    <a:pt x="10323" y="10371"/>
                  </a:lnTo>
                  <a:lnTo>
                    <a:pt x="10133" y="10633"/>
                  </a:lnTo>
                  <a:lnTo>
                    <a:pt x="4763" y="17836"/>
                  </a:lnTo>
                  <a:lnTo>
                    <a:pt x="4322" y="18443"/>
                  </a:lnTo>
                  <a:lnTo>
                    <a:pt x="0" y="24218"/>
                  </a:lnTo>
                  <a:lnTo>
                    <a:pt x="0" y="24742"/>
                  </a:lnTo>
                  <a:lnTo>
                    <a:pt x="4465" y="18765"/>
                  </a:lnTo>
                  <a:lnTo>
                    <a:pt x="4656" y="18515"/>
                  </a:lnTo>
                  <a:lnTo>
                    <a:pt x="10371" y="10811"/>
                  </a:lnTo>
                  <a:lnTo>
                    <a:pt x="10478" y="10680"/>
                  </a:lnTo>
                  <a:lnTo>
                    <a:pt x="10478" y="10657"/>
                  </a:lnTo>
                  <a:cubicBezTo>
                    <a:pt x="10466" y="10514"/>
                    <a:pt x="10573" y="10395"/>
                    <a:pt x="10716" y="10359"/>
                  </a:cubicBezTo>
                  <a:lnTo>
                    <a:pt x="12966" y="7359"/>
                  </a:lnTo>
                  <a:cubicBezTo>
                    <a:pt x="12954" y="7323"/>
                    <a:pt x="12954" y="7299"/>
                    <a:pt x="12954" y="7263"/>
                  </a:cubicBezTo>
                  <a:cubicBezTo>
                    <a:pt x="12931" y="7109"/>
                    <a:pt x="13073" y="6966"/>
                    <a:pt x="13228" y="6966"/>
                  </a:cubicBezTo>
                  <a:lnTo>
                    <a:pt x="13264" y="6966"/>
                  </a:lnTo>
                  <a:lnTo>
                    <a:pt x="13669" y="6430"/>
                  </a:lnTo>
                  <a:lnTo>
                    <a:pt x="13883" y="6132"/>
                  </a:lnTo>
                  <a:lnTo>
                    <a:pt x="18229" y="310"/>
                  </a:lnTo>
                  <a:cubicBezTo>
                    <a:pt x="18193" y="239"/>
                    <a:pt x="18169" y="167"/>
                    <a:pt x="18169" y="96"/>
                  </a:cubicBezTo>
                  <a:cubicBezTo>
                    <a:pt x="18169" y="60"/>
                    <a:pt x="18169" y="36"/>
                    <a:pt x="1819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2"/>
            <p:cNvSpPr/>
            <p:nvPr/>
          </p:nvSpPr>
          <p:spPr>
            <a:xfrm>
              <a:off x="6432625" y="2473600"/>
              <a:ext cx="5700" cy="9000"/>
            </a:xfrm>
            <a:custGeom>
              <a:avLst/>
              <a:gdLst/>
              <a:ahLst/>
              <a:cxnLst/>
              <a:rect l="l" t="t" r="r" b="b"/>
              <a:pathLst>
                <a:path w="228" h="360" extrusionOk="0">
                  <a:moveTo>
                    <a:pt x="52" y="0"/>
                  </a:moveTo>
                  <a:cubicBezTo>
                    <a:pt x="43" y="0"/>
                    <a:pt x="34" y="1"/>
                    <a:pt x="25" y="2"/>
                  </a:cubicBezTo>
                  <a:cubicBezTo>
                    <a:pt x="37" y="50"/>
                    <a:pt x="49" y="98"/>
                    <a:pt x="49" y="157"/>
                  </a:cubicBezTo>
                  <a:cubicBezTo>
                    <a:pt x="49" y="217"/>
                    <a:pt x="37" y="288"/>
                    <a:pt x="1" y="360"/>
                  </a:cubicBezTo>
                  <a:lnTo>
                    <a:pt x="120" y="288"/>
                  </a:lnTo>
                  <a:cubicBezTo>
                    <a:pt x="203" y="241"/>
                    <a:pt x="227" y="157"/>
                    <a:pt x="180" y="86"/>
                  </a:cubicBezTo>
                  <a:cubicBezTo>
                    <a:pt x="159" y="34"/>
                    <a:pt x="111" y="0"/>
                    <a:pt x="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2"/>
            <p:cNvSpPr/>
            <p:nvPr/>
          </p:nvSpPr>
          <p:spPr>
            <a:xfrm>
              <a:off x="5970675" y="2486150"/>
              <a:ext cx="441150" cy="271775"/>
            </a:xfrm>
            <a:custGeom>
              <a:avLst/>
              <a:gdLst/>
              <a:ahLst/>
              <a:cxnLst/>
              <a:rect l="l" t="t" r="r" b="b"/>
              <a:pathLst>
                <a:path w="17646" h="10871" extrusionOk="0">
                  <a:moveTo>
                    <a:pt x="17646" y="0"/>
                  </a:moveTo>
                  <a:lnTo>
                    <a:pt x="8180" y="5632"/>
                  </a:lnTo>
                  <a:lnTo>
                    <a:pt x="7906" y="5799"/>
                  </a:lnTo>
                  <a:lnTo>
                    <a:pt x="0" y="10502"/>
                  </a:lnTo>
                  <a:lnTo>
                    <a:pt x="0" y="10871"/>
                  </a:lnTo>
                  <a:lnTo>
                    <a:pt x="8121" y="6037"/>
                  </a:lnTo>
                  <a:lnTo>
                    <a:pt x="8406" y="5870"/>
                  </a:lnTo>
                  <a:lnTo>
                    <a:pt x="17288" y="572"/>
                  </a:lnTo>
                  <a:lnTo>
                    <a:pt x="17646" y="12"/>
                  </a:lnTo>
                  <a:lnTo>
                    <a:pt x="176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2"/>
            <p:cNvSpPr/>
            <p:nvPr/>
          </p:nvSpPr>
          <p:spPr>
            <a:xfrm>
              <a:off x="5970675" y="2940975"/>
              <a:ext cx="97050" cy="144075"/>
            </a:xfrm>
            <a:custGeom>
              <a:avLst/>
              <a:gdLst/>
              <a:ahLst/>
              <a:cxnLst/>
              <a:rect l="l" t="t" r="r" b="b"/>
              <a:pathLst>
                <a:path w="3882" h="5763" extrusionOk="0">
                  <a:moveTo>
                    <a:pt x="0" y="0"/>
                  </a:moveTo>
                  <a:lnTo>
                    <a:pt x="0" y="560"/>
                  </a:lnTo>
                  <a:lnTo>
                    <a:pt x="3632" y="5763"/>
                  </a:lnTo>
                  <a:cubicBezTo>
                    <a:pt x="3703" y="5691"/>
                    <a:pt x="3775" y="5620"/>
                    <a:pt x="3882" y="5572"/>
                  </a:cubicBez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2"/>
            <p:cNvSpPr/>
            <p:nvPr/>
          </p:nvSpPr>
          <p:spPr>
            <a:xfrm>
              <a:off x="6244225" y="2877875"/>
              <a:ext cx="142300" cy="98825"/>
            </a:xfrm>
            <a:custGeom>
              <a:avLst/>
              <a:gdLst/>
              <a:ahLst/>
              <a:cxnLst/>
              <a:rect l="l" t="t" r="r" b="b"/>
              <a:pathLst>
                <a:path w="5692" h="3953" extrusionOk="0">
                  <a:moveTo>
                    <a:pt x="5513" y="0"/>
                  </a:moveTo>
                  <a:lnTo>
                    <a:pt x="0" y="3846"/>
                  </a:lnTo>
                  <a:lnTo>
                    <a:pt x="393" y="3953"/>
                  </a:lnTo>
                  <a:lnTo>
                    <a:pt x="5668" y="274"/>
                  </a:lnTo>
                  <a:lnTo>
                    <a:pt x="5692" y="238"/>
                  </a:lnTo>
                  <a:cubicBezTo>
                    <a:pt x="5620" y="179"/>
                    <a:pt x="5561" y="83"/>
                    <a:pt x="55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2"/>
            <p:cNvSpPr/>
            <p:nvPr/>
          </p:nvSpPr>
          <p:spPr>
            <a:xfrm>
              <a:off x="6087350" y="2980250"/>
              <a:ext cx="158375" cy="109575"/>
            </a:xfrm>
            <a:custGeom>
              <a:avLst/>
              <a:gdLst/>
              <a:ahLst/>
              <a:cxnLst/>
              <a:rect l="l" t="t" r="r" b="b"/>
              <a:pathLst>
                <a:path w="6335" h="4383" extrusionOk="0">
                  <a:moveTo>
                    <a:pt x="5930" y="1"/>
                  </a:moveTo>
                  <a:lnTo>
                    <a:pt x="1" y="4120"/>
                  </a:lnTo>
                  <a:cubicBezTo>
                    <a:pt x="84" y="4192"/>
                    <a:pt x="144" y="4287"/>
                    <a:pt x="179" y="4382"/>
                  </a:cubicBezTo>
                  <a:lnTo>
                    <a:pt x="6335" y="96"/>
                  </a:lnTo>
                  <a:lnTo>
                    <a:pt x="593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2"/>
            <p:cNvSpPr/>
            <p:nvPr/>
          </p:nvSpPr>
          <p:spPr>
            <a:xfrm>
              <a:off x="6127250" y="2732300"/>
              <a:ext cx="137825" cy="205425"/>
            </a:xfrm>
            <a:custGeom>
              <a:avLst/>
              <a:gdLst/>
              <a:ahLst/>
              <a:cxnLst/>
              <a:rect l="l" t="t" r="r" b="b"/>
              <a:pathLst>
                <a:path w="5513" h="8217" extrusionOk="0">
                  <a:moveTo>
                    <a:pt x="5513" y="1"/>
                  </a:moveTo>
                  <a:cubicBezTo>
                    <a:pt x="5465" y="49"/>
                    <a:pt x="5394" y="96"/>
                    <a:pt x="5310" y="96"/>
                  </a:cubicBezTo>
                  <a:cubicBezTo>
                    <a:pt x="5239" y="96"/>
                    <a:pt x="5179" y="72"/>
                    <a:pt x="5120" y="37"/>
                  </a:cubicBezTo>
                  <a:lnTo>
                    <a:pt x="2381" y="4347"/>
                  </a:lnTo>
                  <a:cubicBezTo>
                    <a:pt x="2441" y="4394"/>
                    <a:pt x="2489" y="4466"/>
                    <a:pt x="2489" y="4561"/>
                  </a:cubicBezTo>
                  <a:cubicBezTo>
                    <a:pt x="2489" y="4716"/>
                    <a:pt x="2370" y="4859"/>
                    <a:pt x="2203" y="4859"/>
                  </a:cubicBezTo>
                  <a:cubicBezTo>
                    <a:pt x="2155" y="4859"/>
                    <a:pt x="2119" y="4835"/>
                    <a:pt x="2072" y="4823"/>
                  </a:cubicBezTo>
                  <a:lnTo>
                    <a:pt x="0" y="8061"/>
                  </a:lnTo>
                  <a:cubicBezTo>
                    <a:pt x="107" y="8085"/>
                    <a:pt x="203" y="8145"/>
                    <a:pt x="286" y="8216"/>
                  </a:cubicBezTo>
                  <a:lnTo>
                    <a:pt x="5477" y="49"/>
                  </a:lnTo>
                  <a:lnTo>
                    <a:pt x="55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2"/>
            <p:cNvSpPr/>
            <p:nvPr/>
          </p:nvSpPr>
          <p:spPr>
            <a:xfrm>
              <a:off x="6263575" y="2486150"/>
              <a:ext cx="153900" cy="243500"/>
            </a:xfrm>
            <a:custGeom>
              <a:avLst/>
              <a:gdLst/>
              <a:ahLst/>
              <a:cxnLst/>
              <a:rect l="l" t="t" r="r" b="b"/>
              <a:pathLst>
                <a:path w="6156" h="9740" extrusionOk="0">
                  <a:moveTo>
                    <a:pt x="5953" y="0"/>
                  </a:moveTo>
                  <a:lnTo>
                    <a:pt x="5584" y="560"/>
                  </a:lnTo>
                  <a:lnTo>
                    <a:pt x="0" y="9371"/>
                  </a:lnTo>
                  <a:cubicBezTo>
                    <a:pt x="84" y="9418"/>
                    <a:pt x="155" y="9502"/>
                    <a:pt x="155" y="9621"/>
                  </a:cubicBezTo>
                  <a:cubicBezTo>
                    <a:pt x="155" y="9668"/>
                    <a:pt x="155" y="9704"/>
                    <a:pt x="143" y="9740"/>
                  </a:cubicBezTo>
                  <a:lnTo>
                    <a:pt x="215" y="9621"/>
                  </a:lnTo>
                  <a:lnTo>
                    <a:pt x="6144" y="262"/>
                  </a:lnTo>
                  <a:lnTo>
                    <a:pt x="6156" y="131"/>
                  </a:lnTo>
                  <a:cubicBezTo>
                    <a:pt x="6072" y="96"/>
                    <a:pt x="6013" y="60"/>
                    <a:pt x="595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2"/>
            <p:cNvSpPr/>
            <p:nvPr/>
          </p:nvSpPr>
          <p:spPr>
            <a:xfrm>
              <a:off x="6396025" y="2489125"/>
              <a:ext cx="29200" cy="364050"/>
            </a:xfrm>
            <a:custGeom>
              <a:avLst/>
              <a:gdLst/>
              <a:ahLst/>
              <a:cxnLst/>
              <a:rect l="l" t="t" r="r" b="b"/>
              <a:pathLst>
                <a:path w="1168" h="14562" extrusionOk="0">
                  <a:moveTo>
                    <a:pt x="846" y="1"/>
                  </a:moveTo>
                  <a:lnTo>
                    <a:pt x="834" y="132"/>
                  </a:lnTo>
                  <a:lnTo>
                    <a:pt x="1" y="14550"/>
                  </a:lnTo>
                  <a:cubicBezTo>
                    <a:pt x="24" y="14550"/>
                    <a:pt x="36" y="14550"/>
                    <a:pt x="72" y="14538"/>
                  </a:cubicBezTo>
                  <a:cubicBezTo>
                    <a:pt x="155" y="14538"/>
                    <a:pt x="239" y="14538"/>
                    <a:pt x="310" y="14562"/>
                  </a:cubicBezTo>
                  <a:lnTo>
                    <a:pt x="1167" y="1"/>
                  </a:lnTo>
                  <a:lnTo>
                    <a:pt x="1167" y="1"/>
                  </a:lnTo>
                  <a:cubicBezTo>
                    <a:pt x="1132" y="12"/>
                    <a:pt x="1084" y="24"/>
                    <a:pt x="1024" y="24"/>
                  </a:cubicBezTo>
                  <a:cubicBezTo>
                    <a:pt x="965" y="24"/>
                    <a:pt x="905" y="24"/>
                    <a:pt x="84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2"/>
            <p:cNvSpPr/>
            <p:nvPr/>
          </p:nvSpPr>
          <p:spPr>
            <a:xfrm>
              <a:off x="6426100" y="2483775"/>
              <a:ext cx="571225" cy="679875"/>
            </a:xfrm>
            <a:custGeom>
              <a:avLst/>
              <a:gdLst/>
              <a:ahLst/>
              <a:cxnLst/>
              <a:rect l="l" t="t" r="r" b="b"/>
              <a:pathLst>
                <a:path w="22849" h="27195" extrusionOk="0">
                  <a:moveTo>
                    <a:pt x="226" y="0"/>
                  </a:moveTo>
                  <a:cubicBezTo>
                    <a:pt x="191" y="95"/>
                    <a:pt x="107" y="167"/>
                    <a:pt x="0" y="215"/>
                  </a:cubicBezTo>
                  <a:lnTo>
                    <a:pt x="22610" y="27194"/>
                  </a:lnTo>
                  <a:cubicBezTo>
                    <a:pt x="22670" y="27099"/>
                    <a:pt x="22753" y="27039"/>
                    <a:pt x="22848" y="26980"/>
                  </a:cubicBezTo>
                  <a:lnTo>
                    <a:pt x="22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2"/>
            <p:cNvSpPr/>
            <p:nvPr/>
          </p:nvSpPr>
          <p:spPr>
            <a:xfrm>
              <a:off x="6408525" y="2878750"/>
              <a:ext cx="217325" cy="182800"/>
            </a:xfrm>
            <a:custGeom>
              <a:avLst/>
              <a:gdLst/>
              <a:ahLst/>
              <a:cxnLst/>
              <a:rect l="l" t="t" r="r" b="b"/>
              <a:pathLst>
                <a:path w="8693" h="7312" extrusionOk="0">
                  <a:moveTo>
                    <a:pt x="215" y="1"/>
                  </a:moveTo>
                  <a:cubicBezTo>
                    <a:pt x="167" y="108"/>
                    <a:pt x="96" y="191"/>
                    <a:pt x="1" y="239"/>
                  </a:cubicBezTo>
                  <a:lnTo>
                    <a:pt x="8490" y="7311"/>
                  </a:lnTo>
                  <a:cubicBezTo>
                    <a:pt x="8549" y="7228"/>
                    <a:pt x="8609" y="7145"/>
                    <a:pt x="8692" y="7073"/>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2"/>
            <p:cNvSpPr/>
            <p:nvPr/>
          </p:nvSpPr>
          <p:spPr>
            <a:xfrm>
              <a:off x="6323100" y="3003175"/>
              <a:ext cx="1800" cy="1525"/>
            </a:xfrm>
            <a:custGeom>
              <a:avLst/>
              <a:gdLst/>
              <a:ahLst/>
              <a:cxnLst/>
              <a:rect l="l" t="t" r="r" b="b"/>
              <a:pathLst>
                <a:path w="72" h="61" extrusionOk="0">
                  <a:moveTo>
                    <a:pt x="24" y="1"/>
                  </a:moveTo>
                  <a:lnTo>
                    <a:pt x="0" y="48"/>
                  </a:lnTo>
                  <a:lnTo>
                    <a:pt x="72" y="60"/>
                  </a:lnTo>
                  <a:cubicBezTo>
                    <a:pt x="60" y="48"/>
                    <a:pt x="36" y="13"/>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2"/>
            <p:cNvSpPr/>
            <p:nvPr/>
          </p:nvSpPr>
          <p:spPr>
            <a:xfrm>
              <a:off x="6135275" y="2944250"/>
              <a:ext cx="183975" cy="57750"/>
            </a:xfrm>
            <a:custGeom>
              <a:avLst/>
              <a:gdLst/>
              <a:ahLst/>
              <a:cxnLst/>
              <a:rect l="l" t="t" r="r" b="b"/>
              <a:pathLst>
                <a:path w="7359" h="2310" extrusionOk="0">
                  <a:moveTo>
                    <a:pt x="72" y="0"/>
                  </a:moveTo>
                  <a:lnTo>
                    <a:pt x="72" y="60"/>
                  </a:lnTo>
                  <a:cubicBezTo>
                    <a:pt x="72" y="155"/>
                    <a:pt x="48" y="250"/>
                    <a:pt x="1" y="322"/>
                  </a:cubicBezTo>
                  <a:lnTo>
                    <a:pt x="3977" y="1417"/>
                  </a:lnTo>
                  <a:lnTo>
                    <a:pt x="4382" y="1524"/>
                  </a:lnTo>
                  <a:lnTo>
                    <a:pt x="7192" y="2310"/>
                  </a:lnTo>
                  <a:lnTo>
                    <a:pt x="7359" y="2036"/>
                  </a:lnTo>
                  <a:lnTo>
                    <a:pt x="4739" y="1298"/>
                  </a:lnTo>
                  <a:lnTo>
                    <a:pt x="4335" y="1191"/>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2"/>
            <p:cNvSpPr/>
            <p:nvPr/>
          </p:nvSpPr>
          <p:spPr>
            <a:xfrm>
              <a:off x="6331425" y="3000200"/>
              <a:ext cx="284000" cy="85150"/>
            </a:xfrm>
            <a:custGeom>
              <a:avLst/>
              <a:gdLst/>
              <a:ahLst/>
              <a:cxnLst/>
              <a:rect l="l" t="t" r="r" b="b"/>
              <a:pathLst>
                <a:path w="11360" h="3406" extrusionOk="0">
                  <a:moveTo>
                    <a:pt x="239" y="1"/>
                  </a:moveTo>
                  <a:cubicBezTo>
                    <a:pt x="227" y="132"/>
                    <a:pt x="144" y="239"/>
                    <a:pt x="1" y="274"/>
                  </a:cubicBezTo>
                  <a:lnTo>
                    <a:pt x="11288" y="3406"/>
                  </a:lnTo>
                  <a:lnTo>
                    <a:pt x="11359" y="3406"/>
                  </a:lnTo>
                  <a:cubicBezTo>
                    <a:pt x="11359" y="3382"/>
                    <a:pt x="11348" y="3334"/>
                    <a:pt x="11348" y="3310"/>
                  </a:cubicBezTo>
                  <a:cubicBezTo>
                    <a:pt x="11348" y="3227"/>
                    <a:pt x="11348" y="3156"/>
                    <a:pt x="11359" y="3096"/>
                  </a:cubicBez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2"/>
            <p:cNvSpPr/>
            <p:nvPr/>
          </p:nvSpPr>
          <p:spPr>
            <a:xfrm>
              <a:off x="6231125" y="2883825"/>
              <a:ext cx="162550" cy="263450"/>
            </a:xfrm>
            <a:custGeom>
              <a:avLst/>
              <a:gdLst/>
              <a:ahLst/>
              <a:cxnLst/>
              <a:rect l="l" t="t" r="r" b="b"/>
              <a:pathLst>
                <a:path w="6502" h="10538" extrusionOk="0">
                  <a:moveTo>
                    <a:pt x="6216" y="0"/>
                  </a:moveTo>
                  <a:lnTo>
                    <a:pt x="6192" y="60"/>
                  </a:lnTo>
                  <a:lnTo>
                    <a:pt x="3537" y="4465"/>
                  </a:lnTo>
                  <a:lnTo>
                    <a:pt x="3382" y="4751"/>
                  </a:lnTo>
                  <a:lnTo>
                    <a:pt x="0" y="10359"/>
                  </a:lnTo>
                  <a:lnTo>
                    <a:pt x="120" y="10406"/>
                  </a:lnTo>
                  <a:lnTo>
                    <a:pt x="143" y="10406"/>
                  </a:lnTo>
                  <a:cubicBezTo>
                    <a:pt x="143" y="10406"/>
                    <a:pt x="155" y="10406"/>
                    <a:pt x="155" y="10418"/>
                  </a:cubicBezTo>
                  <a:lnTo>
                    <a:pt x="179" y="10418"/>
                  </a:lnTo>
                  <a:lnTo>
                    <a:pt x="191" y="10430"/>
                  </a:lnTo>
                  <a:cubicBezTo>
                    <a:pt x="191" y="10442"/>
                    <a:pt x="203" y="10442"/>
                    <a:pt x="203" y="10466"/>
                  </a:cubicBezTo>
                  <a:lnTo>
                    <a:pt x="250" y="10537"/>
                  </a:lnTo>
                  <a:lnTo>
                    <a:pt x="3703" y="4810"/>
                  </a:lnTo>
                  <a:lnTo>
                    <a:pt x="3703" y="4775"/>
                  </a:lnTo>
                  <a:cubicBezTo>
                    <a:pt x="3679" y="4727"/>
                    <a:pt x="3656" y="4691"/>
                    <a:pt x="3656" y="4644"/>
                  </a:cubicBezTo>
                  <a:cubicBezTo>
                    <a:pt x="3656" y="4489"/>
                    <a:pt x="3775" y="4358"/>
                    <a:pt x="3941" y="4346"/>
                  </a:cubicBezTo>
                  <a:lnTo>
                    <a:pt x="3977" y="4346"/>
                  </a:lnTo>
                  <a:lnTo>
                    <a:pt x="6501" y="143"/>
                  </a:lnTo>
                  <a:cubicBezTo>
                    <a:pt x="6394" y="119"/>
                    <a:pt x="6311" y="72"/>
                    <a:pt x="6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2"/>
            <p:cNvSpPr/>
            <p:nvPr/>
          </p:nvSpPr>
          <p:spPr>
            <a:xfrm>
              <a:off x="5970675" y="3148425"/>
              <a:ext cx="260175" cy="142325"/>
            </a:xfrm>
            <a:custGeom>
              <a:avLst/>
              <a:gdLst/>
              <a:ahLst/>
              <a:cxnLst/>
              <a:rect l="l" t="t" r="r" b="b"/>
              <a:pathLst>
                <a:path w="10407" h="5693" extrusionOk="0">
                  <a:moveTo>
                    <a:pt x="10061" y="1"/>
                  </a:moveTo>
                  <a:lnTo>
                    <a:pt x="0" y="5335"/>
                  </a:lnTo>
                  <a:lnTo>
                    <a:pt x="0" y="5692"/>
                  </a:lnTo>
                  <a:lnTo>
                    <a:pt x="10407" y="168"/>
                  </a:lnTo>
                  <a:lnTo>
                    <a:pt x="10359" y="84"/>
                  </a:lnTo>
                  <a:lnTo>
                    <a:pt x="100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2"/>
            <p:cNvSpPr/>
            <p:nvPr/>
          </p:nvSpPr>
          <p:spPr>
            <a:xfrm>
              <a:off x="6090025" y="3098425"/>
              <a:ext cx="143800" cy="51825"/>
            </a:xfrm>
            <a:custGeom>
              <a:avLst/>
              <a:gdLst/>
              <a:ahLst/>
              <a:cxnLst/>
              <a:rect l="l" t="t" r="r" b="b"/>
              <a:pathLst>
                <a:path w="5752" h="2073" extrusionOk="0">
                  <a:moveTo>
                    <a:pt x="120" y="1"/>
                  </a:moveTo>
                  <a:cubicBezTo>
                    <a:pt x="108" y="108"/>
                    <a:pt x="60" y="215"/>
                    <a:pt x="1" y="298"/>
                  </a:cubicBezTo>
                  <a:lnTo>
                    <a:pt x="5299" y="1977"/>
                  </a:lnTo>
                  <a:lnTo>
                    <a:pt x="5597" y="2072"/>
                  </a:lnTo>
                  <a:lnTo>
                    <a:pt x="5597" y="2072"/>
                  </a:lnTo>
                  <a:lnTo>
                    <a:pt x="5549" y="2025"/>
                  </a:lnTo>
                  <a:cubicBezTo>
                    <a:pt x="5513" y="1953"/>
                    <a:pt x="5537" y="1846"/>
                    <a:pt x="5633" y="1822"/>
                  </a:cubicBezTo>
                  <a:cubicBezTo>
                    <a:pt x="5668" y="1798"/>
                    <a:pt x="5716" y="1798"/>
                    <a:pt x="5752" y="1798"/>
                  </a:cubicBezTo>
                  <a:lnTo>
                    <a:pt x="5633" y="1763"/>
                  </a:lnTo>
                  <a:lnTo>
                    <a:pt x="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2"/>
            <p:cNvSpPr/>
            <p:nvPr/>
          </p:nvSpPr>
          <p:spPr>
            <a:xfrm>
              <a:off x="6300775" y="3287725"/>
              <a:ext cx="102125" cy="186675"/>
            </a:xfrm>
            <a:custGeom>
              <a:avLst/>
              <a:gdLst/>
              <a:ahLst/>
              <a:cxnLst/>
              <a:rect l="l" t="t" r="r" b="b"/>
              <a:pathLst>
                <a:path w="4085" h="7467" extrusionOk="0">
                  <a:moveTo>
                    <a:pt x="322" y="1"/>
                  </a:moveTo>
                  <a:lnTo>
                    <a:pt x="1" y="49"/>
                  </a:lnTo>
                  <a:lnTo>
                    <a:pt x="3799" y="7466"/>
                  </a:lnTo>
                  <a:cubicBezTo>
                    <a:pt x="3882" y="7383"/>
                    <a:pt x="3977" y="7347"/>
                    <a:pt x="4084" y="7311"/>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2"/>
            <p:cNvSpPr/>
            <p:nvPr/>
          </p:nvSpPr>
          <p:spPr>
            <a:xfrm>
              <a:off x="6228150" y="3143850"/>
              <a:ext cx="77125" cy="138250"/>
            </a:xfrm>
            <a:custGeom>
              <a:avLst/>
              <a:gdLst/>
              <a:ahLst/>
              <a:cxnLst/>
              <a:rect l="l" t="t" r="r" b="b"/>
              <a:pathLst>
                <a:path w="3085" h="5530" extrusionOk="0">
                  <a:moveTo>
                    <a:pt x="169" y="1"/>
                  </a:moveTo>
                  <a:cubicBezTo>
                    <a:pt x="147" y="1"/>
                    <a:pt x="127" y="9"/>
                    <a:pt x="108" y="29"/>
                  </a:cubicBezTo>
                  <a:cubicBezTo>
                    <a:pt x="24" y="77"/>
                    <a:pt x="0" y="160"/>
                    <a:pt x="24" y="231"/>
                  </a:cubicBezTo>
                  <a:lnTo>
                    <a:pt x="60" y="291"/>
                  </a:lnTo>
                  <a:lnTo>
                    <a:pt x="108" y="386"/>
                  </a:lnTo>
                  <a:lnTo>
                    <a:pt x="2751" y="5530"/>
                  </a:lnTo>
                  <a:lnTo>
                    <a:pt x="3084" y="5494"/>
                  </a:lnTo>
                  <a:lnTo>
                    <a:pt x="358" y="148"/>
                  </a:lnTo>
                  <a:lnTo>
                    <a:pt x="310" y="77"/>
                  </a:lnTo>
                  <a:cubicBezTo>
                    <a:pt x="310" y="53"/>
                    <a:pt x="298" y="53"/>
                    <a:pt x="298" y="41"/>
                  </a:cubicBezTo>
                  <a:cubicBezTo>
                    <a:pt x="298" y="41"/>
                    <a:pt x="298" y="29"/>
                    <a:pt x="286" y="29"/>
                  </a:cubicBezTo>
                  <a:lnTo>
                    <a:pt x="262" y="29"/>
                  </a:lnTo>
                  <a:cubicBezTo>
                    <a:pt x="262" y="29"/>
                    <a:pt x="250" y="29"/>
                    <a:pt x="250" y="17"/>
                  </a:cubicBezTo>
                  <a:lnTo>
                    <a:pt x="227" y="17"/>
                  </a:lnTo>
                  <a:cubicBezTo>
                    <a:pt x="205" y="6"/>
                    <a:pt x="186" y="1"/>
                    <a:pt x="16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2"/>
            <p:cNvSpPr/>
            <p:nvPr/>
          </p:nvSpPr>
          <p:spPr>
            <a:xfrm>
              <a:off x="6586525" y="3246075"/>
              <a:ext cx="3000" cy="3300"/>
            </a:xfrm>
            <a:custGeom>
              <a:avLst/>
              <a:gdLst/>
              <a:ahLst/>
              <a:cxnLst/>
              <a:rect l="l" t="t" r="r" b="b"/>
              <a:pathLst>
                <a:path w="120" h="132" extrusionOk="0">
                  <a:moveTo>
                    <a:pt x="120" y="0"/>
                  </a:moveTo>
                  <a:lnTo>
                    <a:pt x="1" y="24"/>
                  </a:lnTo>
                  <a:lnTo>
                    <a:pt x="1" y="36"/>
                  </a:lnTo>
                  <a:cubicBezTo>
                    <a:pt x="12" y="60"/>
                    <a:pt x="12" y="107"/>
                    <a:pt x="1" y="131"/>
                  </a:cubicBezTo>
                  <a:cubicBezTo>
                    <a:pt x="60" y="119"/>
                    <a:pt x="120" y="6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2"/>
            <p:cNvSpPr/>
            <p:nvPr/>
          </p:nvSpPr>
          <p:spPr>
            <a:xfrm>
              <a:off x="5970675" y="3248450"/>
              <a:ext cx="567350" cy="86050"/>
            </a:xfrm>
            <a:custGeom>
              <a:avLst/>
              <a:gdLst/>
              <a:ahLst/>
              <a:cxnLst/>
              <a:rect l="l" t="t" r="r" b="b"/>
              <a:pathLst>
                <a:path w="22694" h="3442" extrusionOk="0">
                  <a:moveTo>
                    <a:pt x="22634" y="0"/>
                  </a:moveTo>
                  <a:lnTo>
                    <a:pt x="13383" y="1274"/>
                  </a:lnTo>
                  <a:lnTo>
                    <a:pt x="13050" y="1322"/>
                  </a:lnTo>
                  <a:lnTo>
                    <a:pt x="0" y="3120"/>
                  </a:lnTo>
                  <a:lnTo>
                    <a:pt x="0" y="3441"/>
                  </a:lnTo>
                  <a:lnTo>
                    <a:pt x="13205" y="1620"/>
                  </a:lnTo>
                  <a:lnTo>
                    <a:pt x="13526" y="1572"/>
                  </a:lnTo>
                  <a:lnTo>
                    <a:pt x="22694" y="310"/>
                  </a:lnTo>
                  <a:cubicBezTo>
                    <a:pt x="22670" y="203"/>
                    <a:pt x="22634" y="107"/>
                    <a:pt x="2263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2"/>
            <p:cNvSpPr/>
            <p:nvPr/>
          </p:nvSpPr>
          <p:spPr>
            <a:xfrm>
              <a:off x="6683850" y="3085625"/>
              <a:ext cx="305425" cy="89325"/>
            </a:xfrm>
            <a:custGeom>
              <a:avLst/>
              <a:gdLst/>
              <a:ahLst/>
              <a:cxnLst/>
              <a:rect l="l" t="t" r="r" b="b"/>
              <a:pathLst>
                <a:path w="12217" h="3573" extrusionOk="0">
                  <a:moveTo>
                    <a:pt x="72" y="1"/>
                  </a:moveTo>
                  <a:cubicBezTo>
                    <a:pt x="60" y="132"/>
                    <a:pt x="37" y="227"/>
                    <a:pt x="1" y="322"/>
                  </a:cubicBezTo>
                  <a:lnTo>
                    <a:pt x="12181" y="3572"/>
                  </a:lnTo>
                  <a:lnTo>
                    <a:pt x="12181" y="3549"/>
                  </a:lnTo>
                  <a:cubicBezTo>
                    <a:pt x="12181" y="3442"/>
                    <a:pt x="12193" y="3358"/>
                    <a:pt x="12217" y="3263"/>
                  </a:cubicBez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2"/>
            <p:cNvSpPr/>
            <p:nvPr/>
          </p:nvSpPr>
          <p:spPr>
            <a:xfrm>
              <a:off x="6585025" y="3175825"/>
              <a:ext cx="403650" cy="70850"/>
            </a:xfrm>
            <a:custGeom>
              <a:avLst/>
              <a:gdLst/>
              <a:ahLst/>
              <a:cxnLst/>
              <a:rect l="l" t="t" r="r" b="b"/>
              <a:pathLst>
                <a:path w="16146" h="2834" extrusionOk="0">
                  <a:moveTo>
                    <a:pt x="16110" y="0"/>
                  </a:moveTo>
                  <a:lnTo>
                    <a:pt x="1" y="2536"/>
                  </a:lnTo>
                  <a:cubicBezTo>
                    <a:pt x="37" y="2620"/>
                    <a:pt x="61" y="2715"/>
                    <a:pt x="72" y="2834"/>
                  </a:cubicBezTo>
                  <a:lnTo>
                    <a:pt x="191" y="2810"/>
                  </a:lnTo>
                  <a:lnTo>
                    <a:pt x="15658" y="393"/>
                  </a:lnTo>
                  <a:lnTo>
                    <a:pt x="16146" y="131"/>
                  </a:lnTo>
                  <a:cubicBezTo>
                    <a:pt x="16134" y="95"/>
                    <a:pt x="16134" y="48"/>
                    <a:pt x="161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2"/>
            <p:cNvSpPr/>
            <p:nvPr/>
          </p:nvSpPr>
          <p:spPr>
            <a:xfrm>
              <a:off x="6566575" y="3113300"/>
              <a:ext cx="76525" cy="112850"/>
            </a:xfrm>
            <a:custGeom>
              <a:avLst/>
              <a:gdLst/>
              <a:ahLst/>
              <a:cxnLst/>
              <a:rect l="l" t="t" r="r" b="b"/>
              <a:pathLst>
                <a:path w="3061" h="4514" extrusionOk="0">
                  <a:moveTo>
                    <a:pt x="2739" y="1"/>
                  </a:moveTo>
                  <a:lnTo>
                    <a:pt x="1" y="4394"/>
                  </a:lnTo>
                  <a:cubicBezTo>
                    <a:pt x="108" y="4418"/>
                    <a:pt x="215" y="4454"/>
                    <a:pt x="298" y="4513"/>
                  </a:cubicBezTo>
                  <a:lnTo>
                    <a:pt x="3061" y="108"/>
                  </a:lnTo>
                  <a:cubicBezTo>
                    <a:pt x="2954" y="72"/>
                    <a:pt x="2846" y="49"/>
                    <a:pt x="27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2"/>
            <p:cNvSpPr/>
            <p:nvPr/>
          </p:nvSpPr>
          <p:spPr>
            <a:xfrm>
              <a:off x="6412700" y="3263025"/>
              <a:ext cx="135750" cy="210775"/>
            </a:xfrm>
            <a:custGeom>
              <a:avLst/>
              <a:gdLst/>
              <a:ahLst/>
              <a:cxnLst/>
              <a:rect l="l" t="t" r="r" b="b"/>
              <a:pathLst>
                <a:path w="5430" h="8431" extrusionOk="0">
                  <a:moveTo>
                    <a:pt x="5179" y="1"/>
                  </a:moveTo>
                  <a:lnTo>
                    <a:pt x="0" y="8287"/>
                  </a:lnTo>
                  <a:cubicBezTo>
                    <a:pt x="107" y="8311"/>
                    <a:pt x="191" y="8359"/>
                    <a:pt x="286" y="8430"/>
                  </a:cubicBezTo>
                  <a:lnTo>
                    <a:pt x="5430" y="203"/>
                  </a:lnTo>
                  <a:cubicBezTo>
                    <a:pt x="5310" y="156"/>
                    <a:pt x="5239" y="84"/>
                    <a:pt x="51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2"/>
            <p:cNvSpPr/>
            <p:nvPr/>
          </p:nvSpPr>
          <p:spPr>
            <a:xfrm>
              <a:off x="6420425" y="3178800"/>
              <a:ext cx="572425" cy="303325"/>
            </a:xfrm>
            <a:custGeom>
              <a:avLst/>
              <a:gdLst/>
              <a:ahLst/>
              <a:cxnLst/>
              <a:rect l="l" t="t" r="r" b="b"/>
              <a:pathLst>
                <a:path w="22897" h="12133" extrusionOk="0">
                  <a:moveTo>
                    <a:pt x="22742" y="0"/>
                  </a:moveTo>
                  <a:lnTo>
                    <a:pt x="22242" y="274"/>
                  </a:lnTo>
                  <a:lnTo>
                    <a:pt x="1" y="11859"/>
                  </a:lnTo>
                  <a:cubicBezTo>
                    <a:pt x="72" y="11942"/>
                    <a:pt x="132" y="12026"/>
                    <a:pt x="168" y="12133"/>
                  </a:cubicBezTo>
                  <a:lnTo>
                    <a:pt x="22897" y="286"/>
                  </a:lnTo>
                  <a:cubicBezTo>
                    <a:pt x="22813" y="203"/>
                    <a:pt x="22777" y="107"/>
                    <a:pt x="227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2"/>
            <p:cNvSpPr/>
            <p:nvPr/>
          </p:nvSpPr>
          <p:spPr>
            <a:xfrm>
              <a:off x="6093300" y="3491025"/>
              <a:ext cx="300075" cy="161375"/>
            </a:xfrm>
            <a:custGeom>
              <a:avLst/>
              <a:gdLst/>
              <a:ahLst/>
              <a:cxnLst/>
              <a:rect l="l" t="t" r="r" b="b"/>
              <a:pathLst>
                <a:path w="12003" h="6455" extrusionOk="0">
                  <a:moveTo>
                    <a:pt x="11871" y="1"/>
                  </a:moveTo>
                  <a:lnTo>
                    <a:pt x="1" y="6192"/>
                  </a:lnTo>
                  <a:cubicBezTo>
                    <a:pt x="60" y="6228"/>
                    <a:pt x="108" y="6299"/>
                    <a:pt x="144" y="6359"/>
                  </a:cubicBezTo>
                  <a:cubicBezTo>
                    <a:pt x="156" y="6383"/>
                    <a:pt x="168" y="6430"/>
                    <a:pt x="179" y="6454"/>
                  </a:cubicBezTo>
                  <a:lnTo>
                    <a:pt x="12002" y="287"/>
                  </a:lnTo>
                  <a:cubicBezTo>
                    <a:pt x="11943" y="191"/>
                    <a:pt x="11895" y="108"/>
                    <a:pt x="1187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2"/>
            <p:cNvSpPr/>
            <p:nvPr/>
          </p:nvSpPr>
          <p:spPr>
            <a:xfrm>
              <a:off x="6187075" y="3708325"/>
              <a:ext cx="191425" cy="58075"/>
            </a:xfrm>
            <a:custGeom>
              <a:avLst/>
              <a:gdLst/>
              <a:ahLst/>
              <a:cxnLst/>
              <a:rect l="l" t="t" r="r" b="b"/>
              <a:pathLst>
                <a:path w="7657" h="2323" extrusionOk="0">
                  <a:moveTo>
                    <a:pt x="7561" y="0"/>
                  </a:moveTo>
                  <a:lnTo>
                    <a:pt x="0" y="2013"/>
                  </a:lnTo>
                  <a:cubicBezTo>
                    <a:pt x="36" y="2084"/>
                    <a:pt x="60" y="2167"/>
                    <a:pt x="60" y="2275"/>
                  </a:cubicBezTo>
                  <a:cubicBezTo>
                    <a:pt x="48" y="2286"/>
                    <a:pt x="48" y="2310"/>
                    <a:pt x="48" y="2322"/>
                  </a:cubicBezTo>
                  <a:lnTo>
                    <a:pt x="7656" y="298"/>
                  </a:lnTo>
                  <a:cubicBezTo>
                    <a:pt x="7608" y="203"/>
                    <a:pt x="7561" y="108"/>
                    <a:pt x="756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2"/>
            <p:cNvSpPr/>
            <p:nvPr/>
          </p:nvSpPr>
          <p:spPr>
            <a:xfrm>
              <a:off x="5970675" y="3494300"/>
              <a:ext cx="107775" cy="154525"/>
            </a:xfrm>
            <a:custGeom>
              <a:avLst/>
              <a:gdLst/>
              <a:ahLst/>
              <a:cxnLst/>
              <a:rect l="l" t="t" r="r" b="b"/>
              <a:pathLst>
                <a:path w="4311" h="6181" extrusionOk="0">
                  <a:moveTo>
                    <a:pt x="0" y="1"/>
                  </a:moveTo>
                  <a:lnTo>
                    <a:pt x="0" y="537"/>
                  </a:lnTo>
                  <a:lnTo>
                    <a:pt x="4072" y="6180"/>
                  </a:lnTo>
                  <a:cubicBezTo>
                    <a:pt x="4120" y="6109"/>
                    <a:pt x="4191" y="6025"/>
                    <a:pt x="4287" y="5990"/>
                  </a:cubicBezTo>
                  <a:cubicBezTo>
                    <a:pt x="4299" y="5990"/>
                    <a:pt x="4299" y="5966"/>
                    <a:pt x="4311" y="596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2"/>
            <p:cNvSpPr/>
            <p:nvPr/>
          </p:nvSpPr>
          <p:spPr>
            <a:xfrm>
              <a:off x="5970675" y="3658025"/>
              <a:ext cx="102725" cy="61925"/>
            </a:xfrm>
            <a:custGeom>
              <a:avLst/>
              <a:gdLst/>
              <a:ahLst/>
              <a:cxnLst/>
              <a:rect l="l" t="t" r="r" b="b"/>
              <a:pathLst>
                <a:path w="4109" h="2477" extrusionOk="0">
                  <a:moveTo>
                    <a:pt x="3989" y="0"/>
                  </a:moveTo>
                  <a:lnTo>
                    <a:pt x="0" y="2120"/>
                  </a:lnTo>
                  <a:lnTo>
                    <a:pt x="0" y="2477"/>
                  </a:lnTo>
                  <a:lnTo>
                    <a:pt x="4108" y="286"/>
                  </a:lnTo>
                  <a:cubicBezTo>
                    <a:pt x="4096" y="250"/>
                    <a:pt x="4061" y="227"/>
                    <a:pt x="4049" y="191"/>
                  </a:cubicBezTo>
                  <a:cubicBezTo>
                    <a:pt x="4001" y="131"/>
                    <a:pt x="3989" y="72"/>
                    <a:pt x="398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2"/>
            <p:cNvSpPr/>
            <p:nvPr/>
          </p:nvSpPr>
          <p:spPr>
            <a:xfrm>
              <a:off x="6172775" y="3780950"/>
              <a:ext cx="177425" cy="231600"/>
            </a:xfrm>
            <a:custGeom>
              <a:avLst/>
              <a:gdLst/>
              <a:ahLst/>
              <a:cxnLst/>
              <a:rect l="l" t="t" r="r" b="b"/>
              <a:pathLst>
                <a:path w="7097" h="9264" extrusionOk="0">
                  <a:moveTo>
                    <a:pt x="310" y="1"/>
                  </a:moveTo>
                  <a:cubicBezTo>
                    <a:pt x="215" y="60"/>
                    <a:pt x="120" y="96"/>
                    <a:pt x="1" y="120"/>
                  </a:cubicBezTo>
                  <a:lnTo>
                    <a:pt x="6585" y="8966"/>
                  </a:lnTo>
                  <a:lnTo>
                    <a:pt x="7085" y="9264"/>
                  </a:lnTo>
                  <a:lnTo>
                    <a:pt x="7097" y="9121"/>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2"/>
            <p:cNvSpPr/>
            <p:nvPr/>
          </p:nvSpPr>
          <p:spPr>
            <a:xfrm>
              <a:off x="6354950" y="4022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2"/>
            <p:cNvSpPr/>
            <p:nvPr/>
          </p:nvSpPr>
          <p:spPr>
            <a:xfrm>
              <a:off x="6356150" y="4020850"/>
              <a:ext cx="25" cy="325"/>
            </a:xfrm>
            <a:custGeom>
              <a:avLst/>
              <a:gdLst/>
              <a:ahLst/>
              <a:cxnLst/>
              <a:rect l="l" t="t" r="r" b="b"/>
              <a:pathLst>
                <a:path w="1" h="13" extrusionOk="0">
                  <a:moveTo>
                    <a:pt x="0" y="13"/>
                  </a:moveTo>
                  <a:cubicBezTo>
                    <a:pt x="0" y="1"/>
                    <a:pt x="0" y="1"/>
                    <a:pt x="0" y="13"/>
                  </a:cubicBezTo>
                  <a:cubicBezTo>
                    <a:pt x="0" y="1"/>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2"/>
            <p:cNvSpPr/>
            <p:nvPr/>
          </p:nvSpPr>
          <p:spPr>
            <a:xfrm>
              <a:off x="6088250" y="3665750"/>
              <a:ext cx="70275" cy="92900"/>
            </a:xfrm>
            <a:custGeom>
              <a:avLst/>
              <a:gdLst/>
              <a:ahLst/>
              <a:cxnLst/>
              <a:rect l="l" t="t" r="r" b="b"/>
              <a:pathLst>
                <a:path w="2811" h="3716" extrusionOk="0">
                  <a:moveTo>
                    <a:pt x="250" y="1"/>
                  </a:moveTo>
                  <a:cubicBezTo>
                    <a:pt x="203" y="48"/>
                    <a:pt x="167" y="96"/>
                    <a:pt x="96" y="120"/>
                  </a:cubicBezTo>
                  <a:cubicBezTo>
                    <a:pt x="72" y="156"/>
                    <a:pt x="48" y="168"/>
                    <a:pt x="0" y="179"/>
                  </a:cubicBezTo>
                  <a:lnTo>
                    <a:pt x="2620" y="3716"/>
                  </a:lnTo>
                  <a:cubicBezTo>
                    <a:pt x="2656" y="3608"/>
                    <a:pt x="2739" y="3513"/>
                    <a:pt x="2810" y="3442"/>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2"/>
            <p:cNvSpPr/>
            <p:nvPr/>
          </p:nvSpPr>
          <p:spPr>
            <a:xfrm>
              <a:off x="6356425" y="4019675"/>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2"/>
            <p:cNvSpPr/>
            <p:nvPr/>
          </p:nvSpPr>
          <p:spPr>
            <a:xfrm>
              <a:off x="6355850" y="4021150"/>
              <a:ext cx="325" cy="325"/>
            </a:xfrm>
            <a:custGeom>
              <a:avLst/>
              <a:gdLst/>
              <a:ahLst/>
              <a:cxnLst/>
              <a:rect l="l" t="t" r="r" b="b"/>
              <a:pathLst>
                <a:path w="13" h="13" extrusionOk="0">
                  <a:moveTo>
                    <a:pt x="0" y="13"/>
                  </a:moveTo>
                  <a:cubicBezTo>
                    <a:pt x="0" y="13"/>
                    <a:pt x="0" y="1"/>
                    <a:pt x="0" y="13"/>
                  </a:cubicBezTo>
                  <a:cubicBezTo>
                    <a:pt x="12" y="1"/>
                    <a:pt x="12"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2"/>
            <p:cNvSpPr/>
            <p:nvPr/>
          </p:nvSpPr>
          <p:spPr>
            <a:xfrm>
              <a:off x="6349900" y="3725000"/>
              <a:ext cx="47650" cy="294700"/>
            </a:xfrm>
            <a:custGeom>
              <a:avLst/>
              <a:gdLst/>
              <a:ahLst/>
              <a:cxnLst/>
              <a:rect l="l" t="t" r="r" b="b"/>
              <a:pathLst>
                <a:path w="1906" h="11788" extrusionOk="0">
                  <a:moveTo>
                    <a:pt x="1572" y="0"/>
                  </a:moveTo>
                  <a:lnTo>
                    <a:pt x="12" y="11359"/>
                  </a:lnTo>
                  <a:lnTo>
                    <a:pt x="0" y="11502"/>
                  </a:lnTo>
                  <a:lnTo>
                    <a:pt x="202" y="11621"/>
                  </a:lnTo>
                  <a:cubicBezTo>
                    <a:pt x="214" y="11621"/>
                    <a:pt x="214" y="11644"/>
                    <a:pt x="238" y="11656"/>
                  </a:cubicBezTo>
                  <a:lnTo>
                    <a:pt x="238" y="11668"/>
                  </a:lnTo>
                  <a:lnTo>
                    <a:pt x="250" y="11680"/>
                  </a:lnTo>
                  <a:cubicBezTo>
                    <a:pt x="250" y="11680"/>
                    <a:pt x="250" y="11704"/>
                    <a:pt x="262" y="11704"/>
                  </a:cubicBezTo>
                  <a:cubicBezTo>
                    <a:pt x="274" y="11716"/>
                    <a:pt x="274" y="11728"/>
                    <a:pt x="274" y="11740"/>
                  </a:cubicBezTo>
                  <a:lnTo>
                    <a:pt x="274" y="11764"/>
                  </a:lnTo>
                  <a:lnTo>
                    <a:pt x="274" y="11787"/>
                  </a:lnTo>
                  <a:lnTo>
                    <a:pt x="1905" y="48"/>
                  </a:lnTo>
                  <a:lnTo>
                    <a:pt x="1869" y="48"/>
                  </a:lnTo>
                  <a:cubicBezTo>
                    <a:pt x="1762" y="48"/>
                    <a:pt x="1667" y="36"/>
                    <a:pt x="157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2"/>
            <p:cNvSpPr/>
            <p:nvPr/>
          </p:nvSpPr>
          <p:spPr>
            <a:xfrm>
              <a:off x="6354950" y="4022050"/>
              <a:ext cx="325" cy="25"/>
            </a:xfrm>
            <a:custGeom>
              <a:avLst/>
              <a:gdLst/>
              <a:ahLst/>
              <a:cxnLst/>
              <a:rect l="l" t="t" r="r" b="b"/>
              <a:pathLst>
                <a:path w="13" h="1" extrusionOk="0">
                  <a:moveTo>
                    <a:pt x="0" y="1"/>
                  </a:moveTo>
                  <a:cubicBezTo>
                    <a:pt x="12" y="1"/>
                    <a:pt x="12" y="1"/>
                    <a:pt x="0" y="1"/>
                  </a:cubicBezTo>
                  <a:cubicBezTo>
                    <a:pt x="12" y="1"/>
                    <a:pt x="12"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2"/>
            <p:cNvSpPr/>
            <p:nvPr/>
          </p:nvSpPr>
          <p:spPr>
            <a:xfrm>
              <a:off x="6356150" y="4020850"/>
              <a:ext cx="25" cy="325"/>
            </a:xfrm>
            <a:custGeom>
              <a:avLst/>
              <a:gdLst/>
              <a:ahLst/>
              <a:cxnLst/>
              <a:rect l="l" t="t" r="r" b="b"/>
              <a:pathLst>
                <a:path w="1" h="13" extrusionOk="0">
                  <a:moveTo>
                    <a:pt x="0" y="13"/>
                  </a:moveTo>
                  <a:lnTo>
                    <a:pt x="0" y="13"/>
                  </a:lnTo>
                  <a:lnTo>
                    <a:pt x="0" y="13"/>
                  </a:lnTo>
                  <a:cubicBezTo>
                    <a:pt x="0" y="13"/>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2"/>
            <p:cNvSpPr/>
            <p:nvPr/>
          </p:nvSpPr>
          <p:spPr>
            <a:xfrm>
              <a:off x="6355850" y="4016400"/>
              <a:ext cx="325" cy="325"/>
            </a:xfrm>
            <a:custGeom>
              <a:avLst/>
              <a:gdLst/>
              <a:ahLst/>
              <a:cxnLst/>
              <a:rect l="l" t="t" r="r" b="b"/>
              <a:pathLst>
                <a:path w="13" h="13" extrusionOk="0">
                  <a:moveTo>
                    <a:pt x="0" y="0"/>
                  </a:moveTo>
                  <a:lnTo>
                    <a:pt x="12" y="12"/>
                  </a:ln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2"/>
            <p:cNvSpPr/>
            <p:nvPr/>
          </p:nvSpPr>
          <p:spPr>
            <a:xfrm>
              <a:off x="6155225" y="4019075"/>
              <a:ext cx="199750" cy="125625"/>
            </a:xfrm>
            <a:custGeom>
              <a:avLst/>
              <a:gdLst/>
              <a:ahLst/>
              <a:cxnLst/>
              <a:rect l="l" t="t" r="r" b="b"/>
              <a:pathLst>
                <a:path w="7990" h="5025" extrusionOk="0">
                  <a:moveTo>
                    <a:pt x="7620" y="1"/>
                  </a:moveTo>
                  <a:lnTo>
                    <a:pt x="0" y="5025"/>
                  </a:lnTo>
                  <a:lnTo>
                    <a:pt x="560" y="5025"/>
                  </a:lnTo>
                  <a:lnTo>
                    <a:pt x="7989" y="132"/>
                  </a:lnTo>
                  <a:lnTo>
                    <a:pt x="7989" y="132"/>
                  </a:lnTo>
                  <a:cubicBezTo>
                    <a:pt x="7966" y="143"/>
                    <a:pt x="7936" y="149"/>
                    <a:pt x="7906" y="149"/>
                  </a:cubicBezTo>
                  <a:cubicBezTo>
                    <a:pt x="7876" y="149"/>
                    <a:pt x="7847" y="143"/>
                    <a:pt x="7823" y="132"/>
                  </a:cubicBezTo>
                  <a:lnTo>
                    <a:pt x="7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2"/>
            <p:cNvSpPr/>
            <p:nvPr/>
          </p:nvSpPr>
          <p:spPr>
            <a:xfrm>
              <a:off x="6356150" y="4021150"/>
              <a:ext cx="25" cy="25"/>
            </a:xfrm>
            <a:custGeom>
              <a:avLst/>
              <a:gdLst/>
              <a:ahLst/>
              <a:cxnLst/>
              <a:rect l="l" t="t" r="r" b="b"/>
              <a:pathLst>
                <a:path w="1" h="1" extrusionOk="0">
                  <a:moveTo>
                    <a:pt x="0" y="1"/>
                  </a:moveTo>
                  <a:lnTo>
                    <a:pt x="0" y="1"/>
                  </a:ln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2"/>
            <p:cNvSpPr/>
            <p:nvPr/>
          </p:nvSpPr>
          <p:spPr>
            <a:xfrm>
              <a:off x="6356425" y="4019675"/>
              <a:ext cx="25" cy="25"/>
            </a:xfrm>
            <a:custGeom>
              <a:avLst/>
              <a:gdLst/>
              <a:ahLst/>
              <a:cxnLst/>
              <a:rect l="l" t="t" r="r" b="b"/>
              <a:pathLst>
                <a:path w="1" h="1" extrusionOk="0">
                  <a:moveTo>
                    <a:pt x="1" y="0"/>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2"/>
            <p:cNvSpPr/>
            <p:nvPr/>
          </p:nvSpPr>
          <p:spPr>
            <a:xfrm>
              <a:off x="6356150" y="401700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2"/>
            <p:cNvSpPr/>
            <p:nvPr/>
          </p:nvSpPr>
          <p:spPr>
            <a:xfrm>
              <a:off x="5970975" y="3781850"/>
              <a:ext cx="385775" cy="240975"/>
            </a:xfrm>
            <a:custGeom>
              <a:avLst/>
              <a:gdLst/>
              <a:ahLst/>
              <a:cxnLst/>
              <a:rect l="l" t="t" r="r" b="b"/>
              <a:pathLst>
                <a:path w="15431" h="9639" extrusionOk="0">
                  <a:moveTo>
                    <a:pt x="0" y="0"/>
                  </a:moveTo>
                  <a:lnTo>
                    <a:pt x="0" y="381"/>
                  </a:lnTo>
                  <a:lnTo>
                    <a:pt x="15002" y="9490"/>
                  </a:lnTo>
                  <a:lnTo>
                    <a:pt x="15217" y="9621"/>
                  </a:lnTo>
                  <a:cubicBezTo>
                    <a:pt x="15246" y="9632"/>
                    <a:pt x="15276" y="9638"/>
                    <a:pt x="15303" y="9638"/>
                  </a:cubicBezTo>
                  <a:cubicBezTo>
                    <a:pt x="15330" y="9638"/>
                    <a:pt x="15353" y="9632"/>
                    <a:pt x="15371" y="9621"/>
                  </a:cubicBezTo>
                  <a:lnTo>
                    <a:pt x="15395" y="9609"/>
                  </a:lnTo>
                  <a:lnTo>
                    <a:pt x="15407" y="9585"/>
                  </a:lnTo>
                  <a:cubicBezTo>
                    <a:pt x="15407" y="9585"/>
                    <a:pt x="15407" y="9573"/>
                    <a:pt x="15419" y="9573"/>
                  </a:cubicBezTo>
                  <a:cubicBezTo>
                    <a:pt x="15419" y="9561"/>
                    <a:pt x="15431" y="9537"/>
                    <a:pt x="15431" y="9537"/>
                  </a:cubicBezTo>
                  <a:lnTo>
                    <a:pt x="15431" y="9525"/>
                  </a:lnTo>
                  <a:lnTo>
                    <a:pt x="15431" y="9466"/>
                  </a:lnTo>
                  <a:cubicBezTo>
                    <a:pt x="15431" y="9442"/>
                    <a:pt x="15419" y="9430"/>
                    <a:pt x="15419" y="9406"/>
                  </a:cubicBezTo>
                  <a:cubicBezTo>
                    <a:pt x="15419" y="9394"/>
                    <a:pt x="15407" y="9394"/>
                    <a:pt x="15407" y="9382"/>
                  </a:cubicBezTo>
                  <a:lnTo>
                    <a:pt x="15407" y="9370"/>
                  </a:lnTo>
                  <a:lnTo>
                    <a:pt x="15371" y="9335"/>
                  </a:lnTo>
                  <a:lnTo>
                    <a:pt x="15169" y="9216"/>
                  </a:lnTo>
                  <a:lnTo>
                    <a:pt x="14681" y="8918"/>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2"/>
            <p:cNvSpPr/>
            <p:nvPr/>
          </p:nvSpPr>
          <p:spPr>
            <a:xfrm>
              <a:off x="6535325" y="3221950"/>
              <a:ext cx="50625" cy="50675"/>
            </a:xfrm>
            <a:custGeom>
              <a:avLst/>
              <a:gdLst/>
              <a:ahLst/>
              <a:cxnLst/>
              <a:rect l="l" t="t" r="r" b="b"/>
              <a:pathLst>
                <a:path w="2025" h="2027" extrusionOk="0">
                  <a:moveTo>
                    <a:pt x="1001" y="1"/>
                  </a:moveTo>
                  <a:cubicBezTo>
                    <a:pt x="441" y="36"/>
                    <a:pt x="1" y="489"/>
                    <a:pt x="36" y="1048"/>
                  </a:cubicBezTo>
                  <a:cubicBezTo>
                    <a:pt x="36" y="1144"/>
                    <a:pt x="60" y="1251"/>
                    <a:pt x="96" y="1358"/>
                  </a:cubicBezTo>
                  <a:cubicBezTo>
                    <a:pt x="120" y="1465"/>
                    <a:pt x="179" y="1548"/>
                    <a:pt x="239" y="1620"/>
                  </a:cubicBezTo>
                  <a:cubicBezTo>
                    <a:pt x="334" y="1727"/>
                    <a:pt x="405" y="1799"/>
                    <a:pt x="501" y="1858"/>
                  </a:cubicBezTo>
                  <a:cubicBezTo>
                    <a:pt x="642" y="1967"/>
                    <a:pt x="834" y="2026"/>
                    <a:pt x="1021" y="2026"/>
                  </a:cubicBezTo>
                  <a:cubicBezTo>
                    <a:pt x="1038" y="2026"/>
                    <a:pt x="1055" y="2026"/>
                    <a:pt x="1072" y="2025"/>
                  </a:cubicBezTo>
                  <a:cubicBezTo>
                    <a:pt x="1584" y="2013"/>
                    <a:pt x="2001" y="1608"/>
                    <a:pt x="2025" y="1096"/>
                  </a:cubicBezTo>
                  <a:lnTo>
                    <a:pt x="2025" y="989"/>
                  </a:lnTo>
                  <a:lnTo>
                    <a:pt x="2025" y="965"/>
                  </a:lnTo>
                  <a:cubicBezTo>
                    <a:pt x="2025" y="858"/>
                    <a:pt x="2001" y="763"/>
                    <a:pt x="1965" y="656"/>
                  </a:cubicBezTo>
                  <a:cubicBezTo>
                    <a:pt x="1894" y="453"/>
                    <a:pt x="1727" y="263"/>
                    <a:pt x="1537" y="155"/>
                  </a:cubicBezTo>
                  <a:cubicBezTo>
                    <a:pt x="1453" y="96"/>
                    <a:pt x="1346" y="60"/>
                    <a:pt x="1239" y="36"/>
                  </a:cubicBezTo>
                  <a:cubicBezTo>
                    <a:pt x="1167" y="13"/>
                    <a:pt x="1072" y="1"/>
                    <a:pt x="100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2"/>
            <p:cNvSpPr/>
            <p:nvPr/>
          </p:nvSpPr>
          <p:spPr>
            <a:xfrm>
              <a:off x="6615100" y="3045125"/>
              <a:ext cx="70575" cy="71475"/>
            </a:xfrm>
            <a:custGeom>
              <a:avLst/>
              <a:gdLst/>
              <a:ahLst/>
              <a:cxnLst/>
              <a:rect l="l" t="t" r="r" b="b"/>
              <a:pathLst>
                <a:path w="2823" h="2859" extrusionOk="0">
                  <a:moveTo>
                    <a:pt x="1389" y="1"/>
                  </a:moveTo>
                  <a:cubicBezTo>
                    <a:pt x="1375" y="1"/>
                    <a:pt x="1360" y="1"/>
                    <a:pt x="1346" y="1"/>
                  </a:cubicBezTo>
                  <a:cubicBezTo>
                    <a:pt x="989" y="25"/>
                    <a:pt x="667" y="168"/>
                    <a:pt x="429" y="406"/>
                  </a:cubicBezTo>
                  <a:cubicBezTo>
                    <a:pt x="358" y="478"/>
                    <a:pt x="274" y="561"/>
                    <a:pt x="215" y="644"/>
                  </a:cubicBezTo>
                  <a:cubicBezTo>
                    <a:pt x="120" y="859"/>
                    <a:pt x="24" y="1061"/>
                    <a:pt x="12" y="1299"/>
                  </a:cubicBezTo>
                  <a:cubicBezTo>
                    <a:pt x="12" y="1359"/>
                    <a:pt x="1" y="1430"/>
                    <a:pt x="1" y="1513"/>
                  </a:cubicBezTo>
                  <a:cubicBezTo>
                    <a:pt x="1" y="1537"/>
                    <a:pt x="1" y="1585"/>
                    <a:pt x="12" y="1609"/>
                  </a:cubicBezTo>
                  <a:cubicBezTo>
                    <a:pt x="72" y="2121"/>
                    <a:pt x="382" y="2537"/>
                    <a:pt x="822" y="2728"/>
                  </a:cubicBezTo>
                  <a:cubicBezTo>
                    <a:pt x="917" y="2776"/>
                    <a:pt x="1013" y="2799"/>
                    <a:pt x="1132" y="2835"/>
                  </a:cubicBezTo>
                  <a:cubicBezTo>
                    <a:pt x="1251" y="2859"/>
                    <a:pt x="1358" y="2859"/>
                    <a:pt x="1477" y="2859"/>
                  </a:cubicBezTo>
                  <a:cubicBezTo>
                    <a:pt x="2048" y="2835"/>
                    <a:pt x="2548" y="2466"/>
                    <a:pt x="2739" y="1942"/>
                  </a:cubicBezTo>
                  <a:cubicBezTo>
                    <a:pt x="2763" y="1835"/>
                    <a:pt x="2798" y="1752"/>
                    <a:pt x="2810" y="1633"/>
                  </a:cubicBezTo>
                  <a:cubicBezTo>
                    <a:pt x="2822" y="1537"/>
                    <a:pt x="2822" y="1466"/>
                    <a:pt x="2822" y="1371"/>
                  </a:cubicBezTo>
                  <a:cubicBezTo>
                    <a:pt x="2799" y="611"/>
                    <a:pt x="2145" y="1"/>
                    <a:pt x="13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2"/>
            <p:cNvSpPr/>
            <p:nvPr/>
          </p:nvSpPr>
          <p:spPr>
            <a:xfrm>
              <a:off x="5970675" y="2098000"/>
              <a:ext cx="13425" cy="55400"/>
            </a:xfrm>
            <a:custGeom>
              <a:avLst/>
              <a:gdLst/>
              <a:ahLst/>
              <a:cxnLst/>
              <a:rect l="l" t="t" r="r" b="b"/>
              <a:pathLst>
                <a:path w="537" h="2216" extrusionOk="0">
                  <a:moveTo>
                    <a:pt x="0" y="1"/>
                  </a:moveTo>
                  <a:lnTo>
                    <a:pt x="0" y="2215"/>
                  </a:lnTo>
                  <a:cubicBezTo>
                    <a:pt x="60" y="2168"/>
                    <a:pt x="120" y="2108"/>
                    <a:pt x="179" y="2049"/>
                  </a:cubicBezTo>
                  <a:cubicBezTo>
                    <a:pt x="251" y="1977"/>
                    <a:pt x="310" y="1882"/>
                    <a:pt x="358" y="1799"/>
                  </a:cubicBezTo>
                  <a:cubicBezTo>
                    <a:pt x="477" y="1596"/>
                    <a:pt x="536" y="1334"/>
                    <a:pt x="536" y="1072"/>
                  </a:cubicBezTo>
                  <a:cubicBezTo>
                    <a:pt x="536" y="953"/>
                    <a:pt x="524" y="846"/>
                    <a:pt x="489" y="763"/>
                  </a:cubicBezTo>
                  <a:cubicBezTo>
                    <a:pt x="417" y="465"/>
                    <a:pt x="239" y="191"/>
                    <a:pt x="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2"/>
            <p:cNvSpPr/>
            <p:nvPr/>
          </p:nvSpPr>
          <p:spPr>
            <a:xfrm>
              <a:off x="6103125" y="1404475"/>
              <a:ext cx="36950" cy="36050"/>
            </a:xfrm>
            <a:custGeom>
              <a:avLst/>
              <a:gdLst/>
              <a:ahLst/>
              <a:cxnLst/>
              <a:rect l="l" t="t" r="r" b="b"/>
              <a:pathLst>
                <a:path w="1478" h="1442" extrusionOk="0">
                  <a:moveTo>
                    <a:pt x="715" y="0"/>
                  </a:moveTo>
                  <a:cubicBezTo>
                    <a:pt x="644" y="0"/>
                    <a:pt x="572" y="12"/>
                    <a:pt x="525" y="24"/>
                  </a:cubicBezTo>
                  <a:cubicBezTo>
                    <a:pt x="227" y="131"/>
                    <a:pt x="1" y="417"/>
                    <a:pt x="13" y="738"/>
                  </a:cubicBezTo>
                  <a:cubicBezTo>
                    <a:pt x="13" y="786"/>
                    <a:pt x="25" y="834"/>
                    <a:pt x="25" y="881"/>
                  </a:cubicBezTo>
                  <a:cubicBezTo>
                    <a:pt x="60" y="977"/>
                    <a:pt x="96" y="1084"/>
                    <a:pt x="167" y="1155"/>
                  </a:cubicBezTo>
                  <a:cubicBezTo>
                    <a:pt x="292" y="1326"/>
                    <a:pt x="504" y="1442"/>
                    <a:pt x="740" y="1442"/>
                  </a:cubicBezTo>
                  <a:cubicBezTo>
                    <a:pt x="752" y="1442"/>
                    <a:pt x="763" y="1441"/>
                    <a:pt x="775" y="1441"/>
                  </a:cubicBezTo>
                  <a:cubicBezTo>
                    <a:pt x="989" y="1429"/>
                    <a:pt x="1191" y="1322"/>
                    <a:pt x="1322" y="1155"/>
                  </a:cubicBezTo>
                  <a:cubicBezTo>
                    <a:pt x="1382" y="1072"/>
                    <a:pt x="1441" y="977"/>
                    <a:pt x="1453" y="881"/>
                  </a:cubicBezTo>
                  <a:cubicBezTo>
                    <a:pt x="1477" y="846"/>
                    <a:pt x="1477" y="786"/>
                    <a:pt x="1477" y="715"/>
                  </a:cubicBezTo>
                  <a:cubicBezTo>
                    <a:pt x="1453" y="357"/>
                    <a:pt x="1191" y="72"/>
                    <a:pt x="846" y="12"/>
                  </a:cubicBezTo>
                  <a:cubicBezTo>
                    <a:pt x="798" y="12"/>
                    <a:pt x="763" y="0"/>
                    <a:pt x="71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2"/>
            <p:cNvSpPr/>
            <p:nvPr/>
          </p:nvSpPr>
          <p:spPr>
            <a:xfrm>
              <a:off x="6109075" y="1694975"/>
              <a:ext cx="37250" cy="36950"/>
            </a:xfrm>
            <a:custGeom>
              <a:avLst/>
              <a:gdLst/>
              <a:ahLst/>
              <a:cxnLst/>
              <a:rect l="l" t="t" r="r" b="b"/>
              <a:pathLst>
                <a:path w="1490" h="1478" extrusionOk="0">
                  <a:moveTo>
                    <a:pt x="703" y="1"/>
                  </a:moveTo>
                  <a:cubicBezTo>
                    <a:pt x="310" y="13"/>
                    <a:pt x="1" y="346"/>
                    <a:pt x="1" y="751"/>
                  </a:cubicBezTo>
                  <a:lnTo>
                    <a:pt x="1" y="763"/>
                  </a:lnTo>
                  <a:cubicBezTo>
                    <a:pt x="1" y="870"/>
                    <a:pt x="25" y="965"/>
                    <a:pt x="72" y="1060"/>
                  </a:cubicBezTo>
                  <a:cubicBezTo>
                    <a:pt x="132" y="1168"/>
                    <a:pt x="203" y="1263"/>
                    <a:pt x="310" y="1346"/>
                  </a:cubicBezTo>
                  <a:cubicBezTo>
                    <a:pt x="394" y="1406"/>
                    <a:pt x="489" y="1441"/>
                    <a:pt x="608" y="1465"/>
                  </a:cubicBezTo>
                  <a:cubicBezTo>
                    <a:pt x="668" y="1477"/>
                    <a:pt x="715" y="1477"/>
                    <a:pt x="775" y="1477"/>
                  </a:cubicBezTo>
                  <a:cubicBezTo>
                    <a:pt x="1180" y="1465"/>
                    <a:pt x="1489" y="1120"/>
                    <a:pt x="1477" y="715"/>
                  </a:cubicBezTo>
                  <a:lnTo>
                    <a:pt x="1477" y="703"/>
                  </a:lnTo>
                  <a:cubicBezTo>
                    <a:pt x="1477" y="596"/>
                    <a:pt x="1442" y="489"/>
                    <a:pt x="1382" y="406"/>
                  </a:cubicBezTo>
                  <a:cubicBezTo>
                    <a:pt x="1334" y="310"/>
                    <a:pt x="1275" y="239"/>
                    <a:pt x="1192" y="179"/>
                  </a:cubicBezTo>
                  <a:cubicBezTo>
                    <a:pt x="1120" y="120"/>
                    <a:pt x="1013" y="60"/>
                    <a:pt x="906" y="36"/>
                  </a:cubicBezTo>
                  <a:cubicBezTo>
                    <a:pt x="846" y="13"/>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2"/>
            <p:cNvSpPr/>
            <p:nvPr/>
          </p:nvSpPr>
          <p:spPr>
            <a:xfrm>
              <a:off x="6425200" y="2059300"/>
              <a:ext cx="25925" cy="25325"/>
            </a:xfrm>
            <a:custGeom>
              <a:avLst/>
              <a:gdLst/>
              <a:ahLst/>
              <a:cxnLst/>
              <a:rect l="l" t="t" r="r" b="b"/>
              <a:pathLst>
                <a:path w="1037" h="1013" extrusionOk="0">
                  <a:moveTo>
                    <a:pt x="522" y="0"/>
                  </a:moveTo>
                  <a:cubicBezTo>
                    <a:pt x="515" y="0"/>
                    <a:pt x="508" y="1"/>
                    <a:pt x="500" y="1"/>
                  </a:cubicBezTo>
                  <a:cubicBezTo>
                    <a:pt x="238" y="1"/>
                    <a:pt x="48" y="191"/>
                    <a:pt x="0" y="430"/>
                  </a:cubicBezTo>
                  <a:lnTo>
                    <a:pt x="0" y="525"/>
                  </a:lnTo>
                  <a:cubicBezTo>
                    <a:pt x="0" y="608"/>
                    <a:pt x="36" y="680"/>
                    <a:pt x="60" y="739"/>
                  </a:cubicBezTo>
                  <a:cubicBezTo>
                    <a:pt x="155" y="906"/>
                    <a:pt x="334" y="1013"/>
                    <a:pt x="524" y="1013"/>
                  </a:cubicBezTo>
                  <a:cubicBezTo>
                    <a:pt x="810" y="1013"/>
                    <a:pt x="1036" y="775"/>
                    <a:pt x="1012" y="489"/>
                  </a:cubicBezTo>
                  <a:cubicBezTo>
                    <a:pt x="1012" y="211"/>
                    <a:pt x="787"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2"/>
            <p:cNvSpPr/>
            <p:nvPr/>
          </p:nvSpPr>
          <p:spPr>
            <a:xfrm>
              <a:off x="6057300" y="3078375"/>
              <a:ext cx="35725" cy="35300"/>
            </a:xfrm>
            <a:custGeom>
              <a:avLst/>
              <a:gdLst/>
              <a:ahLst/>
              <a:cxnLst/>
              <a:rect l="l" t="t" r="r" b="b"/>
              <a:pathLst>
                <a:path w="1429" h="1412" extrusionOk="0">
                  <a:moveTo>
                    <a:pt x="759" y="1"/>
                  </a:moveTo>
                  <a:cubicBezTo>
                    <a:pt x="737" y="1"/>
                    <a:pt x="714" y="2"/>
                    <a:pt x="691" y="5"/>
                  </a:cubicBezTo>
                  <a:cubicBezTo>
                    <a:pt x="584" y="5"/>
                    <a:pt x="488" y="29"/>
                    <a:pt x="405" y="76"/>
                  </a:cubicBezTo>
                  <a:cubicBezTo>
                    <a:pt x="310" y="124"/>
                    <a:pt x="226" y="195"/>
                    <a:pt x="167" y="267"/>
                  </a:cubicBezTo>
                  <a:cubicBezTo>
                    <a:pt x="60" y="398"/>
                    <a:pt x="0" y="553"/>
                    <a:pt x="12" y="731"/>
                  </a:cubicBezTo>
                  <a:cubicBezTo>
                    <a:pt x="12" y="1099"/>
                    <a:pt x="334" y="1411"/>
                    <a:pt x="709" y="1411"/>
                  </a:cubicBezTo>
                  <a:cubicBezTo>
                    <a:pt x="723" y="1411"/>
                    <a:pt x="737" y="1411"/>
                    <a:pt x="750" y="1410"/>
                  </a:cubicBezTo>
                  <a:cubicBezTo>
                    <a:pt x="988" y="1410"/>
                    <a:pt x="1179" y="1291"/>
                    <a:pt x="1310" y="1112"/>
                  </a:cubicBezTo>
                  <a:cubicBezTo>
                    <a:pt x="1369" y="1029"/>
                    <a:pt x="1417" y="922"/>
                    <a:pt x="1429" y="814"/>
                  </a:cubicBezTo>
                  <a:lnTo>
                    <a:pt x="1429" y="684"/>
                  </a:lnTo>
                  <a:cubicBezTo>
                    <a:pt x="1429" y="612"/>
                    <a:pt x="1417" y="541"/>
                    <a:pt x="1381" y="457"/>
                  </a:cubicBezTo>
                  <a:cubicBezTo>
                    <a:pt x="1358" y="350"/>
                    <a:pt x="1298" y="267"/>
                    <a:pt x="1203" y="195"/>
                  </a:cubicBezTo>
                  <a:cubicBezTo>
                    <a:pt x="1087" y="79"/>
                    <a:pt x="934" y="1"/>
                    <a:pt x="75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2"/>
            <p:cNvSpPr/>
            <p:nvPr/>
          </p:nvSpPr>
          <p:spPr>
            <a:xfrm>
              <a:off x="6380550" y="2852850"/>
              <a:ext cx="35750" cy="35750"/>
            </a:xfrm>
            <a:custGeom>
              <a:avLst/>
              <a:gdLst/>
              <a:ahLst/>
              <a:cxnLst/>
              <a:rect l="l" t="t" r="r" b="b"/>
              <a:pathLst>
                <a:path w="1430" h="1430" extrusionOk="0">
                  <a:moveTo>
                    <a:pt x="620" y="1"/>
                  </a:moveTo>
                  <a:cubicBezTo>
                    <a:pt x="512" y="13"/>
                    <a:pt x="417" y="49"/>
                    <a:pt x="346" y="108"/>
                  </a:cubicBezTo>
                  <a:cubicBezTo>
                    <a:pt x="262" y="168"/>
                    <a:pt x="179" y="239"/>
                    <a:pt x="119" y="334"/>
                  </a:cubicBezTo>
                  <a:cubicBezTo>
                    <a:pt x="48" y="453"/>
                    <a:pt x="0" y="584"/>
                    <a:pt x="0" y="727"/>
                  </a:cubicBezTo>
                  <a:cubicBezTo>
                    <a:pt x="0" y="834"/>
                    <a:pt x="36" y="930"/>
                    <a:pt x="60" y="1013"/>
                  </a:cubicBezTo>
                  <a:cubicBezTo>
                    <a:pt x="108" y="1108"/>
                    <a:pt x="167" y="1180"/>
                    <a:pt x="239" y="1251"/>
                  </a:cubicBezTo>
                  <a:cubicBezTo>
                    <a:pt x="322" y="1323"/>
                    <a:pt x="417" y="1370"/>
                    <a:pt x="524" y="1406"/>
                  </a:cubicBezTo>
                  <a:cubicBezTo>
                    <a:pt x="596" y="1418"/>
                    <a:pt x="679" y="1430"/>
                    <a:pt x="750" y="1430"/>
                  </a:cubicBezTo>
                  <a:cubicBezTo>
                    <a:pt x="893" y="1430"/>
                    <a:pt x="1036" y="1382"/>
                    <a:pt x="1131" y="1299"/>
                  </a:cubicBezTo>
                  <a:cubicBezTo>
                    <a:pt x="1227" y="1239"/>
                    <a:pt x="1298" y="1144"/>
                    <a:pt x="1346" y="1061"/>
                  </a:cubicBezTo>
                  <a:cubicBezTo>
                    <a:pt x="1405" y="953"/>
                    <a:pt x="1429" y="822"/>
                    <a:pt x="1429" y="703"/>
                  </a:cubicBezTo>
                  <a:cubicBezTo>
                    <a:pt x="1429" y="394"/>
                    <a:pt x="1227" y="132"/>
                    <a:pt x="941" y="49"/>
                  </a:cubicBezTo>
                  <a:cubicBezTo>
                    <a:pt x="870" y="13"/>
                    <a:pt x="798" y="13"/>
                    <a:pt x="703" y="13"/>
                  </a:cubicBezTo>
                  <a:cubicBezTo>
                    <a:pt x="655" y="1"/>
                    <a:pt x="631"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2"/>
            <p:cNvSpPr/>
            <p:nvPr/>
          </p:nvSpPr>
          <p:spPr>
            <a:xfrm>
              <a:off x="6112050" y="2933525"/>
              <a:ext cx="25625" cy="25350"/>
            </a:xfrm>
            <a:custGeom>
              <a:avLst/>
              <a:gdLst/>
              <a:ahLst/>
              <a:cxnLst/>
              <a:rect l="l" t="t" r="r" b="b"/>
              <a:pathLst>
                <a:path w="1025" h="1014" extrusionOk="0">
                  <a:moveTo>
                    <a:pt x="489" y="1"/>
                  </a:moveTo>
                  <a:cubicBezTo>
                    <a:pt x="227" y="24"/>
                    <a:pt x="1" y="262"/>
                    <a:pt x="1" y="524"/>
                  </a:cubicBezTo>
                  <a:cubicBezTo>
                    <a:pt x="1" y="803"/>
                    <a:pt x="227" y="1013"/>
                    <a:pt x="502" y="1013"/>
                  </a:cubicBezTo>
                  <a:cubicBezTo>
                    <a:pt x="510" y="1013"/>
                    <a:pt x="517" y="1013"/>
                    <a:pt x="525" y="1013"/>
                  </a:cubicBezTo>
                  <a:cubicBezTo>
                    <a:pt x="715" y="1013"/>
                    <a:pt x="858" y="905"/>
                    <a:pt x="953" y="751"/>
                  </a:cubicBezTo>
                  <a:cubicBezTo>
                    <a:pt x="1001" y="679"/>
                    <a:pt x="1013" y="584"/>
                    <a:pt x="1013" y="489"/>
                  </a:cubicBezTo>
                  <a:cubicBezTo>
                    <a:pt x="1025" y="477"/>
                    <a:pt x="1025" y="465"/>
                    <a:pt x="1013" y="429"/>
                  </a:cubicBezTo>
                  <a:cubicBezTo>
                    <a:pt x="1001" y="334"/>
                    <a:pt x="953" y="239"/>
                    <a:pt x="894" y="167"/>
                  </a:cubicBezTo>
                  <a:cubicBezTo>
                    <a:pt x="822" y="96"/>
                    <a:pt x="727" y="36"/>
                    <a:pt x="608" y="24"/>
                  </a:cubicBezTo>
                  <a:cubicBezTo>
                    <a:pt x="584" y="24"/>
                    <a:pt x="537" y="1"/>
                    <a:pt x="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2"/>
            <p:cNvSpPr/>
            <p:nvPr/>
          </p:nvSpPr>
          <p:spPr>
            <a:xfrm>
              <a:off x="6306125" y="3104075"/>
              <a:ext cx="25925" cy="25350"/>
            </a:xfrm>
            <a:custGeom>
              <a:avLst/>
              <a:gdLst/>
              <a:ahLst/>
              <a:cxnLst/>
              <a:rect l="l" t="t" r="r" b="b"/>
              <a:pathLst>
                <a:path w="1037" h="1014" extrusionOk="0">
                  <a:moveTo>
                    <a:pt x="522" y="0"/>
                  </a:moveTo>
                  <a:cubicBezTo>
                    <a:pt x="515" y="0"/>
                    <a:pt x="508" y="0"/>
                    <a:pt x="501" y="1"/>
                  </a:cubicBezTo>
                  <a:cubicBezTo>
                    <a:pt x="215" y="13"/>
                    <a:pt x="1" y="251"/>
                    <a:pt x="1" y="525"/>
                  </a:cubicBezTo>
                  <a:cubicBezTo>
                    <a:pt x="1" y="792"/>
                    <a:pt x="227" y="1013"/>
                    <a:pt x="503" y="1013"/>
                  </a:cubicBezTo>
                  <a:cubicBezTo>
                    <a:pt x="510" y="1013"/>
                    <a:pt x="517" y="1013"/>
                    <a:pt x="525" y="1013"/>
                  </a:cubicBezTo>
                  <a:cubicBezTo>
                    <a:pt x="810" y="1013"/>
                    <a:pt x="1037" y="775"/>
                    <a:pt x="1013" y="489"/>
                  </a:cubicBezTo>
                  <a:cubicBezTo>
                    <a:pt x="1001" y="211"/>
                    <a:pt x="775"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2"/>
            <p:cNvSpPr/>
            <p:nvPr/>
          </p:nvSpPr>
          <p:spPr>
            <a:xfrm>
              <a:off x="6408525" y="2464700"/>
              <a:ext cx="25325" cy="25350"/>
            </a:xfrm>
            <a:custGeom>
              <a:avLst/>
              <a:gdLst/>
              <a:ahLst/>
              <a:cxnLst/>
              <a:rect l="l" t="t" r="r" b="b"/>
              <a:pathLst>
                <a:path w="1013" h="1014" extrusionOk="0">
                  <a:moveTo>
                    <a:pt x="513" y="1"/>
                  </a:moveTo>
                  <a:cubicBezTo>
                    <a:pt x="505" y="1"/>
                    <a:pt x="497" y="1"/>
                    <a:pt x="489" y="1"/>
                  </a:cubicBezTo>
                  <a:cubicBezTo>
                    <a:pt x="382" y="1"/>
                    <a:pt x="298" y="37"/>
                    <a:pt x="227" y="96"/>
                  </a:cubicBezTo>
                  <a:cubicBezTo>
                    <a:pt x="132" y="156"/>
                    <a:pt x="60" y="239"/>
                    <a:pt x="36" y="347"/>
                  </a:cubicBezTo>
                  <a:cubicBezTo>
                    <a:pt x="12" y="406"/>
                    <a:pt x="1" y="466"/>
                    <a:pt x="1" y="525"/>
                  </a:cubicBezTo>
                  <a:cubicBezTo>
                    <a:pt x="1" y="644"/>
                    <a:pt x="48" y="763"/>
                    <a:pt x="120" y="835"/>
                  </a:cubicBezTo>
                  <a:lnTo>
                    <a:pt x="120" y="858"/>
                  </a:lnTo>
                  <a:cubicBezTo>
                    <a:pt x="179" y="918"/>
                    <a:pt x="251" y="954"/>
                    <a:pt x="334" y="989"/>
                  </a:cubicBezTo>
                  <a:cubicBezTo>
                    <a:pt x="393" y="1001"/>
                    <a:pt x="453" y="1013"/>
                    <a:pt x="513" y="1013"/>
                  </a:cubicBezTo>
                  <a:cubicBezTo>
                    <a:pt x="548" y="1013"/>
                    <a:pt x="608" y="1001"/>
                    <a:pt x="655" y="989"/>
                  </a:cubicBezTo>
                  <a:cubicBezTo>
                    <a:pt x="667" y="989"/>
                    <a:pt x="691" y="978"/>
                    <a:pt x="703" y="978"/>
                  </a:cubicBezTo>
                  <a:cubicBezTo>
                    <a:pt x="810" y="930"/>
                    <a:pt x="882" y="858"/>
                    <a:pt x="941" y="763"/>
                  </a:cubicBezTo>
                  <a:cubicBezTo>
                    <a:pt x="953" y="751"/>
                    <a:pt x="953" y="739"/>
                    <a:pt x="965" y="716"/>
                  </a:cubicBezTo>
                  <a:cubicBezTo>
                    <a:pt x="1001" y="644"/>
                    <a:pt x="1013" y="585"/>
                    <a:pt x="1013" y="501"/>
                  </a:cubicBezTo>
                  <a:cubicBezTo>
                    <a:pt x="1013" y="454"/>
                    <a:pt x="1001" y="394"/>
                    <a:pt x="977" y="347"/>
                  </a:cubicBezTo>
                  <a:cubicBezTo>
                    <a:pt x="908" y="151"/>
                    <a:pt x="729" y="1"/>
                    <a:pt x="51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2"/>
            <p:cNvSpPr/>
            <p:nvPr/>
          </p:nvSpPr>
          <p:spPr>
            <a:xfrm>
              <a:off x="6123675" y="2252200"/>
              <a:ext cx="25325" cy="25625"/>
            </a:xfrm>
            <a:custGeom>
              <a:avLst/>
              <a:gdLst/>
              <a:ahLst/>
              <a:cxnLst/>
              <a:rect l="l" t="t" r="r" b="b"/>
              <a:pathLst>
                <a:path w="1013" h="1025" extrusionOk="0">
                  <a:moveTo>
                    <a:pt x="488" y="0"/>
                  </a:moveTo>
                  <a:cubicBezTo>
                    <a:pt x="381" y="0"/>
                    <a:pt x="298" y="48"/>
                    <a:pt x="203" y="107"/>
                  </a:cubicBezTo>
                  <a:cubicBezTo>
                    <a:pt x="119" y="167"/>
                    <a:pt x="60" y="262"/>
                    <a:pt x="24" y="357"/>
                  </a:cubicBezTo>
                  <a:cubicBezTo>
                    <a:pt x="12" y="405"/>
                    <a:pt x="0" y="465"/>
                    <a:pt x="0" y="524"/>
                  </a:cubicBezTo>
                  <a:cubicBezTo>
                    <a:pt x="0" y="750"/>
                    <a:pt x="155" y="941"/>
                    <a:pt x="369" y="1000"/>
                  </a:cubicBezTo>
                  <a:cubicBezTo>
                    <a:pt x="417" y="1024"/>
                    <a:pt x="477" y="1024"/>
                    <a:pt x="512" y="1024"/>
                  </a:cubicBezTo>
                  <a:cubicBezTo>
                    <a:pt x="572" y="1024"/>
                    <a:pt x="631" y="1000"/>
                    <a:pt x="679" y="988"/>
                  </a:cubicBezTo>
                  <a:cubicBezTo>
                    <a:pt x="715" y="977"/>
                    <a:pt x="750" y="965"/>
                    <a:pt x="786" y="941"/>
                  </a:cubicBezTo>
                  <a:cubicBezTo>
                    <a:pt x="869" y="881"/>
                    <a:pt x="953" y="798"/>
                    <a:pt x="977" y="691"/>
                  </a:cubicBezTo>
                  <a:cubicBezTo>
                    <a:pt x="989" y="631"/>
                    <a:pt x="1012" y="572"/>
                    <a:pt x="1012" y="500"/>
                  </a:cubicBezTo>
                  <a:cubicBezTo>
                    <a:pt x="1012" y="334"/>
                    <a:pt x="929" y="203"/>
                    <a:pt x="810" y="107"/>
                  </a:cubicBezTo>
                  <a:cubicBezTo>
                    <a:pt x="727" y="48"/>
                    <a:pt x="619" y="0"/>
                    <a:pt x="5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2"/>
            <p:cNvSpPr/>
            <p:nvPr/>
          </p:nvSpPr>
          <p:spPr>
            <a:xfrm>
              <a:off x="6508250" y="1603550"/>
              <a:ext cx="25625" cy="25400"/>
            </a:xfrm>
            <a:custGeom>
              <a:avLst/>
              <a:gdLst/>
              <a:ahLst/>
              <a:cxnLst/>
              <a:rect l="l" t="t" r="r" b="b"/>
              <a:pathLst>
                <a:path w="1025" h="1016" extrusionOk="0">
                  <a:moveTo>
                    <a:pt x="530" y="1"/>
                  </a:moveTo>
                  <a:cubicBezTo>
                    <a:pt x="516" y="1"/>
                    <a:pt x="502" y="1"/>
                    <a:pt x="488" y="3"/>
                  </a:cubicBezTo>
                  <a:cubicBezTo>
                    <a:pt x="357" y="3"/>
                    <a:pt x="238" y="74"/>
                    <a:pt x="155" y="157"/>
                  </a:cubicBezTo>
                  <a:cubicBezTo>
                    <a:pt x="72" y="241"/>
                    <a:pt x="36" y="336"/>
                    <a:pt x="12" y="443"/>
                  </a:cubicBezTo>
                  <a:cubicBezTo>
                    <a:pt x="0" y="491"/>
                    <a:pt x="0" y="503"/>
                    <a:pt x="0" y="514"/>
                  </a:cubicBezTo>
                  <a:cubicBezTo>
                    <a:pt x="0" y="634"/>
                    <a:pt x="48" y="741"/>
                    <a:pt x="107" y="812"/>
                  </a:cubicBezTo>
                  <a:cubicBezTo>
                    <a:pt x="185" y="945"/>
                    <a:pt x="334" y="1016"/>
                    <a:pt x="488" y="1016"/>
                  </a:cubicBezTo>
                  <a:cubicBezTo>
                    <a:pt x="500" y="1016"/>
                    <a:pt x="512" y="1015"/>
                    <a:pt x="524" y="1015"/>
                  </a:cubicBezTo>
                  <a:cubicBezTo>
                    <a:pt x="810" y="1015"/>
                    <a:pt x="1024" y="776"/>
                    <a:pt x="1012" y="491"/>
                  </a:cubicBezTo>
                  <a:cubicBezTo>
                    <a:pt x="1012" y="219"/>
                    <a:pt x="797" y="1"/>
                    <a:pt x="53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2"/>
            <p:cNvSpPr/>
            <p:nvPr/>
          </p:nvSpPr>
          <p:spPr>
            <a:xfrm>
              <a:off x="6389175" y="3469300"/>
              <a:ext cx="36650" cy="35450"/>
            </a:xfrm>
            <a:custGeom>
              <a:avLst/>
              <a:gdLst/>
              <a:ahLst/>
              <a:cxnLst/>
              <a:rect l="l" t="t" r="r" b="b"/>
              <a:pathLst>
                <a:path w="1466" h="1418" extrusionOk="0">
                  <a:moveTo>
                    <a:pt x="703" y="1"/>
                  </a:moveTo>
                  <a:cubicBezTo>
                    <a:pt x="644" y="1"/>
                    <a:pt x="584" y="25"/>
                    <a:pt x="536" y="36"/>
                  </a:cubicBezTo>
                  <a:cubicBezTo>
                    <a:pt x="429" y="60"/>
                    <a:pt x="346" y="120"/>
                    <a:pt x="251" y="179"/>
                  </a:cubicBezTo>
                  <a:cubicBezTo>
                    <a:pt x="108" y="322"/>
                    <a:pt x="1" y="525"/>
                    <a:pt x="13" y="739"/>
                  </a:cubicBezTo>
                  <a:cubicBezTo>
                    <a:pt x="13" y="775"/>
                    <a:pt x="13" y="810"/>
                    <a:pt x="36" y="858"/>
                  </a:cubicBezTo>
                  <a:cubicBezTo>
                    <a:pt x="48" y="953"/>
                    <a:pt x="96" y="1060"/>
                    <a:pt x="167" y="1132"/>
                  </a:cubicBezTo>
                  <a:cubicBezTo>
                    <a:pt x="298" y="1310"/>
                    <a:pt x="525" y="1418"/>
                    <a:pt x="763" y="1418"/>
                  </a:cubicBezTo>
                  <a:cubicBezTo>
                    <a:pt x="1144" y="1418"/>
                    <a:pt x="1465" y="1072"/>
                    <a:pt x="1441" y="691"/>
                  </a:cubicBezTo>
                  <a:cubicBezTo>
                    <a:pt x="1441" y="632"/>
                    <a:pt x="1429" y="560"/>
                    <a:pt x="1418" y="501"/>
                  </a:cubicBezTo>
                  <a:cubicBezTo>
                    <a:pt x="1382" y="394"/>
                    <a:pt x="1322" y="298"/>
                    <a:pt x="1251" y="227"/>
                  </a:cubicBezTo>
                  <a:lnTo>
                    <a:pt x="1203" y="179"/>
                  </a:lnTo>
                  <a:cubicBezTo>
                    <a:pt x="1132" y="108"/>
                    <a:pt x="1025" y="60"/>
                    <a:pt x="929" y="36"/>
                  </a:cubicBezTo>
                  <a:cubicBezTo>
                    <a:pt x="846" y="25"/>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2"/>
            <p:cNvSpPr/>
            <p:nvPr/>
          </p:nvSpPr>
          <p:spPr>
            <a:xfrm>
              <a:off x="6987775" y="3156175"/>
              <a:ext cx="36325" cy="35750"/>
            </a:xfrm>
            <a:custGeom>
              <a:avLst/>
              <a:gdLst/>
              <a:ahLst/>
              <a:cxnLst/>
              <a:rect l="l" t="t" r="r" b="b"/>
              <a:pathLst>
                <a:path w="1453" h="1430" extrusionOk="0">
                  <a:moveTo>
                    <a:pt x="713" y="0"/>
                  </a:moveTo>
                  <a:cubicBezTo>
                    <a:pt x="706" y="0"/>
                    <a:pt x="698" y="0"/>
                    <a:pt x="691" y="0"/>
                  </a:cubicBezTo>
                  <a:cubicBezTo>
                    <a:pt x="584" y="0"/>
                    <a:pt x="476" y="24"/>
                    <a:pt x="393" y="84"/>
                  </a:cubicBezTo>
                  <a:cubicBezTo>
                    <a:pt x="298" y="131"/>
                    <a:pt x="214" y="203"/>
                    <a:pt x="155" y="298"/>
                  </a:cubicBezTo>
                  <a:cubicBezTo>
                    <a:pt x="119" y="346"/>
                    <a:pt x="95" y="405"/>
                    <a:pt x="60" y="465"/>
                  </a:cubicBezTo>
                  <a:cubicBezTo>
                    <a:pt x="36" y="548"/>
                    <a:pt x="0" y="643"/>
                    <a:pt x="24" y="739"/>
                  </a:cubicBezTo>
                  <a:lnTo>
                    <a:pt x="24" y="774"/>
                  </a:lnTo>
                  <a:cubicBezTo>
                    <a:pt x="24" y="822"/>
                    <a:pt x="36" y="858"/>
                    <a:pt x="48" y="905"/>
                  </a:cubicBezTo>
                  <a:cubicBezTo>
                    <a:pt x="83" y="1012"/>
                    <a:pt x="119" y="1096"/>
                    <a:pt x="203" y="1191"/>
                  </a:cubicBezTo>
                  <a:cubicBezTo>
                    <a:pt x="334" y="1334"/>
                    <a:pt x="536" y="1429"/>
                    <a:pt x="750" y="1429"/>
                  </a:cubicBezTo>
                  <a:cubicBezTo>
                    <a:pt x="1131" y="1429"/>
                    <a:pt x="1453" y="1084"/>
                    <a:pt x="1429" y="703"/>
                  </a:cubicBezTo>
                  <a:cubicBezTo>
                    <a:pt x="1417" y="306"/>
                    <a:pt x="1107" y="0"/>
                    <a:pt x="7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2"/>
            <p:cNvSpPr/>
            <p:nvPr/>
          </p:nvSpPr>
          <p:spPr>
            <a:xfrm>
              <a:off x="6376075" y="3686575"/>
              <a:ext cx="40225" cy="39625"/>
            </a:xfrm>
            <a:custGeom>
              <a:avLst/>
              <a:gdLst/>
              <a:ahLst/>
              <a:cxnLst/>
              <a:rect l="l" t="t" r="r" b="b"/>
              <a:pathLst>
                <a:path w="1609" h="1585" extrusionOk="0">
                  <a:moveTo>
                    <a:pt x="816" y="0"/>
                  </a:moveTo>
                  <a:cubicBezTo>
                    <a:pt x="803" y="0"/>
                    <a:pt x="789" y="1"/>
                    <a:pt x="775" y="1"/>
                  </a:cubicBezTo>
                  <a:cubicBezTo>
                    <a:pt x="346" y="37"/>
                    <a:pt x="1" y="394"/>
                    <a:pt x="25" y="823"/>
                  </a:cubicBezTo>
                  <a:lnTo>
                    <a:pt x="25" y="882"/>
                  </a:lnTo>
                  <a:cubicBezTo>
                    <a:pt x="37" y="990"/>
                    <a:pt x="60" y="1085"/>
                    <a:pt x="108" y="1180"/>
                  </a:cubicBezTo>
                  <a:cubicBezTo>
                    <a:pt x="179" y="1347"/>
                    <a:pt x="346" y="1466"/>
                    <a:pt x="525" y="1537"/>
                  </a:cubicBezTo>
                  <a:cubicBezTo>
                    <a:pt x="620" y="1573"/>
                    <a:pt x="715" y="1585"/>
                    <a:pt x="822" y="1585"/>
                  </a:cubicBezTo>
                  <a:lnTo>
                    <a:pt x="858" y="1585"/>
                  </a:lnTo>
                  <a:cubicBezTo>
                    <a:pt x="1275" y="1549"/>
                    <a:pt x="1608" y="1192"/>
                    <a:pt x="1596" y="763"/>
                  </a:cubicBezTo>
                  <a:cubicBezTo>
                    <a:pt x="1585" y="348"/>
                    <a:pt x="1238" y="0"/>
                    <a:pt x="8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2"/>
            <p:cNvSpPr/>
            <p:nvPr/>
          </p:nvSpPr>
          <p:spPr>
            <a:xfrm>
              <a:off x="6069500" y="3642400"/>
              <a:ext cx="29200" cy="28375"/>
            </a:xfrm>
            <a:custGeom>
              <a:avLst/>
              <a:gdLst/>
              <a:ahLst/>
              <a:cxnLst/>
              <a:rect l="l" t="t" r="r" b="b"/>
              <a:pathLst>
                <a:path w="1168" h="1135" extrusionOk="0">
                  <a:moveTo>
                    <a:pt x="568" y="0"/>
                  </a:moveTo>
                  <a:cubicBezTo>
                    <a:pt x="494" y="0"/>
                    <a:pt x="418" y="14"/>
                    <a:pt x="346" y="42"/>
                  </a:cubicBezTo>
                  <a:cubicBezTo>
                    <a:pt x="334" y="42"/>
                    <a:pt x="322" y="66"/>
                    <a:pt x="322" y="66"/>
                  </a:cubicBezTo>
                  <a:cubicBezTo>
                    <a:pt x="227" y="101"/>
                    <a:pt x="155" y="173"/>
                    <a:pt x="108" y="256"/>
                  </a:cubicBezTo>
                  <a:cubicBezTo>
                    <a:pt x="36" y="363"/>
                    <a:pt x="0" y="494"/>
                    <a:pt x="24" y="625"/>
                  </a:cubicBezTo>
                  <a:cubicBezTo>
                    <a:pt x="36" y="697"/>
                    <a:pt x="48" y="756"/>
                    <a:pt x="84" y="828"/>
                  </a:cubicBezTo>
                  <a:cubicBezTo>
                    <a:pt x="96" y="863"/>
                    <a:pt x="108" y="887"/>
                    <a:pt x="143" y="923"/>
                  </a:cubicBezTo>
                  <a:cubicBezTo>
                    <a:pt x="253" y="1060"/>
                    <a:pt x="412" y="1134"/>
                    <a:pt x="582" y="1134"/>
                  </a:cubicBezTo>
                  <a:cubicBezTo>
                    <a:pt x="633" y="1134"/>
                    <a:pt x="686" y="1127"/>
                    <a:pt x="739" y="1113"/>
                  </a:cubicBezTo>
                  <a:cubicBezTo>
                    <a:pt x="774" y="1102"/>
                    <a:pt x="810" y="1090"/>
                    <a:pt x="834" y="1066"/>
                  </a:cubicBezTo>
                  <a:cubicBezTo>
                    <a:pt x="893" y="1042"/>
                    <a:pt x="953" y="994"/>
                    <a:pt x="989" y="959"/>
                  </a:cubicBezTo>
                  <a:cubicBezTo>
                    <a:pt x="1120" y="804"/>
                    <a:pt x="1167" y="601"/>
                    <a:pt x="1108" y="423"/>
                  </a:cubicBezTo>
                  <a:cubicBezTo>
                    <a:pt x="1096" y="387"/>
                    <a:pt x="1072" y="340"/>
                    <a:pt x="1060" y="316"/>
                  </a:cubicBezTo>
                  <a:cubicBezTo>
                    <a:pt x="1060" y="244"/>
                    <a:pt x="1012" y="185"/>
                    <a:pt x="953" y="137"/>
                  </a:cubicBezTo>
                  <a:cubicBezTo>
                    <a:pt x="851" y="51"/>
                    <a:pt x="712" y="0"/>
                    <a:pt x="56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2"/>
            <p:cNvSpPr/>
            <p:nvPr/>
          </p:nvSpPr>
          <p:spPr>
            <a:xfrm>
              <a:off x="6322200" y="2992450"/>
              <a:ext cx="14925" cy="14025"/>
            </a:xfrm>
            <a:custGeom>
              <a:avLst/>
              <a:gdLst/>
              <a:ahLst/>
              <a:cxnLst/>
              <a:rect l="l" t="t" r="r" b="b"/>
              <a:pathLst>
                <a:path w="597" h="561" extrusionOk="0">
                  <a:moveTo>
                    <a:pt x="287" y="1"/>
                  </a:moveTo>
                  <a:cubicBezTo>
                    <a:pt x="120" y="13"/>
                    <a:pt x="1" y="144"/>
                    <a:pt x="1" y="299"/>
                  </a:cubicBezTo>
                  <a:cubicBezTo>
                    <a:pt x="1" y="358"/>
                    <a:pt x="13" y="406"/>
                    <a:pt x="48" y="430"/>
                  </a:cubicBezTo>
                  <a:cubicBezTo>
                    <a:pt x="60" y="453"/>
                    <a:pt x="72" y="477"/>
                    <a:pt x="84" y="489"/>
                  </a:cubicBezTo>
                  <a:cubicBezTo>
                    <a:pt x="144" y="537"/>
                    <a:pt x="227" y="561"/>
                    <a:pt x="298" y="561"/>
                  </a:cubicBezTo>
                  <a:lnTo>
                    <a:pt x="346" y="561"/>
                  </a:lnTo>
                  <a:cubicBezTo>
                    <a:pt x="489" y="549"/>
                    <a:pt x="584" y="442"/>
                    <a:pt x="596" y="311"/>
                  </a:cubicBezTo>
                  <a:lnTo>
                    <a:pt x="596" y="275"/>
                  </a:lnTo>
                  <a:cubicBezTo>
                    <a:pt x="596" y="132"/>
                    <a:pt x="47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2"/>
            <p:cNvSpPr/>
            <p:nvPr/>
          </p:nvSpPr>
          <p:spPr>
            <a:xfrm>
              <a:off x="6251950" y="2719800"/>
              <a:ext cx="14925" cy="14925"/>
            </a:xfrm>
            <a:custGeom>
              <a:avLst/>
              <a:gdLst/>
              <a:ahLst/>
              <a:cxnLst/>
              <a:rect l="l" t="t" r="r" b="b"/>
              <a:pathLst>
                <a:path w="597" h="597" extrusionOk="0">
                  <a:moveTo>
                    <a:pt x="287" y="1"/>
                  </a:moveTo>
                  <a:cubicBezTo>
                    <a:pt x="191" y="1"/>
                    <a:pt x="120" y="37"/>
                    <a:pt x="60" y="120"/>
                  </a:cubicBezTo>
                  <a:cubicBezTo>
                    <a:pt x="13" y="179"/>
                    <a:pt x="1" y="239"/>
                    <a:pt x="1" y="310"/>
                  </a:cubicBezTo>
                  <a:cubicBezTo>
                    <a:pt x="1" y="394"/>
                    <a:pt x="49" y="477"/>
                    <a:pt x="108" y="537"/>
                  </a:cubicBezTo>
                  <a:cubicBezTo>
                    <a:pt x="168" y="572"/>
                    <a:pt x="227" y="596"/>
                    <a:pt x="299" y="596"/>
                  </a:cubicBezTo>
                  <a:cubicBezTo>
                    <a:pt x="406" y="572"/>
                    <a:pt x="477" y="549"/>
                    <a:pt x="525" y="501"/>
                  </a:cubicBezTo>
                  <a:cubicBezTo>
                    <a:pt x="549" y="477"/>
                    <a:pt x="560" y="441"/>
                    <a:pt x="584" y="394"/>
                  </a:cubicBezTo>
                  <a:cubicBezTo>
                    <a:pt x="596" y="370"/>
                    <a:pt x="596" y="322"/>
                    <a:pt x="596" y="275"/>
                  </a:cubicBezTo>
                  <a:cubicBezTo>
                    <a:pt x="596" y="156"/>
                    <a:pt x="525" y="72"/>
                    <a:pt x="430" y="25"/>
                  </a:cubicBezTo>
                  <a:lnTo>
                    <a:pt x="418" y="25"/>
                  </a:lnTo>
                  <a:cubicBezTo>
                    <a:pt x="370" y="13"/>
                    <a:pt x="32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2"/>
            <p:cNvSpPr/>
            <p:nvPr/>
          </p:nvSpPr>
          <p:spPr>
            <a:xfrm>
              <a:off x="6174575" y="2838875"/>
              <a:ext cx="14900" cy="14300"/>
            </a:xfrm>
            <a:custGeom>
              <a:avLst/>
              <a:gdLst/>
              <a:ahLst/>
              <a:cxnLst/>
              <a:rect l="l" t="t" r="r" b="b"/>
              <a:pathLst>
                <a:path w="596" h="572" extrusionOk="0">
                  <a:moveTo>
                    <a:pt x="286" y="0"/>
                  </a:moveTo>
                  <a:cubicBezTo>
                    <a:pt x="131" y="12"/>
                    <a:pt x="0" y="131"/>
                    <a:pt x="0" y="298"/>
                  </a:cubicBezTo>
                  <a:cubicBezTo>
                    <a:pt x="0" y="405"/>
                    <a:pt x="72" y="500"/>
                    <a:pt x="179" y="548"/>
                  </a:cubicBezTo>
                  <a:cubicBezTo>
                    <a:pt x="215" y="560"/>
                    <a:pt x="262" y="572"/>
                    <a:pt x="310" y="572"/>
                  </a:cubicBezTo>
                  <a:cubicBezTo>
                    <a:pt x="477" y="572"/>
                    <a:pt x="596" y="441"/>
                    <a:pt x="596" y="274"/>
                  </a:cubicBezTo>
                  <a:cubicBezTo>
                    <a:pt x="596" y="191"/>
                    <a:pt x="548" y="108"/>
                    <a:pt x="488" y="72"/>
                  </a:cubicBezTo>
                  <a:cubicBezTo>
                    <a:pt x="429" y="24"/>
                    <a:pt x="369"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2"/>
            <p:cNvSpPr/>
            <p:nvPr/>
          </p:nvSpPr>
          <p:spPr>
            <a:xfrm>
              <a:off x="6164450" y="2236725"/>
              <a:ext cx="14600" cy="14600"/>
            </a:xfrm>
            <a:custGeom>
              <a:avLst/>
              <a:gdLst/>
              <a:ahLst/>
              <a:cxnLst/>
              <a:rect l="l" t="t" r="r" b="b"/>
              <a:pathLst>
                <a:path w="584" h="584" extrusionOk="0">
                  <a:moveTo>
                    <a:pt x="286" y="0"/>
                  </a:moveTo>
                  <a:cubicBezTo>
                    <a:pt x="120" y="0"/>
                    <a:pt x="0" y="131"/>
                    <a:pt x="0" y="298"/>
                  </a:cubicBezTo>
                  <a:cubicBezTo>
                    <a:pt x="0" y="464"/>
                    <a:pt x="131" y="583"/>
                    <a:pt x="298" y="583"/>
                  </a:cubicBezTo>
                  <a:cubicBezTo>
                    <a:pt x="465" y="583"/>
                    <a:pt x="584" y="453"/>
                    <a:pt x="584" y="286"/>
                  </a:cubicBezTo>
                  <a:cubicBezTo>
                    <a:pt x="584" y="119"/>
                    <a:pt x="45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2"/>
            <p:cNvSpPr/>
            <p:nvPr/>
          </p:nvSpPr>
          <p:spPr>
            <a:xfrm>
              <a:off x="5982275" y="2068825"/>
              <a:ext cx="14325" cy="14625"/>
            </a:xfrm>
            <a:custGeom>
              <a:avLst/>
              <a:gdLst/>
              <a:ahLst/>
              <a:cxnLst/>
              <a:rect l="l" t="t" r="r" b="b"/>
              <a:pathLst>
                <a:path w="573" h="585" extrusionOk="0">
                  <a:moveTo>
                    <a:pt x="275" y="1"/>
                  </a:moveTo>
                  <a:cubicBezTo>
                    <a:pt x="132" y="25"/>
                    <a:pt x="1" y="144"/>
                    <a:pt x="1" y="299"/>
                  </a:cubicBezTo>
                  <a:cubicBezTo>
                    <a:pt x="1" y="465"/>
                    <a:pt x="132" y="584"/>
                    <a:pt x="298" y="584"/>
                  </a:cubicBezTo>
                  <a:cubicBezTo>
                    <a:pt x="453" y="584"/>
                    <a:pt x="572" y="453"/>
                    <a:pt x="572" y="287"/>
                  </a:cubicBezTo>
                  <a:cubicBezTo>
                    <a:pt x="572" y="120"/>
                    <a:pt x="441" y="1"/>
                    <a:pt x="2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2"/>
            <p:cNvSpPr/>
            <p:nvPr/>
          </p:nvSpPr>
          <p:spPr>
            <a:xfrm>
              <a:off x="6225775" y="1468775"/>
              <a:ext cx="14900" cy="14425"/>
            </a:xfrm>
            <a:custGeom>
              <a:avLst/>
              <a:gdLst/>
              <a:ahLst/>
              <a:cxnLst/>
              <a:rect l="l" t="t" r="r" b="b"/>
              <a:pathLst>
                <a:path w="596" h="577" extrusionOk="0">
                  <a:moveTo>
                    <a:pt x="286" y="0"/>
                  </a:moveTo>
                  <a:cubicBezTo>
                    <a:pt x="262" y="0"/>
                    <a:pt x="226" y="12"/>
                    <a:pt x="214" y="12"/>
                  </a:cubicBezTo>
                  <a:cubicBezTo>
                    <a:pt x="167" y="36"/>
                    <a:pt x="143" y="48"/>
                    <a:pt x="107" y="71"/>
                  </a:cubicBezTo>
                  <a:cubicBezTo>
                    <a:pt x="48" y="131"/>
                    <a:pt x="0" y="214"/>
                    <a:pt x="24" y="298"/>
                  </a:cubicBezTo>
                  <a:cubicBezTo>
                    <a:pt x="24" y="333"/>
                    <a:pt x="36" y="357"/>
                    <a:pt x="36" y="393"/>
                  </a:cubicBezTo>
                  <a:cubicBezTo>
                    <a:pt x="60" y="464"/>
                    <a:pt x="107" y="512"/>
                    <a:pt x="167" y="536"/>
                  </a:cubicBezTo>
                  <a:cubicBezTo>
                    <a:pt x="214" y="572"/>
                    <a:pt x="262" y="572"/>
                    <a:pt x="322" y="572"/>
                  </a:cubicBezTo>
                  <a:cubicBezTo>
                    <a:pt x="338" y="575"/>
                    <a:pt x="352" y="576"/>
                    <a:pt x="365" y="576"/>
                  </a:cubicBezTo>
                  <a:cubicBezTo>
                    <a:pt x="400" y="576"/>
                    <a:pt x="426" y="565"/>
                    <a:pt x="453" y="548"/>
                  </a:cubicBezTo>
                  <a:cubicBezTo>
                    <a:pt x="536" y="512"/>
                    <a:pt x="595" y="417"/>
                    <a:pt x="595" y="310"/>
                  </a:cubicBezTo>
                  <a:lnTo>
                    <a:pt x="595" y="286"/>
                  </a:lnTo>
                  <a:cubicBezTo>
                    <a:pt x="595" y="214"/>
                    <a:pt x="572" y="155"/>
                    <a:pt x="524" y="107"/>
                  </a:cubicBezTo>
                  <a:cubicBezTo>
                    <a:pt x="464" y="48"/>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2"/>
            <p:cNvSpPr/>
            <p:nvPr/>
          </p:nvSpPr>
          <p:spPr>
            <a:xfrm>
              <a:off x="6000750" y="1963775"/>
              <a:ext cx="14600" cy="14300"/>
            </a:xfrm>
            <a:custGeom>
              <a:avLst/>
              <a:gdLst/>
              <a:ahLst/>
              <a:cxnLst/>
              <a:rect l="l" t="t" r="r" b="b"/>
              <a:pathLst>
                <a:path w="584" h="572" extrusionOk="0">
                  <a:moveTo>
                    <a:pt x="286" y="0"/>
                  </a:moveTo>
                  <a:cubicBezTo>
                    <a:pt x="238" y="0"/>
                    <a:pt x="191" y="12"/>
                    <a:pt x="167" y="24"/>
                  </a:cubicBezTo>
                  <a:cubicBezTo>
                    <a:pt x="60" y="72"/>
                    <a:pt x="0" y="167"/>
                    <a:pt x="0" y="298"/>
                  </a:cubicBezTo>
                  <a:cubicBezTo>
                    <a:pt x="0" y="322"/>
                    <a:pt x="12" y="369"/>
                    <a:pt x="12" y="393"/>
                  </a:cubicBezTo>
                  <a:cubicBezTo>
                    <a:pt x="60" y="500"/>
                    <a:pt x="167" y="572"/>
                    <a:pt x="286" y="572"/>
                  </a:cubicBezTo>
                  <a:lnTo>
                    <a:pt x="298" y="572"/>
                  </a:lnTo>
                  <a:cubicBezTo>
                    <a:pt x="417" y="572"/>
                    <a:pt x="512" y="500"/>
                    <a:pt x="548" y="393"/>
                  </a:cubicBezTo>
                  <a:cubicBezTo>
                    <a:pt x="572" y="345"/>
                    <a:pt x="583" y="310"/>
                    <a:pt x="583" y="262"/>
                  </a:cubicBezTo>
                  <a:cubicBezTo>
                    <a:pt x="583" y="202"/>
                    <a:pt x="572" y="143"/>
                    <a:pt x="524" y="95"/>
                  </a:cubicBezTo>
                  <a:cubicBezTo>
                    <a:pt x="464" y="36"/>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2"/>
            <p:cNvSpPr/>
            <p:nvPr/>
          </p:nvSpPr>
          <p:spPr>
            <a:xfrm>
              <a:off x="6232600" y="2329000"/>
              <a:ext cx="14925" cy="14900"/>
            </a:xfrm>
            <a:custGeom>
              <a:avLst/>
              <a:gdLst/>
              <a:ahLst/>
              <a:cxnLst/>
              <a:rect l="l" t="t" r="r" b="b"/>
              <a:pathLst>
                <a:path w="597" h="596" extrusionOk="0">
                  <a:moveTo>
                    <a:pt x="251" y="0"/>
                  </a:moveTo>
                  <a:cubicBezTo>
                    <a:pt x="108" y="36"/>
                    <a:pt x="1" y="155"/>
                    <a:pt x="13" y="298"/>
                  </a:cubicBezTo>
                  <a:lnTo>
                    <a:pt x="13" y="310"/>
                  </a:lnTo>
                  <a:cubicBezTo>
                    <a:pt x="25" y="488"/>
                    <a:pt x="168" y="595"/>
                    <a:pt x="311" y="595"/>
                  </a:cubicBezTo>
                  <a:cubicBezTo>
                    <a:pt x="382" y="595"/>
                    <a:pt x="465" y="572"/>
                    <a:pt x="501" y="500"/>
                  </a:cubicBezTo>
                  <a:cubicBezTo>
                    <a:pt x="561" y="452"/>
                    <a:pt x="596" y="369"/>
                    <a:pt x="596" y="286"/>
                  </a:cubicBezTo>
                  <a:cubicBezTo>
                    <a:pt x="596" y="119"/>
                    <a:pt x="453" y="0"/>
                    <a:pt x="29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2"/>
            <p:cNvSpPr/>
            <p:nvPr/>
          </p:nvSpPr>
          <p:spPr>
            <a:xfrm>
              <a:off x="6047175" y="2542100"/>
              <a:ext cx="14900" cy="14625"/>
            </a:xfrm>
            <a:custGeom>
              <a:avLst/>
              <a:gdLst/>
              <a:ahLst/>
              <a:cxnLst/>
              <a:rect l="l" t="t" r="r" b="b"/>
              <a:pathLst>
                <a:path w="596" h="585" extrusionOk="0">
                  <a:moveTo>
                    <a:pt x="298" y="1"/>
                  </a:moveTo>
                  <a:cubicBezTo>
                    <a:pt x="143" y="1"/>
                    <a:pt x="0" y="156"/>
                    <a:pt x="24" y="299"/>
                  </a:cubicBezTo>
                  <a:cubicBezTo>
                    <a:pt x="24" y="465"/>
                    <a:pt x="155" y="584"/>
                    <a:pt x="322" y="584"/>
                  </a:cubicBezTo>
                  <a:cubicBezTo>
                    <a:pt x="477" y="584"/>
                    <a:pt x="596" y="453"/>
                    <a:pt x="596" y="287"/>
                  </a:cubicBezTo>
                  <a:cubicBezTo>
                    <a:pt x="596" y="120"/>
                    <a:pt x="465" y="1"/>
                    <a:pt x="29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2"/>
            <p:cNvSpPr/>
            <p:nvPr/>
          </p:nvSpPr>
          <p:spPr>
            <a:xfrm>
              <a:off x="6294225" y="2244150"/>
              <a:ext cx="14900" cy="14650"/>
            </a:xfrm>
            <a:custGeom>
              <a:avLst/>
              <a:gdLst/>
              <a:ahLst/>
              <a:cxnLst/>
              <a:rect l="l" t="t" r="r" b="b"/>
              <a:pathLst>
                <a:path w="596" h="586" extrusionOk="0">
                  <a:moveTo>
                    <a:pt x="298" y="1"/>
                  </a:moveTo>
                  <a:cubicBezTo>
                    <a:pt x="143" y="1"/>
                    <a:pt x="1" y="156"/>
                    <a:pt x="24" y="298"/>
                  </a:cubicBezTo>
                  <a:cubicBezTo>
                    <a:pt x="24" y="334"/>
                    <a:pt x="36" y="358"/>
                    <a:pt x="36" y="394"/>
                  </a:cubicBezTo>
                  <a:cubicBezTo>
                    <a:pt x="81" y="505"/>
                    <a:pt x="167" y="585"/>
                    <a:pt x="295" y="585"/>
                  </a:cubicBezTo>
                  <a:cubicBezTo>
                    <a:pt x="304" y="585"/>
                    <a:pt x="313" y="585"/>
                    <a:pt x="322" y="584"/>
                  </a:cubicBezTo>
                  <a:cubicBezTo>
                    <a:pt x="477" y="584"/>
                    <a:pt x="596" y="453"/>
                    <a:pt x="596" y="286"/>
                  </a:cubicBezTo>
                  <a:cubicBezTo>
                    <a:pt x="596" y="132"/>
                    <a:pt x="477" y="13"/>
                    <a:pt x="3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2"/>
            <p:cNvSpPr/>
            <p:nvPr/>
          </p:nvSpPr>
          <p:spPr>
            <a:xfrm>
              <a:off x="6151950" y="3747600"/>
              <a:ext cx="36625" cy="36350"/>
            </a:xfrm>
            <a:custGeom>
              <a:avLst/>
              <a:gdLst/>
              <a:ahLst/>
              <a:cxnLst/>
              <a:rect l="l" t="t" r="r" b="b"/>
              <a:pathLst>
                <a:path w="1465" h="1454" extrusionOk="0">
                  <a:moveTo>
                    <a:pt x="733" y="1"/>
                  </a:moveTo>
                  <a:cubicBezTo>
                    <a:pt x="723" y="1"/>
                    <a:pt x="713" y="1"/>
                    <a:pt x="703" y="1"/>
                  </a:cubicBezTo>
                  <a:cubicBezTo>
                    <a:pt x="548" y="1"/>
                    <a:pt x="393" y="84"/>
                    <a:pt x="274" y="168"/>
                  </a:cubicBezTo>
                  <a:cubicBezTo>
                    <a:pt x="191" y="227"/>
                    <a:pt x="119" y="323"/>
                    <a:pt x="72" y="418"/>
                  </a:cubicBezTo>
                  <a:cubicBezTo>
                    <a:pt x="24" y="525"/>
                    <a:pt x="0" y="632"/>
                    <a:pt x="12" y="751"/>
                  </a:cubicBezTo>
                  <a:cubicBezTo>
                    <a:pt x="24" y="1156"/>
                    <a:pt x="369" y="1454"/>
                    <a:pt x="774" y="1454"/>
                  </a:cubicBezTo>
                  <a:lnTo>
                    <a:pt x="846" y="1454"/>
                  </a:lnTo>
                  <a:cubicBezTo>
                    <a:pt x="965" y="1430"/>
                    <a:pt x="1072" y="1394"/>
                    <a:pt x="1155" y="1335"/>
                  </a:cubicBezTo>
                  <a:cubicBezTo>
                    <a:pt x="1346" y="1192"/>
                    <a:pt x="1465" y="989"/>
                    <a:pt x="1465" y="751"/>
                  </a:cubicBezTo>
                  <a:lnTo>
                    <a:pt x="1465" y="704"/>
                  </a:lnTo>
                  <a:cubicBezTo>
                    <a:pt x="1465" y="620"/>
                    <a:pt x="1441" y="525"/>
                    <a:pt x="1405" y="442"/>
                  </a:cubicBezTo>
                  <a:cubicBezTo>
                    <a:pt x="1290" y="176"/>
                    <a:pt x="1041"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1" name="Google Shape;3061;p22"/>
          <p:cNvGrpSpPr/>
          <p:nvPr/>
        </p:nvGrpSpPr>
        <p:grpSpPr>
          <a:xfrm flipH="1">
            <a:off x="7237610" y="44"/>
            <a:ext cx="1906399" cy="5143420"/>
            <a:chOff x="5970375" y="1301775"/>
            <a:chExt cx="1053725" cy="2842925"/>
          </a:xfrm>
        </p:grpSpPr>
        <p:sp>
          <p:nvSpPr>
            <p:cNvPr id="3062" name="Google Shape;3062;p22"/>
            <p:cNvSpPr/>
            <p:nvPr/>
          </p:nvSpPr>
          <p:spPr>
            <a:xfrm>
              <a:off x="6219225" y="1995325"/>
              <a:ext cx="325" cy="25"/>
            </a:xfrm>
            <a:custGeom>
              <a:avLst/>
              <a:gdLst/>
              <a:ahLst/>
              <a:cxnLst/>
              <a:rect l="l" t="t" r="r" b="b"/>
              <a:pathLst>
                <a:path w="13" h="1" extrusionOk="0">
                  <a:moveTo>
                    <a:pt x="0" y="0"/>
                  </a:moveTo>
                  <a:lnTo>
                    <a:pt x="0" y="0"/>
                  </a:lnTo>
                  <a:lnTo>
                    <a:pt x="0" y="0"/>
                  </a:lnTo>
                  <a:cubicBezTo>
                    <a:pt x="12" y="0"/>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2"/>
            <p:cNvSpPr/>
            <p:nvPr/>
          </p:nvSpPr>
          <p:spPr>
            <a:xfrm>
              <a:off x="6136175" y="2102475"/>
              <a:ext cx="53900" cy="152425"/>
            </a:xfrm>
            <a:custGeom>
              <a:avLst/>
              <a:gdLst/>
              <a:ahLst/>
              <a:cxnLst/>
              <a:rect l="l" t="t" r="r" b="b"/>
              <a:pathLst>
                <a:path w="2156" h="6097" extrusionOk="0">
                  <a:moveTo>
                    <a:pt x="2155" y="0"/>
                  </a:moveTo>
                  <a:lnTo>
                    <a:pt x="1834" y="48"/>
                  </a:lnTo>
                  <a:lnTo>
                    <a:pt x="0" y="6001"/>
                  </a:lnTo>
                  <a:cubicBezTo>
                    <a:pt x="119" y="6001"/>
                    <a:pt x="215" y="6037"/>
                    <a:pt x="298" y="6096"/>
                  </a:cubicBezTo>
                  <a:lnTo>
                    <a:pt x="2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2"/>
            <p:cNvSpPr/>
            <p:nvPr/>
          </p:nvSpPr>
          <p:spPr>
            <a:xfrm>
              <a:off x="6184700" y="2002450"/>
              <a:ext cx="34250" cy="92900"/>
            </a:xfrm>
            <a:custGeom>
              <a:avLst/>
              <a:gdLst/>
              <a:ahLst/>
              <a:cxnLst/>
              <a:rect l="l" t="t" r="r" b="b"/>
              <a:pathLst>
                <a:path w="1370" h="3716" extrusionOk="0">
                  <a:moveTo>
                    <a:pt x="1143" y="1"/>
                  </a:moveTo>
                  <a:lnTo>
                    <a:pt x="0" y="3716"/>
                  </a:lnTo>
                  <a:lnTo>
                    <a:pt x="333" y="3692"/>
                  </a:lnTo>
                  <a:lnTo>
                    <a:pt x="1369" y="322"/>
                  </a:lnTo>
                  <a:lnTo>
                    <a:pt x="1226" y="13"/>
                  </a:lnTo>
                  <a:lnTo>
                    <a:pt x="114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2"/>
            <p:cNvSpPr/>
            <p:nvPr/>
          </p:nvSpPr>
          <p:spPr>
            <a:xfrm>
              <a:off x="6221900" y="1997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2"/>
            <p:cNvSpPr/>
            <p:nvPr/>
          </p:nvSpPr>
          <p:spPr>
            <a:xfrm>
              <a:off x="6312675" y="2223325"/>
              <a:ext cx="108075" cy="243800"/>
            </a:xfrm>
            <a:custGeom>
              <a:avLst/>
              <a:gdLst/>
              <a:ahLst/>
              <a:cxnLst/>
              <a:rect l="l" t="t" r="r" b="b"/>
              <a:pathLst>
                <a:path w="4323" h="9752" extrusionOk="0">
                  <a:moveTo>
                    <a:pt x="215" y="0"/>
                  </a:moveTo>
                  <a:lnTo>
                    <a:pt x="1" y="298"/>
                  </a:lnTo>
                  <a:lnTo>
                    <a:pt x="4001" y="9704"/>
                  </a:lnTo>
                  <a:lnTo>
                    <a:pt x="4061" y="9751"/>
                  </a:lnTo>
                  <a:cubicBezTo>
                    <a:pt x="4132" y="9692"/>
                    <a:pt x="4227" y="9656"/>
                    <a:pt x="4323" y="9656"/>
                  </a:cubicBezTo>
                  <a:lnTo>
                    <a:pt x="21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2"/>
            <p:cNvSpPr/>
            <p:nvPr/>
          </p:nvSpPr>
          <p:spPr>
            <a:xfrm>
              <a:off x="6255225" y="2095025"/>
              <a:ext cx="59275" cy="127725"/>
            </a:xfrm>
            <a:custGeom>
              <a:avLst/>
              <a:gdLst/>
              <a:ahLst/>
              <a:cxnLst/>
              <a:rect l="l" t="t" r="r" b="b"/>
              <a:pathLst>
                <a:path w="2371" h="5109" extrusionOk="0">
                  <a:moveTo>
                    <a:pt x="334" y="1"/>
                  </a:moveTo>
                  <a:lnTo>
                    <a:pt x="1" y="48"/>
                  </a:lnTo>
                  <a:lnTo>
                    <a:pt x="2144" y="5108"/>
                  </a:lnTo>
                  <a:lnTo>
                    <a:pt x="2370" y="4811"/>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2"/>
            <p:cNvSpPr/>
            <p:nvPr/>
          </p:nvSpPr>
          <p:spPr>
            <a:xfrm>
              <a:off x="6215350" y="1997100"/>
              <a:ext cx="44675" cy="91100"/>
            </a:xfrm>
            <a:custGeom>
              <a:avLst/>
              <a:gdLst/>
              <a:ahLst/>
              <a:cxnLst/>
              <a:rect l="l" t="t" r="r" b="b"/>
              <a:pathLst>
                <a:path w="1787" h="3644" extrusionOk="0">
                  <a:moveTo>
                    <a:pt x="262" y="1"/>
                  </a:moveTo>
                  <a:lnTo>
                    <a:pt x="262" y="12"/>
                  </a:lnTo>
                  <a:lnTo>
                    <a:pt x="272" y="35"/>
                  </a:lnTo>
                  <a:lnTo>
                    <a:pt x="272" y="35"/>
                  </a:lnTo>
                  <a:cubicBezTo>
                    <a:pt x="270" y="22"/>
                    <a:pt x="267" y="10"/>
                    <a:pt x="262" y="1"/>
                  </a:cubicBezTo>
                  <a:close/>
                  <a:moveTo>
                    <a:pt x="272" y="35"/>
                  </a:moveTo>
                  <a:cubicBezTo>
                    <a:pt x="274" y="53"/>
                    <a:pt x="274" y="75"/>
                    <a:pt x="274" y="96"/>
                  </a:cubicBezTo>
                  <a:cubicBezTo>
                    <a:pt x="262" y="179"/>
                    <a:pt x="179" y="239"/>
                    <a:pt x="96" y="239"/>
                  </a:cubicBezTo>
                  <a:lnTo>
                    <a:pt x="0" y="227"/>
                  </a:lnTo>
                  <a:lnTo>
                    <a:pt x="143" y="536"/>
                  </a:lnTo>
                  <a:lnTo>
                    <a:pt x="1465" y="3644"/>
                  </a:lnTo>
                  <a:lnTo>
                    <a:pt x="1786" y="3620"/>
                  </a:lnTo>
                  <a:lnTo>
                    <a:pt x="272" y="3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2"/>
            <p:cNvSpPr/>
            <p:nvPr/>
          </p:nvSpPr>
          <p:spPr>
            <a:xfrm>
              <a:off x="6221300" y="1996500"/>
              <a:ext cx="625" cy="625"/>
            </a:xfrm>
            <a:custGeom>
              <a:avLst/>
              <a:gdLst/>
              <a:ahLst/>
              <a:cxnLst/>
              <a:rect l="l" t="t" r="r" b="b"/>
              <a:pathLst>
                <a:path w="25" h="25" extrusionOk="0">
                  <a:moveTo>
                    <a:pt x="1" y="1"/>
                  </a:moveTo>
                  <a:cubicBezTo>
                    <a:pt x="1" y="13"/>
                    <a:pt x="1" y="13"/>
                    <a:pt x="24" y="25"/>
                  </a:cubicBezTo>
                  <a:cubicBezTo>
                    <a:pt x="24" y="13"/>
                    <a:pt x="1" y="13"/>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2"/>
            <p:cNvSpPr/>
            <p:nvPr/>
          </p:nvSpPr>
          <p:spPr>
            <a:xfrm>
              <a:off x="6220700" y="1995900"/>
              <a:ext cx="325" cy="625"/>
            </a:xfrm>
            <a:custGeom>
              <a:avLst/>
              <a:gdLst/>
              <a:ahLst/>
              <a:cxnLst/>
              <a:rect l="l" t="t" r="r" b="b"/>
              <a:pathLst>
                <a:path w="13" h="25" extrusionOk="0">
                  <a:moveTo>
                    <a:pt x="1" y="1"/>
                  </a:moveTo>
                  <a:lnTo>
                    <a:pt x="1" y="1"/>
                  </a:lnTo>
                  <a:lnTo>
                    <a:pt x="1" y="1"/>
                  </a:lnTo>
                  <a:cubicBezTo>
                    <a:pt x="1" y="1"/>
                    <a:pt x="13" y="1"/>
                    <a:pt x="1" y="1"/>
                  </a:cubicBezTo>
                  <a:cubicBezTo>
                    <a:pt x="13" y="25"/>
                    <a:pt x="1"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2"/>
            <p:cNvSpPr/>
            <p:nvPr/>
          </p:nvSpPr>
          <p:spPr>
            <a:xfrm>
              <a:off x="6218925" y="1995325"/>
              <a:ext cx="625" cy="25"/>
            </a:xfrm>
            <a:custGeom>
              <a:avLst/>
              <a:gdLst/>
              <a:ahLst/>
              <a:cxnLst/>
              <a:rect l="l" t="t" r="r" b="b"/>
              <a:pathLst>
                <a:path w="25" h="1" extrusionOk="0">
                  <a:moveTo>
                    <a:pt x="24" y="0"/>
                  </a:moveTo>
                  <a:cubicBezTo>
                    <a:pt x="12" y="0"/>
                    <a:pt x="12" y="0"/>
                    <a:pt x="24" y="0"/>
                  </a:cubicBezTo>
                  <a:lnTo>
                    <a:pt x="0" y="0"/>
                  </a:ln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2"/>
            <p:cNvSpPr/>
            <p:nvPr/>
          </p:nvSpPr>
          <p:spPr>
            <a:xfrm>
              <a:off x="6231425" y="1302075"/>
              <a:ext cx="94675" cy="169400"/>
            </a:xfrm>
            <a:custGeom>
              <a:avLst/>
              <a:gdLst/>
              <a:ahLst/>
              <a:cxnLst/>
              <a:rect l="l" t="t" r="r" b="b"/>
              <a:pathLst>
                <a:path w="3787" h="6776" extrusionOk="0">
                  <a:moveTo>
                    <a:pt x="3429" y="1"/>
                  </a:moveTo>
                  <a:lnTo>
                    <a:pt x="0" y="6680"/>
                  </a:lnTo>
                  <a:cubicBezTo>
                    <a:pt x="36" y="6668"/>
                    <a:pt x="48" y="6668"/>
                    <a:pt x="72" y="6668"/>
                  </a:cubicBezTo>
                  <a:cubicBezTo>
                    <a:pt x="179" y="6668"/>
                    <a:pt x="250" y="6704"/>
                    <a:pt x="310" y="6775"/>
                  </a:cubicBezTo>
                  <a:lnTo>
                    <a:pt x="378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2"/>
            <p:cNvSpPr/>
            <p:nvPr/>
          </p:nvSpPr>
          <p:spPr>
            <a:xfrm>
              <a:off x="6115625" y="1301775"/>
              <a:ext cx="69975" cy="103900"/>
            </a:xfrm>
            <a:custGeom>
              <a:avLst/>
              <a:gdLst/>
              <a:ahLst/>
              <a:cxnLst/>
              <a:rect l="l" t="t" r="r" b="b"/>
              <a:pathLst>
                <a:path w="2799" h="4156" extrusionOk="0">
                  <a:moveTo>
                    <a:pt x="2430" y="1"/>
                  </a:moveTo>
                  <a:lnTo>
                    <a:pt x="37" y="4037"/>
                  </a:lnTo>
                  <a:cubicBezTo>
                    <a:pt x="25" y="4061"/>
                    <a:pt x="1" y="4108"/>
                    <a:pt x="25" y="4156"/>
                  </a:cubicBezTo>
                  <a:cubicBezTo>
                    <a:pt x="84" y="4132"/>
                    <a:pt x="156" y="4120"/>
                    <a:pt x="215" y="4120"/>
                  </a:cubicBezTo>
                  <a:lnTo>
                    <a:pt x="346" y="4120"/>
                  </a:lnTo>
                  <a:lnTo>
                    <a:pt x="27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2"/>
            <p:cNvSpPr/>
            <p:nvPr/>
          </p:nvSpPr>
          <p:spPr>
            <a:xfrm>
              <a:off x="5970675" y="1427100"/>
              <a:ext cx="136650" cy="81875"/>
            </a:xfrm>
            <a:custGeom>
              <a:avLst/>
              <a:gdLst/>
              <a:ahLst/>
              <a:cxnLst/>
              <a:rect l="l" t="t" r="r" b="b"/>
              <a:pathLst>
                <a:path w="5466" h="3275" extrusionOk="0">
                  <a:moveTo>
                    <a:pt x="5323" y="0"/>
                  </a:moveTo>
                  <a:lnTo>
                    <a:pt x="0" y="2917"/>
                  </a:lnTo>
                  <a:lnTo>
                    <a:pt x="0" y="3274"/>
                  </a:lnTo>
                  <a:lnTo>
                    <a:pt x="5465" y="286"/>
                  </a:lnTo>
                  <a:cubicBezTo>
                    <a:pt x="5406" y="191"/>
                    <a:pt x="5358" y="107"/>
                    <a:pt x="532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2"/>
            <p:cNvSpPr/>
            <p:nvPr/>
          </p:nvSpPr>
          <p:spPr>
            <a:xfrm>
              <a:off x="6136175" y="1427100"/>
              <a:ext cx="92600" cy="51500"/>
            </a:xfrm>
            <a:custGeom>
              <a:avLst/>
              <a:gdLst/>
              <a:ahLst/>
              <a:cxnLst/>
              <a:rect l="l" t="t" r="r" b="b"/>
              <a:pathLst>
                <a:path w="3704" h="2060" extrusionOk="0">
                  <a:moveTo>
                    <a:pt x="131" y="0"/>
                  </a:moveTo>
                  <a:cubicBezTo>
                    <a:pt x="108" y="107"/>
                    <a:pt x="60" y="214"/>
                    <a:pt x="0" y="286"/>
                  </a:cubicBezTo>
                  <a:lnTo>
                    <a:pt x="3632" y="2060"/>
                  </a:lnTo>
                  <a:cubicBezTo>
                    <a:pt x="3620" y="2024"/>
                    <a:pt x="3620" y="2000"/>
                    <a:pt x="3620" y="1965"/>
                  </a:cubicBezTo>
                  <a:cubicBezTo>
                    <a:pt x="3608" y="1881"/>
                    <a:pt x="3644" y="1798"/>
                    <a:pt x="3703" y="1738"/>
                  </a:cubicBezTo>
                  <a:lnTo>
                    <a:pt x="13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2"/>
            <p:cNvSpPr/>
            <p:nvPr/>
          </p:nvSpPr>
          <p:spPr>
            <a:xfrm>
              <a:off x="6237075" y="1476500"/>
              <a:ext cx="274475" cy="138425"/>
            </a:xfrm>
            <a:custGeom>
              <a:avLst/>
              <a:gdLst/>
              <a:ahLst/>
              <a:cxnLst/>
              <a:rect l="l" t="t" r="r" b="b"/>
              <a:pathLst>
                <a:path w="10979" h="5537" extrusionOk="0">
                  <a:moveTo>
                    <a:pt x="167" y="1"/>
                  </a:moveTo>
                  <a:cubicBezTo>
                    <a:pt x="143" y="108"/>
                    <a:pt x="84" y="203"/>
                    <a:pt x="1" y="239"/>
                  </a:cubicBezTo>
                  <a:cubicBezTo>
                    <a:pt x="12" y="263"/>
                    <a:pt x="12" y="274"/>
                    <a:pt x="12" y="286"/>
                  </a:cubicBezTo>
                  <a:lnTo>
                    <a:pt x="10847" y="5537"/>
                  </a:lnTo>
                  <a:cubicBezTo>
                    <a:pt x="10859" y="5442"/>
                    <a:pt x="10907" y="5335"/>
                    <a:pt x="10978" y="5263"/>
                  </a:cubicBezTo>
                  <a:lnTo>
                    <a:pt x="16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2"/>
            <p:cNvSpPr/>
            <p:nvPr/>
          </p:nvSpPr>
          <p:spPr>
            <a:xfrm>
              <a:off x="6132900" y="1482450"/>
              <a:ext cx="104800" cy="217325"/>
            </a:xfrm>
            <a:custGeom>
              <a:avLst/>
              <a:gdLst/>
              <a:ahLst/>
              <a:cxnLst/>
              <a:rect l="l" t="t" r="r" b="b"/>
              <a:pathLst>
                <a:path w="4192" h="8693" extrusionOk="0">
                  <a:moveTo>
                    <a:pt x="3918" y="1"/>
                  </a:moveTo>
                  <a:lnTo>
                    <a:pt x="3918" y="25"/>
                  </a:lnTo>
                  <a:lnTo>
                    <a:pt x="0" y="8549"/>
                  </a:lnTo>
                  <a:cubicBezTo>
                    <a:pt x="108" y="8573"/>
                    <a:pt x="191" y="8621"/>
                    <a:pt x="286" y="8692"/>
                  </a:cubicBezTo>
                  <a:lnTo>
                    <a:pt x="4179" y="144"/>
                  </a:lnTo>
                  <a:cubicBezTo>
                    <a:pt x="4191" y="108"/>
                    <a:pt x="4191" y="84"/>
                    <a:pt x="4191" y="48"/>
                  </a:cubicBezTo>
                  <a:cubicBezTo>
                    <a:pt x="4191" y="36"/>
                    <a:pt x="4191" y="25"/>
                    <a:pt x="4179" y="1"/>
                  </a:cubicBezTo>
                  <a:cubicBezTo>
                    <a:pt x="4132" y="25"/>
                    <a:pt x="4108" y="36"/>
                    <a:pt x="4060" y="36"/>
                  </a:cubicBezTo>
                  <a:cubicBezTo>
                    <a:pt x="4001" y="36"/>
                    <a:pt x="3953" y="25"/>
                    <a:pt x="39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2"/>
            <p:cNvSpPr/>
            <p:nvPr/>
          </p:nvSpPr>
          <p:spPr>
            <a:xfrm>
              <a:off x="6007575" y="1728325"/>
              <a:ext cx="116725" cy="237850"/>
            </a:xfrm>
            <a:custGeom>
              <a:avLst/>
              <a:gdLst/>
              <a:ahLst/>
              <a:cxnLst/>
              <a:rect l="l" t="t" r="r" b="b"/>
              <a:pathLst>
                <a:path w="4669" h="9514" extrusionOk="0">
                  <a:moveTo>
                    <a:pt x="4370" y="0"/>
                  </a:moveTo>
                  <a:lnTo>
                    <a:pt x="1" y="9406"/>
                  </a:lnTo>
                  <a:cubicBezTo>
                    <a:pt x="96" y="9418"/>
                    <a:pt x="191" y="9442"/>
                    <a:pt x="251" y="9513"/>
                  </a:cubicBezTo>
                  <a:cubicBezTo>
                    <a:pt x="263" y="9513"/>
                    <a:pt x="299" y="9501"/>
                    <a:pt x="310" y="9501"/>
                  </a:cubicBezTo>
                  <a:lnTo>
                    <a:pt x="4668" y="119"/>
                  </a:lnTo>
                  <a:cubicBezTo>
                    <a:pt x="4561" y="107"/>
                    <a:pt x="4466" y="60"/>
                    <a:pt x="4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2"/>
            <p:cNvSpPr/>
            <p:nvPr/>
          </p:nvSpPr>
          <p:spPr>
            <a:xfrm>
              <a:off x="6143900" y="1616400"/>
              <a:ext cx="367050" cy="96175"/>
            </a:xfrm>
            <a:custGeom>
              <a:avLst/>
              <a:gdLst/>
              <a:ahLst/>
              <a:cxnLst/>
              <a:rect l="l" t="t" r="r" b="b"/>
              <a:pathLst>
                <a:path w="14682" h="3847" extrusionOk="0">
                  <a:moveTo>
                    <a:pt x="14574" y="0"/>
                  </a:moveTo>
                  <a:lnTo>
                    <a:pt x="1" y="3549"/>
                  </a:lnTo>
                  <a:cubicBezTo>
                    <a:pt x="49" y="3632"/>
                    <a:pt x="84" y="3739"/>
                    <a:pt x="96" y="3846"/>
                  </a:cubicBezTo>
                  <a:lnTo>
                    <a:pt x="14681" y="298"/>
                  </a:lnTo>
                  <a:cubicBezTo>
                    <a:pt x="14610" y="227"/>
                    <a:pt x="14574" y="120"/>
                    <a:pt x="1457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2"/>
            <p:cNvSpPr/>
            <p:nvPr/>
          </p:nvSpPr>
          <p:spPr>
            <a:xfrm>
              <a:off x="5970375" y="1714025"/>
              <a:ext cx="140525" cy="44075"/>
            </a:xfrm>
            <a:custGeom>
              <a:avLst/>
              <a:gdLst/>
              <a:ahLst/>
              <a:cxnLst/>
              <a:rect l="l" t="t" r="r" b="b"/>
              <a:pathLst>
                <a:path w="5621" h="1763" extrusionOk="0">
                  <a:moveTo>
                    <a:pt x="5561" y="1"/>
                  </a:moveTo>
                  <a:lnTo>
                    <a:pt x="1" y="1441"/>
                  </a:lnTo>
                  <a:lnTo>
                    <a:pt x="1" y="1763"/>
                  </a:lnTo>
                  <a:lnTo>
                    <a:pt x="5620" y="298"/>
                  </a:lnTo>
                  <a:cubicBezTo>
                    <a:pt x="5597" y="203"/>
                    <a:pt x="5561" y="120"/>
                    <a:pt x="556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2"/>
            <p:cNvSpPr/>
            <p:nvPr/>
          </p:nvSpPr>
          <p:spPr>
            <a:xfrm>
              <a:off x="5970675" y="1973575"/>
              <a:ext cx="37525" cy="103625"/>
            </a:xfrm>
            <a:custGeom>
              <a:avLst/>
              <a:gdLst/>
              <a:ahLst/>
              <a:cxnLst/>
              <a:rect l="l" t="t" r="r" b="b"/>
              <a:pathLst>
                <a:path w="1501" h="4145" extrusionOk="0">
                  <a:moveTo>
                    <a:pt x="1239" y="1"/>
                  </a:moveTo>
                  <a:lnTo>
                    <a:pt x="0" y="3251"/>
                  </a:lnTo>
                  <a:lnTo>
                    <a:pt x="0" y="4144"/>
                  </a:lnTo>
                  <a:lnTo>
                    <a:pt x="1501" y="180"/>
                  </a:lnTo>
                  <a:cubicBezTo>
                    <a:pt x="1382" y="180"/>
                    <a:pt x="1274" y="108"/>
                    <a:pt x="1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2"/>
            <p:cNvSpPr/>
            <p:nvPr/>
          </p:nvSpPr>
          <p:spPr>
            <a:xfrm>
              <a:off x="5970675" y="1952450"/>
              <a:ext cx="34250" cy="18775"/>
            </a:xfrm>
            <a:custGeom>
              <a:avLst/>
              <a:gdLst/>
              <a:ahLst/>
              <a:cxnLst/>
              <a:rect l="l" t="t" r="r" b="b"/>
              <a:pathLst>
                <a:path w="1370" h="751" extrusionOk="0">
                  <a:moveTo>
                    <a:pt x="0" y="1"/>
                  </a:moveTo>
                  <a:lnTo>
                    <a:pt x="0" y="322"/>
                  </a:lnTo>
                  <a:lnTo>
                    <a:pt x="1215" y="751"/>
                  </a:lnTo>
                  <a:cubicBezTo>
                    <a:pt x="1203" y="620"/>
                    <a:pt x="1263" y="525"/>
                    <a:pt x="1370" y="477"/>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2"/>
            <p:cNvSpPr/>
            <p:nvPr/>
          </p:nvSpPr>
          <p:spPr>
            <a:xfrm>
              <a:off x="6014125" y="1966450"/>
              <a:ext cx="208100" cy="36925"/>
            </a:xfrm>
            <a:custGeom>
              <a:avLst/>
              <a:gdLst/>
              <a:ahLst/>
              <a:cxnLst/>
              <a:rect l="l" t="t" r="r" b="b"/>
              <a:pathLst>
                <a:path w="8324" h="1477" extrusionOk="0">
                  <a:moveTo>
                    <a:pt x="60" y="0"/>
                  </a:moveTo>
                  <a:cubicBezTo>
                    <a:pt x="37" y="0"/>
                    <a:pt x="13" y="0"/>
                    <a:pt x="1" y="24"/>
                  </a:cubicBezTo>
                  <a:cubicBezTo>
                    <a:pt x="48" y="60"/>
                    <a:pt x="60" y="119"/>
                    <a:pt x="72" y="203"/>
                  </a:cubicBezTo>
                  <a:cubicBezTo>
                    <a:pt x="72" y="238"/>
                    <a:pt x="60" y="286"/>
                    <a:pt x="48" y="334"/>
                  </a:cubicBezTo>
                  <a:lnTo>
                    <a:pt x="7978" y="1465"/>
                  </a:lnTo>
                  <a:lnTo>
                    <a:pt x="8073" y="1477"/>
                  </a:lnTo>
                  <a:lnTo>
                    <a:pt x="8145" y="1465"/>
                  </a:lnTo>
                  <a:cubicBezTo>
                    <a:pt x="8152" y="1466"/>
                    <a:pt x="8159" y="1466"/>
                    <a:pt x="8166" y="1466"/>
                  </a:cubicBezTo>
                  <a:cubicBezTo>
                    <a:pt x="8240" y="1466"/>
                    <a:pt x="8301" y="1410"/>
                    <a:pt x="8323" y="1334"/>
                  </a:cubicBezTo>
                  <a:cubicBezTo>
                    <a:pt x="8323" y="1298"/>
                    <a:pt x="8323" y="1262"/>
                    <a:pt x="8311" y="1238"/>
                  </a:cubicBezTo>
                  <a:cubicBezTo>
                    <a:pt x="8311" y="1227"/>
                    <a:pt x="8288" y="1227"/>
                    <a:pt x="8288" y="1215"/>
                  </a:cubicBezTo>
                  <a:lnTo>
                    <a:pt x="8276" y="1203"/>
                  </a:lnTo>
                  <a:lnTo>
                    <a:pt x="8264" y="1203"/>
                  </a:lnTo>
                  <a:lnTo>
                    <a:pt x="8252" y="1179"/>
                  </a:lnTo>
                  <a:lnTo>
                    <a:pt x="8228" y="1179"/>
                  </a:lnTo>
                  <a:cubicBezTo>
                    <a:pt x="8216" y="1179"/>
                    <a:pt x="8216" y="1179"/>
                    <a:pt x="8204" y="1167"/>
                  </a:cubicBez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2"/>
            <p:cNvSpPr/>
            <p:nvPr/>
          </p:nvSpPr>
          <p:spPr>
            <a:xfrm>
              <a:off x="5982875" y="2070275"/>
              <a:ext cx="442350" cy="54550"/>
            </a:xfrm>
            <a:custGeom>
              <a:avLst/>
              <a:gdLst/>
              <a:ahLst/>
              <a:cxnLst/>
              <a:rect l="l" t="t" r="r" b="b"/>
              <a:pathLst>
                <a:path w="17694" h="2182" extrusionOk="0">
                  <a:moveTo>
                    <a:pt x="17669" y="0"/>
                  </a:moveTo>
                  <a:cubicBezTo>
                    <a:pt x="17651" y="0"/>
                    <a:pt x="17634" y="4"/>
                    <a:pt x="17617" y="11"/>
                  </a:cubicBezTo>
                  <a:lnTo>
                    <a:pt x="17617" y="11"/>
                  </a:lnTo>
                  <a:lnTo>
                    <a:pt x="17693" y="2"/>
                  </a:lnTo>
                  <a:cubicBezTo>
                    <a:pt x="17685" y="1"/>
                    <a:pt x="17677" y="0"/>
                    <a:pt x="17669" y="0"/>
                  </a:cubicBezTo>
                  <a:close/>
                  <a:moveTo>
                    <a:pt x="17617" y="11"/>
                  </a:moveTo>
                  <a:lnTo>
                    <a:pt x="11085" y="705"/>
                  </a:lnTo>
                  <a:lnTo>
                    <a:pt x="10764" y="741"/>
                  </a:lnTo>
                  <a:lnTo>
                    <a:pt x="8406" y="991"/>
                  </a:lnTo>
                  <a:lnTo>
                    <a:pt x="8073" y="1015"/>
                  </a:lnTo>
                  <a:lnTo>
                    <a:pt x="1" y="1884"/>
                  </a:lnTo>
                  <a:cubicBezTo>
                    <a:pt x="13" y="1955"/>
                    <a:pt x="36" y="2062"/>
                    <a:pt x="48" y="2181"/>
                  </a:cubicBezTo>
                  <a:lnTo>
                    <a:pt x="7966" y="1336"/>
                  </a:lnTo>
                  <a:lnTo>
                    <a:pt x="8311" y="1300"/>
                  </a:lnTo>
                  <a:lnTo>
                    <a:pt x="10895" y="1038"/>
                  </a:lnTo>
                  <a:lnTo>
                    <a:pt x="11228" y="1003"/>
                  </a:lnTo>
                  <a:lnTo>
                    <a:pt x="17336" y="348"/>
                  </a:lnTo>
                  <a:lnTo>
                    <a:pt x="17550" y="62"/>
                  </a:lnTo>
                  <a:cubicBezTo>
                    <a:pt x="17564" y="42"/>
                    <a:pt x="17588" y="22"/>
                    <a:pt x="17617"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2"/>
            <p:cNvSpPr/>
            <p:nvPr/>
          </p:nvSpPr>
          <p:spPr>
            <a:xfrm>
              <a:off x="5975150" y="2142950"/>
              <a:ext cx="153600" cy="118500"/>
            </a:xfrm>
            <a:custGeom>
              <a:avLst/>
              <a:gdLst/>
              <a:ahLst/>
              <a:cxnLst/>
              <a:rect l="l" t="t" r="r" b="b"/>
              <a:pathLst>
                <a:path w="6144" h="4740" extrusionOk="0">
                  <a:moveTo>
                    <a:pt x="179" y="1"/>
                  </a:moveTo>
                  <a:cubicBezTo>
                    <a:pt x="131" y="96"/>
                    <a:pt x="60" y="179"/>
                    <a:pt x="0" y="251"/>
                  </a:cubicBezTo>
                  <a:lnTo>
                    <a:pt x="5965" y="4739"/>
                  </a:lnTo>
                  <a:cubicBezTo>
                    <a:pt x="6001" y="4644"/>
                    <a:pt x="6060" y="4561"/>
                    <a:pt x="6144" y="4477"/>
                  </a:cubicBez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2"/>
            <p:cNvSpPr/>
            <p:nvPr/>
          </p:nvSpPr>
          <p:spPr>
            <a:xfrm>
              <a:off x="6230825" y="2337325"/>
              <a:ext cx="183375" cy="136050"/>
            </a:xfrm>
            <a:custGeom>
              <a:avLst/>
              <a:gdLst/>
              <a:ahLst/>
              <a:cxnLst/>
              <a:rect l="l" t="t" r="r" b="b"/>
              <a:pathLst>
                <a:path w="7335" h="5442" extrusionOk="0">
                  <a:moveTo>
                    <a:pt x="96" y="0"/>
                  </a:moveTo>
                  <a:lnTo>
                    <a:pt x="1" y="131"/>
                  </a:lnTo>
                  <a:lnTo>
                    <a:pt x="7156" y="5442"/>
                  </a:lnTo>
                  <a:cubicBezTo>
                    <a:pt x="7168" y="5334"/>
                    <a:pt x="7240" y="5251"/>
                    <a:pt x="7335" y="5191"/>
                  </a:cubicBezTo>
                  <a:lnTo>
                    <a:pt x="7275" y="5144"/>
                  </a:lnTo>
                  <a:lnTo>
                    <a:pt x="596" y="179"/>
                  </a:lnTo>
                  <a:cubicBezTo>
                    <a:pt x="548" y="215"/>
                    <a:pt x="477" y="250"/>
                    <a:pt x="393" y="262"/>
                  </a:cubicBezTo>
                  <a:cubicBezTo>
                    <a:pt x="239" y="262"/>
                    <a:pt x="120" y="155"/>
                    <a:pt x="9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2"/>
            <p:cNvSpPr/>
            <p:nvPr/>
          </p:nvSpPr>
          <p:spPr>
            <a:xfrm>
              <a:off x="6143325" y="2269750"/>
              <a:ext cx="85750" cy="66400"/>
            </a:xfrm>
            <a:custGeom>
              <a:avLst/>
              <a:gdLst/>
              <a:ahLst/>
              <a:cxnLst/>
              <a:rect l="l" t="t" r="r" b="b"/>
              <a:pathLst>
                <a:path w="3430" h="2656" extrusionOk="0">
                  <a:moveTo>
                    <a:pt x="203" y="1"/>
                  </a:moveTo>
                  <a:cubicBezTo>
                    <a:pt x="143" y="96"/>
                    <a:pt x="83" y="179"/>
                    <a:pt x="0" y="239"/>
                  </a:cubicBezTo>
                  <a:lnTo>
                    <a:pt x="3239" y="2656"/>
                  </a:lnTo>
                  <a:lnTo>
                    <a:pt x="342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2"/>
            <p:cNvSpPr/>
            <p:nvPr/>
          </p:nvSpPr>
          <p:spPr>
            <a:xfrm>
              <a:off x="6078425" y="2276900"/>
              <a:ext cx="62225" cy="254225"/>
            </a:xfrm>
            <a:custGeom>
              <a:avLst/>
              <a:gdLst/>
              <a:ahLst/>
              <a:cxnLst/>
              <a:rect l="l" t="t" r="r" b="b"/>
              <a:pathLst>
                <a:path w="2489" h="10169" extrusionOk="0">
                  <a:moveTo>
                    <a:pt x="2489" y="0"/>
                  </a:moveTo>
                  <a:cubicBezTo>
                    <a:pt x="2441" y="12"/>
                    <a:pt x="2382" y="36"/>
                    <a:pt x="2322" y="36"/>
                  </a:cubicBezTo>
                  <a:cubicBezTo>
                    <a:pt x="2287" y="36"/>
                    <a:pt x="2227" y="36"/>
                    <a:pt x="2179" y="12"/>
                  </a:cubicBezTo>
                  <a:lnTo>
                    <a:pt x="1" y="10168"/>
                  </a:lnTo>
                  <a:lnTo>
                    <a:pt x="1" y="10168"/>
                  </a:lnTo>
                  <a:lnTo>
                    <a:pt x="453" y="9561"/>
                  </a:lnTo>
                  <a:lnTo>
                    <a:pt x="2489" y="60"/>
                  </a:lnTo>
                  <a:lnTo>
                    <a:pt x="248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2"/>
            <p:cNvSpPr/>
            <p:nvPr/>
          </p:nvSpPr>
          <p:spPr>
            <a:xfrm>
              <a:off x="6173375" y="2632600"/>
              <a:ext cx="89325" cy="90200"/>
            </a:xfrm>
            <a:custGeom>
              <a:avLst/>
              <a:gdLst/>
              <a:ahLst/>
              <a:cxnLst/>
              <a:rect l="l" t="t" r="r" b="b"/>
              <a:pathLst>
                <a:path w="3573" h="3608" extrusionOk="0">
                  <a:moveTo>
                    <a:pt x="286" y="0"/>
                  </a:moveTo>
                  <a:lnTo>
                    <a:pt x="1" y="167"/>
                  </a:lnTo>
                  <a:lnTo>
                    <a:pt x="3215" y="3608"/>
                  </a:lnTo>
                  <a:cubicBezTo>
                    <a:pt x="3275" y="3525"/>
                    <a:pt x="3346" y="3501"/>
                    <a:pt x="3442" y="3489"/>
                  </a:cubicBezTo>
                  <a:cubicBezTo>
                    <a:pt x="3489" y="3489"/>
                    <a:pt x="3525" y="3501"/>
                    <a:pt x="3573" y="3513"/>
                  </a:cubicBez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2"/>
            <p:cNvSpPr/>
            <p:nvPr/>
          </p:nvSpPr>
          <p:spPr>
            <a:xfrm>
              <a:off x="6264450" y="2726650"/>
              <a:ext cx="124750" cy="133975"/>
            </a:xfrm>
            <a:custGeom>
              <a:avLst/>
              <a:gdLst/>
              <a:ahLst/>
              <a:cxnLst/>
              <a:rect l="l" t="t" r="r" b="b"/>
              <a:pathLst>
                <a:path w="4990" h="5359" extrusionOk="0">
                  <a:moveTo>
                    <a:pt x="168" y="1"/>
                  </a:moveTo>
                  <a:lnTo>
                    <a:pt x="96" y="120"/>
                  </a:lnTo>
                  <a:cubicBezTo>
                    <a:pt x="84" y="167"/>
                    <a:pt x="60" y="203"/>
                    <a:pt x="37" y="227"/>
                  </a:cubicBezTo>
                  <a:lnTo>
                    <a:pt x="1" y="275"/>
                  </a:lnTo>
                  <a:lnTo>
                    <a:pt x="4775" y="5359"/>
                  </a:lnTo>
                  <a:cubicBezTo>
                    <a:pt x="4811" y="5287"/>
                    <a:pt x="4906" y="5216"/>
                    <a:pt x="4990" y="5156"/>
                  </a:cubicBezTo>
                  <a:lnTo>
                    <a:pt x="16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2"/>
            <p:cNvSpPr/>
            <p:nvPr/>
          </p:nvSpPr>
          <p:spPr>
            <a:xfrm>
              <a:off x="6082000" y="2532575"/>
              <a:ext cx="92900" cy="98250"/>
            </a:xfrm>
            <a:custGeom>
              <a:avLst/>
              <a:gdLst/>
              <a:ahLst/>
              <a:cxnLst/>
              <a:rect l="l" t="t" r="r" b="b"/>
              <a:pathLst>
                <a:path w="3716" h="3930" extrusionOk="0">
                  <a:moveTo>
                    <a:pt x="191" y="1"/>
                  </a:moveTo>
                  <a:lnTo>
                    <a:pt x="0" y="263"/>
                  </a:lnTo>
                  <a:lnTo>
                    <a:pt x="3429" y="3930"/>
                  </a:lnTo>
                  <a:lnTo>
                    <a:pt x="3715" y="3763"/>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2"/>
            <p:cNvSpPr/>
            <p:nvPr/>
          </p:nvSpPr>
          <p:spPr>
            <a:xfrm>
              <a:off x="5970975" y="2070325"/>
              <a:ext cx="455725" cy="618550"/>
            </a:xfrm>
            <a:custGeom>
              <a:avLst/>
              <a:gdLst/>
              <a:ahLst/>
              <a:cxnLst/>
              <a:rect l="l" t="t" r="r" b="b"/>
              <a:pathLst>
                <a:path w="18229" h="24742" extrusionOk="0">
                  <a:moveTo>
                    <a:pt x="18193" y="0"/>
                  </a:moveTo>
                  <a:cubicBezTo>
                    <a:pt x="18134" y="0"/>
                    <a:pt x="18074" y="12"/>
                    <a:pt x="18038" y="60"/>
                  </a:cubicBezTo>
                  <a:lnTo>
                    <a:pt x="17836" y="346"/>
                  </a:lnTo>
                  <a:lnTo>
                    <a:pt x="13752" y="5787"/>
                  </a:lnTo>
                  <a:lnTo>
                    <a:pt x="13526" y="6085"/>
                  </a:lnTo>
                  <a:lnTo>
                    <a:pt x="10323" y="10371"/>
                  </a:lnTo>
                  <a:lnTo>
                    <a:pt x="10133" y="10633"/>
                  </a:lnTo>
                  <a:lnTo>
                    <a:pt x="4763" y="17836"/>
                  </a:lnTo>
                  <a:lnTo>
                    <a:pt x="4322" y="18443"/>
                  </a:lnTo>
                  <a:lnTo>
                    <a:pt x="0" y="24218"/>
                  </a:lnTo>
                  <a:lnTo>
                    <a:pt x="0" y="24742"/>
                  </a:lnTo>
                  <a:lnTo>
                    <a:pt x="4465" y="18765"/>
                  </a:lnTo>
                  <a:lnTo>
                    <a:pt x="4656" y="18515"/>
                  </a:lnTo>
                  <a:lnTo>
                    <a:pt x="10371" y="10811"/>
                  </a:lnTo>
                  <a:lnTo>
                    <a:pt x="10478" y="10680"/>
                  </a:lnTo>
                  <a:lnTo>
                    <a:pt x="10478" y="10657"/>
                  </a:lnTo>
                  <a:cubicBezTo>
                    <a:pt x="10466" y="10514"/>
                    <a:pt x="10573" y="10395"/>
                    <a:pt x="10716" y="10359"/>
                  </a:cubicBezTo>
                  <a:lnTo>
                    <a:pt x="12966" y="7359"/>
                  </a:lnTo>
                  <a:cubicBezTo>
                    <a:pt x="12954" y="7323"/>
                    <a:pt x="12954" y="7299"/>
                    <a:pt x="12954" y="7263"/>
                  </a:cubicBezTo>
                  <a:cubicBezTo>
                    <a:pt x="12931" y="7109"/>
                    <a:pt x="13073" y="6966"/>
                    <a:pt x="13228" y="6966"/>
                  </a:cubicBezTo>
                  <a:lnTo>
                    <a:pt x="13264" y="6966"/>
                  </a:lnTo>
                  <a:lnTo>
                    <a:pt x="13669" y="6430"/>
                  </a:lnTo>
                  <a:lnTo>
                    <a:pt x="13883" y="6132"/>
                  </a:lnTo>
                  <a:lnTo>
                    <a:pt x="18229" y="310"/>
                  </a:lnTo>
                  <a:cubicBezTo>
                    <a:pt x="18193" y="239"/>
                    <a:pt x="18169" y="167"/>
                    <a:pt x="18169" y="96"/>
                  </a:cubicBezTo>
                  <a:cubicBezTo>
                    <a:pt x="18169" y="60"/>
                    <a:pt x="18169" y="36"/>
                    <a:pt x="1819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2"/>
            <p:cNvSpPr/>
            <p:nvPr/>
          </p:nvSpPr>
          <p:spPr>
            <a:xfrm>
              <a:off x="6432625" y="2473600"/>
              <a:ext cx="5700" cy="9000"/>
            </a:xfrm>
            <a:custGeom>
              <a:avLst/>
              <a:gdLst/>
              <a:ahLst/>
              <a:cxnLst/>
              <a:rect l="l" t="t" r="r" b="b"/>
              <a:pathLst>
                <a:path w="228" h="360" extrusionOk="0">
                  <a:moveTo>
                    <a:pt x="52" y="0"/>
                  </a:moveTo>
                  <a:cubicBezTo>
                    <a:pt x="43" y="0"/>
                    <a:pt x="34" y="1"/>
                    <a:pt x="25" y="2"/>
                  </a:cubicBezTo>
                  <a:cubicBezTo>
                    <a:pt x="37" y="50"/>
                    <a:pt x="49" y="98"/>
                    <a:pt x="49" y="157"/>
                  </a:cubicBezTo>
                  <a:cubicBezTo>
                    <a:pt x="49" y="217"/>
                    <a:pt x="37" y="288"/>
                    <a:pt x="1" y="360"/>
                  </a:cubicBezTo>
                  <a:lnTo>
                    <a:pt x="120" y="288"/>
                  </a:lnTo>
                  <a:cubicBezTo>
                    <a:pt x="203" y="241"/>
                    <a:pt x="227" y="157"/>
                    <a:pt x="180" y="86"/>
                  </a:cubicBezTo>
                  <a:cubicBezTo>
                    <a:pt x="159" y="34"/>
                    <a:pt x="111" y="0"/>
                    <a:pt x="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2"/>
            <p:cNvSpPr/>
            <p:nvPr/>
          </p:nvSpPr>
          <p:spPr>
            <a:xfrm>
              <a:off x="5970675" y="2486150"/>
              <a:ext cx="441150" cy="271775"/>
            </a:xfrm>
            <a:custGeom>
              <a:avLst/>
              <a:gdLst/>
              <a:ahLst/>
              <a:cxnLst/>
              <a:rect l="l" t="t" r="r" b="b"/>
              <a:pathLst>
                <a:path w="17646" h="10871" extrusionOk="0">
                  <a:moveTo>
                    <a:pt x="17646" y="0"/>
                  </a:moveTo>
                  <a:lnTo>
                    <a:pt x="8180" y="5632"/>
                  </a:lnTo>
                  <a:lnTo>
                    <a:pt x="7906" y="5799"/>
                  </a:lnTo>
                  <a:lnTo>
                    <a:pt x="0" y="10502"/>
                  </a:lnTo>
                  <a:lnTo>
                    <a:pt x="0" y="10871"/>
                  </a:lnTo>
                  <a:lnTo>
                    <a:pt x="8121" y="6037"/>
                  </a:lnTo>
                  <a:lnTo>
                    <a:pt x="8406" y="5870"/>
                  </a:lnTo>
                  <a:lnTo>
                    <a:pt x="17288" y="572"/>
                  </a:lnTo>
                  <a:lnTo>
                    <a:pt x="17646" y="12"/>
                  </a:lnTo>
                  <a:lnTo>
                    <a:pt x="176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2"/>
            <p:cNvSpPr/>
            <p:nvPr/>
          </p:nvSpPr>
          <p:spPr>
            <a:xfrm>
              <a:off x="5970675" y="2940975"/>
              <a:ext cx="97050" cy="144075"/>
            </a:xfrm>
            <a:custGeom>
              <a:avLst/>
              <a:gdLst/>
              <a:ahLst/>
              <a:cxnLst/>
              <a:rect l="l" t="t" r="r" b="b"/>
              <a:pathLst>
                <a:path w="3882" h="5763" extrusionOk="0">
                  <a:moveTo>
                    <a:pt x="0" y="0"/>
                  </a:moveTo>
                  <a:lnTo>
                    <a:pt x="0" y="560"/>
                  </a:lnTo>
                  <a:lnTo>
                    <a:pt x="3632" y="5763"/>
                  </a:lnTo>
                  <a:cubicBezTo>
                    <a:pt x="3703" y="5691"/>
                    <a:pt x="3775" y="5620"/>
                    <a:pt x="3882" y="5572"/>
                  </a:cubicBez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2"/>
            <p:cNvSpPr/>
            <p:nvPr/>
          </p:nvSpPr>
          <p:spPr>
            <a:xfrm>
              <a:off x="6244225" y="2877875"/>
              <a:ext cx="142300" cy="98825"/>
            </a:xfrm>
            <a:custGeom>
              <a:avLst/>
              <a:gdLst/>
              <a:ahLst/>
              <a:cxnLst/>
              <a:rect l="l" t="t" r="r" b="b"/>
              <a:pathLst>
                <a:path w="5692" h="3953" extrusionOk="0">
                  <a:moveTo>
                    <a:pt x="5513" y="0"/>
                  </a:moveTo>
                  <a:lnTo>
                    <a:pt x="0" y="3846"/>
                  </a:lnTo>
                  <a:lnTo>
                    <a:pt x="393" y="3953"/>
                  </a:lnTo>
                  <a:lnTo>
                    <a:pt x="5668" y="274"/>
                  </a:lnTo>
                  <a:lnTo>
                    <a:pt x="5692" y="238"/>
                  </a:lnTo>
                  <a:cubicBezTo>
                    <a:pt x="5620" y="179"/>
                    <a:pt x="5561" y="83"/>
                    <a:pt x="55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2"/>
            <p:cNvSpPr/>
            <p:nvPr/>
          </p:nvSpPr>
          <p:spPr>
            <a:xfrm>
              <a:off x="6087350" y="2980250"/>
              <a:ext cx="158375" cy="109575"/>
            </a:xfrm>
            <a:custGeom>
              <a:avLst/>
              <a:gdLst/>
              <a:ahLst/>
              <a:cxnLst/>
              <a:rect l="l" t="t" r="r" b="b"/>
              <a:pathLst>
                <a:path w="6335" h="4383" extrusionOk="0">
                  <a:moveTo>
                    <a:pt x="5930" y="1"/>
                  </a:moveTo>
                  <a:lnTo>
                    <a:pt x="1" y="4120"/>
                  </a:lnTo>
                  <a:cubicBezTo>
                    <a:pt x="84" y="4192"/>
                    <a:pt x="144" y="4287"/>
                    <a:pt x="179" y="4382"/>
                  </a:cubicBezTo>
                  <a:lnTo>
                    <a:pt x="6335" y="96"/>
                  </a:lnTo>
                  <a:lnTo>
                    <a:pt x="593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2"/>
            <p:cNvSpPr/>
            <p:nvPr/>
          </p:nvSpPr>
          <p:spPr>
            <a:xfrm>
              <a:off x="6127250" y="2732300"/>
              <a:ext cx="137825" cy="205425"/>
            </a:xfrm>
            <a:custGeom>
              <a:avLst/>
              <a:gdLst/>
              <a:ahLst/>
              <a:cxnLst/>
              <a:rect l="l" t="t" r="r" b="b"/>
              <a:pathLst>
                <a:path w="5513" h="8217" extrusionOk="0">
                  <a:moveTo>
                    <a:pt x="5513" y="1"/>
                  </a:moveTo>
                  <a:cubicBezTo>
                    <a:pt x="5465" y="49"/>
                    <a:pt x="5394" y="96"/>
                    <a:pt x="5310" y="96"/>
                  </a:cubicBezTo>
                  <a:cubicBezTo>
                    <a:pt x="5239" y="96"/>
                    <a:pt x="5179" y="72"/>
                    <a:pt x="5120" y="37"/>
                  </a:cubicBezTo>
                  <a:lnTo>
                    <a:pt x="2381" y="4347"/>
                  </a:lnTo>
                  <a:cubicBezTo>
                    <a:pt x="2441" y="4394"/>
                    <a:pt x="2489" y="4466"/>
                    <a:pt x="2489" y="4561"/>
                  </a:cubicBezTo>
                  <a:cubicBezTo>
                    <a:pt x="2489" y="4716"/>
                    <a:pt x="2370" y="4859"/>
                    <a:pt x="2203" y="4859"/>
                  </a:cubicBezTo>
                  <a:cubicBezTo>
                    <a:pt x="2155" y="4859"/>
                    <a:pt x="2119" y="4835"/>
                    <a:pt x="2072" y="4823"/>
                  </a:cubicBezTo>
                  <a:lnTo>
                    <a:pt x="0" y="8061"/>
                  </a:lnTo>
                  <a:cubicBezTo>
                    <a:pt x="107" y="8085"/>
                    <a:pt x="203" y="8145"/>
                    <a:pt x="286" y="8216"/>
                  </a:cubicBezTo>
                  <a:lnTo>
                    <a:pt x="5477" y="49"/>
                  </a:lnTo>
                  <a:lnTo>
                    <a:pt x="55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2"/>
            <p:cNvSpPr/>
            <p:nvPr/>
          </p:nvSpPr>
          <p:spPr>
            <a:xfrm>
              <a:off x="6263575" y="2486150"/>
              <a:ext cx="153900" cy="243500"/>
            </a:xfrm>
            <a:custGeom>
              <a:avLst/>
              <a:gdLst/>
              <a:ahLst/>
              <a:cxnLst/>
              <a:rect l="l" t="t" r="r" b="b"/>
              <a:pathLst>
                <a:path w="6156" h="9740" extrusionOk="0">
                  <a:moveTo>
                    <a:pt x="5953" y="0"/>
                  </a:moveTo>
                  <a:lnTo>
                    <a:pt x="5584" y="560"/>
                  </a:lnTo>
                  <a:lnTo>
                    <a:pt x="0" y="9371"/>
                  </a:lnTo>
                  <a:cubicBezTo>
                    <a:pt x="84" y="9418"/>
                    <a:pt x="155" y="9502"/>
                    <a:pt x="155" y="9621"/>
                  </a:cubicBezTo>
                  <a:cubicBezTo>
                    <a:pt x="155" y="9668"/>
                    <a:pt x="155" y="9704"/>
                    <a:pt x="143" y="9740"/>
                  </a:cubicBezTo>
                  <a:lnTo>
                    <a:pt x="215" y="9621"/>
                  </a:lnTo>
                  <a:lnTo>
                    <a:pt x="6144" y="262"/>
                  </a:lnTo>
                  <a:lnTo>
                    <a:pt x="6156" y="131"/>
                  </a:lnTo>
                  <a:cubicBezTo>
                    <a:pt x="6072" y="96"/>
                    <a:pt x="6013" y="60"/>
                    <a:pt x="595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2"/>
            <p:cNvSpPr/>
            <p:nvPr/>
          </p:nvSpPr>
          <p:spPr>
            <a:xfrm>
              <a:off x="6396025" y="2489125"/>
              <a:ext cx="29200" cy="364050"/>
            </a:xfrm>
            <a:custGeom>
              <a:avLst/>
              <a:gdLst/>
              <a:ahLst/>
              <a:cxnLst/>
              <a:rect l="l" t="t" r="r" b="b"/>
              <a:pathLst>
                <a:path w="1168" h="14562" extrusionOk="0">
                  <a:moveTo>
                    <a:pt x="846" y="1"/>
                  </a:moveTo>
                  <a:lnTo>
                    <a:pt x="834" y="132"/>
                  </a:lnTo>
                  <a:lnTo>
                    <a:pt x="1" y="14550"/>
                  </a:lnTo>
                  <a:cubicBezTo>
                    <a:pt x="24" y="14550"/>
                    <a:pt x="36" y="14550"/>
                    <a:pt x="72" y="14538"/>
                  </a:cubicBezTo>
                  <a:cubicBezTo>
                    <a:pt x="155" y="14538"/>
                    <a:pt x="239" y="14538"/>
                    <a:pt x="310" y="14562"/>
                  </a:cubicBezTo>
                  <a:lnTo>
                    <a:pt x="1167" y="1"/>
                  </a:lnTo>
                  <a:lnTo>
                    <a:pt x="1167" y="1"/>
                  </a:lnTo>
                  <a:cubicBezTo>
                    <a:pt x="1132" y="12"/>
                    <a:pt x="1084" y="24"/>
                    <a:pt x="1024" y="24"/>
                  </a:cubicBezTo>
                  <a:cubicBezTo>
                    <a:pt x="965" y="24"/>
                    <a:pt x="905" y="24"/>
                    <a:pt x="84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2"/>
            <p:cNvSpPr/>
            <p:nvPr/>
          </p:nvSpPr>
          <p:spPr>
            <a:xfrm>
              <a:off x="6426100" y="2483775"/>
              <a:ext cx="571225" cy="679875"/>
            </a:xfrm>
            <a:custGeom>
              <a:avLst/>
              <a:gdLst/>
              <a:ahLst/>
              <a:cxnLst/>
              <a:rect l="l" t="t" r="r" b="b"/>
              <a:pathLst>
                <a:path w="22849" h="27195" extrusionOk="0">
                  <a:moveTo>
                    <a:pt x="226" y="0"/>
                  </a:moveTo>
                  <a:cubicBezTo>
                    <a:pt x="191" y="95"/>
                    <a:pt x="107" y="167"/>
                    <a:pt x="0" y="215"/>
                  </a:cubicBezTo>
                  <a:lnTo>
                    <a:pt x="22610" y="27194"/>
                  </a:lnTo>
                  <a:cubicBezTo>
                    <a:pt x="22670" y="27099"/>
                    <a:pt x="22753" y="27039"/>
                    <a:pt x="22848" y="26980"/>
                  </a:cubicBezTo>
                  <a:lnTo>
                    <a:pt x="22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2"/>
            <p:cNvSpPr/>
            <p:nvPr/>
          </p:nvSpPr>
          <p:spPr>
            <a:xfrm>
              <a:off x="6408525" y="2878750"/>
              <a:ext cx="217325" cy="182800"/>
            </a:xfrm>
            <a:custGeom>
              <a:avLst/>
              <a:gdLst/>
              <a:ahLst/>
              <a:cxnLst/>
              <a:rect l="l" t="t" r="r" b="b"/>
              <a:pathLst>
                <a:path w="8693" h="7312" extrusionOk="0">
                  <a:moveTo>
                    <a:pt x="215" y="1"/>
                  </a:moveTo>
                  <a:cubicBezTo>
                    <a:pt x="167" y="108"/>
                    <a:pt x="96" y="191"/>
                    <a:pt x="1" y="239"/>
                  </a:cubicBezTo>
                  <a:lnTo>
                    <a:pt x="8490" y="7311"/>
                  </a:lnTo>
                  <a:cubicBezTo>
                    <a:pt x="8549" y="7228"/>
                    <a:pt x="8609" y="7145"/>
                    <a:pt x="8692" y="7073"/>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2"/>
            <p:cNvSpPr/>
            <p:nvPr/>
          </p:nvSpPr>
          <p:spPr>
            <a:xfrm>
              <a:off x="6323100" y="3003175"/>
              <a:ext cx="1800" cy="1525"/>
            </a:xfrm>
            <a:custGeom>
              <a:avLst/>
              <a:gdLst/>
              <a:ahLst/>
              <a:cxnLst/>
              <a:rect l="l" t="t" r="r" b="b"/>
              <a:pathLst>
                <a:path w="72" h="61" extrusionOk="0">
                  <a:moveTo>
                    <a:pt x="24" y="1"/>
                  </a:moveTo>
                  <a:lnTo>
                    <a:pt x="0" y="48"/>
                  </a:lnTo>
                  <a:lnTo>
                    <a:pt x="72" y="60"/>
                  </a:lnTo>
                  <a:cubicBezTo>
                    <a:pt x="60" y="48"/>
                    <a:pt x="36" y="13"/>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2"/>
            <p:cNvSpPr/>
            <p:nvPr/>
          </p:nvSpPr>
          <p:spPr>
            <a:xfrm>
              <a:off x="6135275" y="2944250"/>
              <a:ext cx="183975" cy="57750"/>
            </a:xfrm>
            <a:custGeom>
              <a:avLst/>
              <a:gdLst/>
              <a:ahLst/>
              <a:cxnLst/>
              <a:rect l="l" t="t" r="r" b="b"/>
              <a:pathLst>
                <a:path w="7359" h="2310" extrusionOk="0">
                  <a:moveTo>
                    <a:pt x="72" y="0"/>
                  </a:moveTo>
                  <a:lnTo>
                    <a:pt x="72" y="60"/>
                  </a:lnTo>
                  <a:cubicBezTo>
                    <a:pt x="72" y="155"/>
                    <a:pt x="48" y="250"/>
                    <a:pt x="1" y="322"/>
                  </a:cubicBezTo>
                  <a:lnTo>
                    <a:pt x="3977" y="1417"/>
                  </a:lnTo>
                  <a:lnTo>
                    <a:pt x="4382" y="1524"/>
                  </a:lnTo>
                  <a:lnTo>
                    <a:pt x="7192" y="2310"/>
                  </a:lnTo>
                  <a:lnTo>
                    <a:pt x="7359" y="2036"/>
                  </a:lnTo>
                  <a:lnTo>
                    <a:pt x="4739" y="1298"/>
                  </a:lnTo>
                  <a:lnTo>
                    <a:pt x="4335" y="1191"/>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2"/>
            <p:cNvSpPr/>
            <p:nvPr/>
          </p:nvSpPr>
          <p:spPr>
            <a:xfrm>
              <a:off x="6331425" y="3000200"/>
              <a:ext cx="284000" cy="85150"/>
            </a:xfrm>
            <a:custGeom>
              <a:avLst/>
              <a:gdLst/>
              <a:ahLst/>
              <a:cxnLst/>
              <a:rect l="l" t="t" r="r" b="b"/>
              <a:pathLst>
                <a:path w="11360" h="3406" extrusionOk="0">
                  <a:moveTo>
                    <a:pt x="239" y="1"/>
                  </a:moveTo>
                  <a:cubicBezTo>
                    <a:pt x="227" y="132"/>
                    <a:pt x="144" y="239"/>
                    <a:pt x="1" y="274"/>
                  </a:cubicBezTo>
                  <a:lnTo>
                    <a:pt x="11288" y="3406"/>
                  </a:lnTo>
                  <a:lnTo>
                    <a:pt x="11359" y="3406"/>
                  </a:lnTo>
                  <a:cubicBezTo>
                    <a:pt x="11359" y="3382"/>
                    <a:pt x="11348" y="3334"/>
                    <a:pt x="11348" y="3310"/>
                  </a:cubicBezTo>
                  <a:cubicBezTo>
                    <a:pt x="11348" y="3227"/>
                    <a:pt x="11348" y="3156"/>
                    <a:pt x="11359" y="3096"/>
                  </a:cubicBezTo>
                  <a:lnTo>
                    <a:pt x="2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2"/>
            <p:cNvSpPr/>
            <p:nvPr/>
          </p:nvSpPr>
          <p:spPr>
            <a:xfrm>
              <a:off x="6231125" y="2883825"/>
              <a:ext cx="162550" cy="263450"/>
            </a:xfrm>
            <a:custGeom>
              <a:avLst/>
              <a:gdLst/>
              <a:ahLst/>
              <a:cxnLst/>
              <a:rect l="l" t="t" r="r" b="b"/>
              <a:pathLst>
                <a:path w="6502" h="10538" extrusionOk="0">
                  <a:moveTo>
                    <a:pt x="6216" y="0"/>
                  </a:moveTo>
                  <a:lnTo>
                    <a:pt x="6192" y="60"/>
                  </a:lnTo>
                  <a:lnTo>
                    <a:pt x="3537" y="4465"/>
                  </a:lnTo>
                  <a:lnTo>
                    <a:pt x="3382" y="4751"/>
                  </a:lnTo>
                  <a:lnTo>
                    <a:pt x="0" y="10359"/>
                  </a:lnTo>
                  <a:lnTo>
                    <a:pt x="120" y="10406"/>
                  </a:lnTo>
                  <a:lnTo>
                    <a:pt x="143" y="10406"/>
                  </a:lnTo>
                  <a:cubicBezTo>
                    <a:pt x="143" y="10406"/>
                    <a:pt x="155" y="10406"/>
                    <a:pt x="155" y="10418"/>
                  </a:cubicBezTo>
                  <a:lnTo>
                    <a:pt x="179" y="10418"/>
                  </a:lnTo>
                  <a:lnTo>
                    <a:pt x="191" y="10430"/>
                  </a:lnTo>
                  <a:cubicBezTo>
                    <a:pt x="191" y="10442"/>
                    <a:pt x="203" y="10442"/>
                    <a:pt x="203" y="10466"/>
                  </a:cubicBezTo>
                  <a:lnTo>
                    <a:pt x="250" y="10537"/>
                  </a:lnTo>
                  <a:lnTo>
                    <a:pt x="3703" y="4810"/>
                  </a:lnTo>
                  <a:lnTo>
                    <a:pt x="3703" y="4775"/>
                  </a:lnTo>
                  <a:cubicBezTo>
                    <a:pt x="3679" y="4727"/>
                    <a:pt x="3656" y="4691"/>
                    <a:pt x="3656" y="4644"/>
                  </a:cubicBezTo>
                  <a:cubicBezTo>
                    <a:pt x="3656" y="4489"/>
                    <a:pt x="3775" y="4358"/>
                    <a:pt x="3941" y="4346"/>
                  </a:cubicBezTo>
                  <a:lnTo>
                    <a:pt x="3977" y="4346"/>
                  </a:lnTo>
                  <a:lnTo>
                    <a:pt x="6501" y="143"/>
                  </a:lnTo>
                  <a:cubicBezTo>
                    <a:pt x="6394" y="119"/>
                    <a:pt x="6311" y="72"/>
                    <a:pt x="6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2"/>
            <p:cNvSpPr/>
            <p:nvPr/>
          </p:nvSpPr>
          <p:spPr>
            <a:xfrm>
              <a:off x="5970675" y="3148425"/>
              <a:ext cx="260175" cy="142325"/>
            </a:xfrm>
            <a:custGeom>
              <a:avLst/>
              <a:gdLst/>
              <a:ahLst/>
              <a:cxnLst/>
              <a:rect l="l" t="t" r="r" b="b"/>
              <a:pathLst>
                <a:path w="10407" h="5693" extrusionOk="0">
                  <a:moveTo>
                    <a:pt x="10061" y="1"/>
                  </a:moveTo>
                  <a:lnTo>
                    <a:pt x="0" y="5335"/>
                  </a:lnTo>
                  <a:lnTo>
                    <a:pt x="0" y="5692"/>
                  </a:lnTo>
                  <a:lnTo>
                    <a:pt x="10407" y="168"/>
                  </a:lnTo>
                  <a:lnTo>
                    <a:pt x="10359" y="84"/>
                  </a:lnTo>
                  <a:lnTo>
                    <a:pt x="100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2"/>
            <p:cNvSpPr/>
            <p:nvPr/>
          </p:nvSpPr>
          <p:spPr>
            <a:xfrm>
              <a:off x="6090025" y="3098425"/>
              <a:ext cx="143800" cy="51825"/>
            </a:xfrm>
            <a:custGeom>
              <a:avLst/>
              <a:gdLst/>
              <a:ahLst/>
              <a:cxnLst/>
              <a:rect l="l" t="t" r="r" b="b"/>
              <a:pathLst>
                <a:path w="5752" h="2073" extrusionOk="0">
                  <a:moveTo>
                    <a:pt x="120" y="1"/>
                  </a:moveTo>
                  <a:cubicBezTo>
                    <a:pt x="108" y="108"/>
                    <a:pt x="60" y="215"/>
                    <a:pt x="1" y="298"/>
                  </a:cubicBezTo>
                  <a:lnTo>
                    <a:pt x="5299" y="1977"/>
                  </a:lnTo>
                  <a:lnTo>
                    <a:pt x="5597" y="2072"/>
                  </a:lnTo>
                  <a:lnTo>
                    <a:pt x="5597" y="2072"/>
                  </a:lnTo>
                  <a:lnTo>
                    <a:pt x="5549" y="2025"/>
                  </a:lnTo>
                  <a:cubicBezTo>
                    <a:pt x="5513" y="1953"/>
                    <a:pt x="5537" y="1846"/>
                    <a:pt x="5633" y="1822"/>
                  </a:cubicBezTo>
                  <a:cubicBezTo>
                    <a:pt x="5668" y="1798"/>
                    <a:pt x="5716" y="1798"/>
                    <a:pt x="5752" y="1798"/>
                  </a:cubicBezTo>
                  <a:lnTo>
                    <a:pt x="5633" y="1763"/>
                  </a:lnTo>
                  <a:lnTo>
                    <a:pt x="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2"/>
            <p:cNvSpPr/>
            <p:nvPr/>
          </p:nvSpPr>
          <p:spPr>
            <a:xfrm>
              <a:off x="6300775" y="3287725"/>
              <a:ext cx="102125" cy="186675"/>
            </a:xfrm>
            <a:custGeom>
              <a:avLst/>
              <a:gdLst/>
              <a:ahLst/>
              <a:cxnLst/>
              <a:rect l="l" t="t" r="r" b="b"/>
              <a:pathLst>
                <a:path w="4085" h="7467" extrusionOk="0">
                  <a:moveTo>
                    <a:pt x="322" y="1"/>
                  </a:moveTo>
                  <a:lnTo>
                    <a:pt x="1" y="49"/>
                  </a:lnTo>
                  <a:lnTo>
                    <a:pt x="3799" y="7466"/>
                  </a:lnTo>
                  <a:cubicBezTo>
                    <a:pt x="3882" y="7383"/>
                    <a:pt x="3977" y="7347"/>
                    <a:pt x="4084" y="7311"/>
                  </a:cubicBezTo>
                  <a:lnTo>
                    <a:pt x="3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2"/>
            <p:cNvSpPr/>
            <p:nvPr/>
          </p:nvSpPr>
          <p:spPr>
            <a:xfrm>
              <a:off x="6228150" y="3143850"/>
              <a:ext cx="77125" cy="138250"/>
            </a:xfrm>
            <a:custGeom>
              <a:avLst/>
              <a:gdLst/>
              <a:ahLst/>
              <a:cxnLst/>
              <a:rect l="l" t="t" r="r" b="b"/>
              <a:pathLst>
                <a:path w="3085" h="5530" extrusionOk="0">
                  <a:moveTo>
                    <a:pt x="169" y="1"/>
                  </a:moveTo>
                  <a:cubicBezTo>
                    <a:pt x="147" y="1"/>
                    <a:pt x="127" y="9"/>
                    <a:pt x="108" y="29"/>
                  </a:cubicBezTo>
                  <a:cubicBezTo>
                    <a:pt x="24" y="77"/>
                    <a:pt x="0" y="160"/>
                    <a:pt x="24" y="231"/>
                  </a:cubicBezTo>
                  <a:lnTo>
                    <a:pt x="60" y="291"/>
                  </a:lnTo>
                  <a:lnTo>
                    <a:pt x="108" y="386"/>
                  </a:lnTo>
                  <a:lnTo>
                    <a:pt x="2751" y="5530"/>
                  </a:lnTo>
                  <a:lnTo>
                    <a:pt x="3084" y="5494"/>
                  </a:lnTo>
                  <a:lnTo>
                    <a:pt x="358" y="148"/>
                  </a:lnTo>
                  <a:lnTo>
                    <a:pt x="310" y="77"/>
                  </a:lnTo>
                  <a:cubicBezTo>
                    <a:pt x="310" y="53"/>
                    <a:pt x="298" y="53"/>
                    <a:pt x="298" y="41"/>
                  </a:cubicBezTo>
                  <a:cubicBezTo>
                    <a:pt x="298" y="41"/>
                    <a:pt x="298" y="29"/>
                    <a:pt x="286" y="29"/>
                  </a:cubicBezTo>
                  <a:lnTo>
                    <a:pt x="262" y="29"/>
                  </a:lnTo>
                  <a:cubicBezTo>
                    <a:pt x="262" y="29"/>
                    <a:pt x="250" y="29"/>
                    <a:pt x="250" y="17"/>
                  </a:cubicBezTo>
                  <a:lnTo>
                    <a:pt x="227" y="17"/>
                  </a:lnTo>
                  <a:cubicBezTo>
                    <a:pt x="205" y="6"/>
                    <a:pt x="186" y="1"/>
                    <a:pt x="16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2"/>
            <p:cNvSpPr/>
            <p:nvPr/>
          </p:nvSpPr>
          <p:spPr>
            <a:xfrm>
              <a:off x="6586525" y="3246075"/>
              <a:ext cx="3000" cy="3300"/>
            </a:xfrm>
            <a:custGeom>
              <a:avLst/>
              <a:gdLst/>
              <a:ahLst/>
              <a:cxnLst/>
              <a:rect l="l" t="t" r="r" b="b"/>
              <a:pathLst>
                <a:path w="120" h="132" extrusionOk="0">
                  <a:moveTo>
                    <a:pt x="120" y="0"/>
                  </a:moveTo>
                  <a:lnTo>
                    <a:pt x="1" y="24"/>
                  </a:lnTo>
                  <a:lnTo>
                    <a:pt x="1" y="36"/>
                  </a:lnTo>
                  <a:cubicBezTo>
                    <a:pt x="12" y="60"/>
                    <a:pt x="12" y="107"/>
                    <a:pt x="1" y="131"/>
                  </a:cubicBezTo>
                  <a:cubicBezTo>
                    <a:pt x="60" y="119"/>
                    <a:pt x="120" y="60"/>
                    <a:pt x="1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2"/>
            <p:cNvSpPr/>
            <p:nvPr/>
          </p:nvSpPr>
          <p:spPr>
            <a:xfrm>
              <a:off x="5970675" y="3248450"/>
              <a:ext cx="567350" cy="86050"/>
            </a:xfrm>
            <a:custGeom>
              <a:avLst/>
              <a:gdLst/>
              <a:ahLst/>
              <a:cxnLst/>
              <a:rect l="l" t="t" r="r" b="b"/>
              <a:pathLst>
                <a:path w="22694" h="3442" extrusionOk="0">
                  <a:moveTo>
                    <a:pt x="22634" y="0"/>
                  </a:moveTo>
                  <a:lnTo>
                    <a:pt x="13383" y="1274"/>
                  </a:lnTo>
                  <a:lnTo>
                    <a:pt x="13050" y="1322"/>
                  </a:lnTo>
                  <a:lnTo>
                    <a:pt x="0" y="3120"/>
                  </a:lnTo>
                  <a:lnTo>
                    <a:pt x="0" y="3441"/>
                  </a:lnTo>
                  <a:lnTo>
                    <a:pt x="13205" y="1620"/>
                  </a:lnTo>
                  <a:lnTo>
                    <a:pt x="13526" y="1572"/>
                  </a:lnTo>
                  <a:lnTo>
                    <a:pt x="22694" y="310"/>
                  </a:lnTo>
                  <a:cubicBezTo>
                    <a:pt x="22670" y="203"/>
                    <a:pt x="22634" y="107"/>
                    <a:pt x="2263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2"/>
            <p:cNvSpPr/>
            <p:nvPr/>
          </p:nvSpPr>
          <p:spPr>
            <a:xfrm>
              <a:off x="6683850" y="3085625"/>
              <a:ext cx="305425" cy="89325"/>
            </a:xfrm>
            <a:custGeom>
              <a:avLst/>
              <a:gdLst/>
              <a:ahLst/>
              <a:cxnLst/>
              <a:rect l="l" t="t" r="r" b="b"/>
              <a:pathLst>
                <a:path w="12217" h="3573" extrusionOk="0">
                  <a:moveTo>
                    <a:pt x="72" y="1"/>
                  </a:moveTo>
                  <a:cubicBezTo>
                    <a:pt x="60" y="132"/>
                    <a:pt x="37" y="227"/>
                    <a:pt x="1" y="322"/>
                  </a:cubicBezTo>
                  <a:lnTo>
                    <a:pt x="12181" y="3572"/>
                  </a:lnTo>
                  <a:lnTo>
                    <a:pt x="12181" y="3549"/>
                  </a:lnTo>
                  <a:cubicBezTo>
                    <a:pt x="12181" y="3442"/>
                    <a:pt x="12193" y="3358"/>
                    <a:pt x="12217" y="3263"/>
                  </a:cubicBez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2"/>
            <p:cNvSpPr/>
            <p:nvPr/>
          </p:nvSpPr>
          <p:spPr>
            <a:xfrm>
              <a:off x="6585025" y="3175825"/>
              <a:ext cx="403650" cy="70850"/>
            </a:xfrm>
            <a:custGeom>
              <a:avLst/>
              <a:gdLst/>
              <a:ahLst/>
              <a:cxnLst/>
              <a:rect l="l" t="t" r="r" b="b"/>
              <a:pathLst>
                <a:path w="16146" h="2834" extrusionOk="0">
                  <a:moveTo>
                    <a:pt x="16110" y="0"/>
                  </a:moveTo>
                  <a:lnTo>
                    <a:pt x="1" y="2536"/>
                  </a:lnTo>
                  <a:cubicBezTo>
                    <a:pt x="37" y="2620"/>
                    <a:pt x="61" y="2715"/>
                    <a:pt x="72" y="2834"/>
                  </a:cubicBezTo>
                  <a:lnTo>
                    <a:pt x="191" y="2810"/>
                  </a:lnTo>
                  <a:lnTo>
                    <a:pt x="15658" y="393"/>
                  </a:lnTo>
                  <a:lnTo>
                    <a:pt x="16146" y="131"/>
                  </a:lnTo>
                  <a:cubicBezTo>
                    <a:pt x="16134" y="95"/>
                    <a:pt x="16134" y="48"/>
                    <a:pt x="161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2"/>
            <p:cNvSpPr/>
            <p:nvPr/>
          </p:nvSpPr>
          <p:spPr>
            <a:xfrm>
              <a:off x="6566575" y="3113300"/>
              <a:ext cx="76525" cy="112850"/>
            </a:xfrm>
            <a:custGeom>
              <a:avLst/>
              <a:gdLst/>
              <a:ahLst/>
              <a:cxnLst/>
              <a:rect l="l" t="t" r="r" b="b"/>
              <a:pathLst>
                <a:path w="3061" h="4514" extrusionOk="0">
                  <a:moveTo>
                    <a:pt x="2739" y="1"/>
                  </a:moveTo>
                  <a:lnTo>
                    <a:pt x="1" y="4394"/>
                  </a:lnTo>
                  <a:cubicBezTo>
                    <a:pt x="108" y="4418"/>
                    <a:pt x="215" y="4454"/>
                    <a:pt x="298" y="4513"/>
                  </a:cubicBezTo>
                  <a:lnTo>
                    <a:pt x="3061" y="108"/>
                  </a:lnTo>
                  <a:cubicBezTo>
                    <a:pt x="2954" y="72"/>
                    <a:pt x="2846" y="49"/>
                    <a:pt x="27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2"/>
            <p:cNvSpPr/>
            <p:nvPr/>
          </p:nvSpPr>
          <p:spPr>
            <a:xfrm>
              <a:off x="6412700" y="3263025"/>
              <a:ext cx="135750" cy="210775"/>
            </a:xfrm>
            <a:custGeom>
              <a:avLst/>
              <a:gdLst/>
              <a:ahLst/>
              <a:cxnLst/>
              <a:rect l="l" t="t" r="r" b="b"/>
              <a:pathLst>
                <a:path w="5430" h="8431" extrusionOk="0">
                  <a:moveTo>
                    <a:pt x="5179" y="1"/>
                  </a:moveTo>
                  <a:lnTo>
                    <a:pt x="0" y="8287"/>
                  </a:lnTo>
                  <a:cubicBezTo>
                    <a:pt x="107" y="8311"/>
                    <a:pt x="191" y="8359"/>
                    <a:pt x="286" y="8430"/>
                  </a:cubicBezTo>
                  <a:lnTo>
                    <a:pt x="5430" y="203"/>
                  </a:lnTo>
                  <a:cubicBezTo>
                    <a:pt x="5310" y="156"/>
                    <a:pt x="5239" y="84"/>
                    <a:pt x="51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2"/>
            <p:cNvSpPr/>
            <p:nvPr/>
          </p:nvSpPr>
          <p:spPr>
            <a:xfrm>
              <a:off x="6420425" y="3178800"/>
              <a:ext cx="572425" cy="303325"/>
            </a:xfrm>
            <a:custGeom>
              <a:avLst/>
              <a:gdLst/>
              <a:ahLst/>
              <a:cxnLst/>
              <a:rect l="l" t="t" r="r" b="b"/>
              <a:pathLst>
                <a:path w="22897" h="12133" extrusionOk="0">
                  <a:moveTo>
                    <a:pt x="22742" y="0"/>
                  </a:moveTo>
                  <a:lnTo>
                    <a:pt x="22242" y="274"/>
                  </a:lnTo>
                  <a:lnTo>
                    <a:pt x="1" y="11859"/>
                  </a:lnTo>
                  <a:cubicBezTo>
                    <a:pt x="72" y="11942"/>
                    <a:pt x="132" y="12026"/>
                    <a:pt x="168" y="12133"/>
                  </a:cubicBezTo>
                  <a:lnTo>
                    <a:pt x="22897" y="286"/>
                  </a:lnTo>
                  <a:cubicBezTo>
                    <a:pt x="22813" y="203"/>
                    <a:pt x="22777" y="107"/>
                    <a:pt x="227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2"/>
            <p:cNvSpPr/>
            <p:nvPr/>
          </p:nvSpPr>
          <p:spPr>
            <a:xfrm>
              <a:off x="6093300" y="3491025"/>
              <a:ext cx="300075" cy="161375"/>
            </a:xfrm>
            <a:custGeom>
              <a:avLst/>
              <a:gdLst/>
              <a:ahLst/>
              <a:cxnLst/>
              <a:rect l="l" t="t" r="r" b="b"/>
              <a:pathLst>
                <a:path w="12003" h="6455" extrusionOk="0">
                  <a:moveTo>
                    <a:pt x="11871" y="1"/>
                  </a:moveTo>
                  <a:lnTo>
                    <a:pt x="1" y="6192"/>
                  </a:lnTo>
                  <a:cubicBezTo>
                    <a:pt x="60" y="6228"/>
                    <a:pt x="108" y="6299"/>
                    <a:pt x="144" y="6359"/>
                  </a:cubicBezTo>
                  <a:cubicBezTo>
                    <a:pt x="156" y="6383"/>
                    <a:pt x="168" y="6430"/>
                    <a:pt x="179" y="6454"/>
                  </a:cubicBezTo>
                  <a:lnTo>
                    <a:pt x="12002" y="287"/>
                  </a:lnTo>
                  <a:cubicBezTo>
                    <a:pt x="11943" y="191"/>
                    <a:pt x="11895" y="108"/>
                    <a:pt x="1187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2"/>
            <p:cNvSpPr/>
            <p:nvPr/>
          </p:nvSpPr>
          <p:spPr>
            <a:xfrm>
              <a:off x="6187075" y="3708325"/>
              <a:ext cx="191425" cy="58075"/>
            </a:xfrm>
            <a:custGeom>
              <a:avLst/>
              <a:gdLst/>
              <a:ahLst/>
              <a:cxnLst/>
              <a:rect l="l" t="t" r="r" b="b"/>
              <a:pathLst>
                <a:path w="7657" h="2323" extrusionOk="0">
                  <a:moveTo>
                    <a:pt x="7561" y="0"/>
                  </a:moveTo>
                  <a:lnTo>
                    <a:pt x="0" y="2013"/>
                  </a:lnTo>
                  <a:cubicBezTo>
                    <a:pt x="36" y="2084"/>
                    <a:pt x="60" y="2167"/>
                    <a:pt x="60" y="2275"/>
                  </a:cubicBezTo>
                  <a:cubicBezTo>
                    <a:pt x="48" y="2286"/>
                    <a:pt x="48" y="2310"/>
                    <a:pt x="48" y="2322"/>
                  </a:cubicBezTo>
                  <a:lnTo>
                    <a:pt x="7656" y="298"/>
                  </a:lnTo>
                  <a:cubicBezTo>
                    <a:pt x="7608" y="203"/>
                    <a:pt x="7561" y="108"/>
                    <a:pt x="756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2"/>
            <p:cNvSpPr/>
            <p:nvPr/>
          </p:nvSpPr>
          <p:spPr>
            <a:xfrm>
              <a:off x="5970675" y="3494300"/>
              <a:ext cx="107775" cy="154525"/>
            </a:xfrm>
            <a:custGeom>
              <a:avLst/>
              <a:gdLst/>
              <a:ahLst/>
              <a:cxnLst/>
              <a:rect l="l" t="t" r="r" b="b"/>
              <a:pathLst>
                <a:path w="4311" h="6181" extrusionOk="0">
                  <a:moveTo>
                    <a:pt x="0" y="1"/>
                  </a:moveTo>
                  <a:lnTo>
                    <a:pt x="0" y="537"/>
                  </a:lnTo>
                  <a:lnTo>
                    <a:pt x="4072" y="6180"/>
                  </a:lnTo>
                  <a:cubicBezTo>
                    <a:pt x="4120" y="6109"/>
                    <a:pt x="4191" y="6025"/>
                    <a:pt x="4287" y="5990"/>
                  </a:cubicBezTo>
                  <a:cubicBezTo>
                    <a:pt x="4299" y="5990"/>
                    <a:pt x="4299" y="5966"/>
                    <a:pt x="4311" y="596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2"/>
            <p:cNvSpPr/>
            <p:nvPr/>
          </p:nvSpPr>
          <p:spPr>
            <a:xfrm>
              <a:off x="5970675" y="3658025"/>
              <a:ext cx="102725" cy="61925"/>
            </a:xfrm>
            <a:custGeom>
              <a:avLst/>
              <a:gdLst/>
              <a:ahLst/>
              <a:cxnLst/>
              <a:rect l="l" t="t" r="r" b="b"/>
              <a:pathLst>
                <a:path w="4109" h="2477" extrusionOk="0">
                  <a:moveTo>
                    <a:pt x="3989" y="0"/>
                  </a:moveTo>
                  <a:lnTo>
                    <a:pt x="0" y="2120"/>
                  </a:lnTo>
                  <a:lnTo>
                    <a:pt x="0" y="2477"/>
                  </a:lnTo>
                  <a:lnTo>
                    <a:pt x="4108" y="286"/>
                  </a:lnTo>
                  <a:cubicBezTo>
                    <a:pt x="4096" y="250"/>
                    <a:pt x="4061" y="227"/>
                    <a:pt x="4049" y="191"/>
                  </a:cubicBezTo>
                  <a:cubicBezTo>
                    <a:pt x="4001" y="131"/>
                    <a:pt x="3989" y="72"/>
                    <a:pt x="398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2"/>
            <p:cNvSpPr/>
            <p:nvPr/>
          </p:nvSpPr>
          <p:spPr>
            <a:xfrm>
              <a:off x="6172775" y="3780950"/>
              <a:ext cx="177425" cy="231600"/>
            </a:xfrm>
            <a:custGeom>
              <a:avLst/>
              <a:gdLst/>
              <a:ahLst/>
              <a:cxnLst/>
              <a:rect l="l" t="t" r="r" b="b"/>
              <a:pathLst>
                <a:path w="7097" h="9264" extrusionOk="0">
                  <a:moveTo>
                    <a:pt x="310" y="1"/>
                  </a:moveTo>
                  <a:cubicBezTo>
                    <a:pt x="215" y="60"/>
                    <a:pt x="120" y="96"/>
                    <a:pt x="1" y="120"/>
                  </a:cubicBezTo>
                  <a:lnTo>
                    <a:pt x="6585" y="8966"/>
                  </a:lnTo>
                  <a:lnTo>
                    <a:pt x="7085" y="9264"/>
                  </a:lnTo>
                  <a:lnTo>
                    <a:pt x="7097" y="9121"/>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2"/>
            <p:cNvSpPr/>
            <p:nvPr/>
          </p:nvSpPr>
          <p:spPr>
            <a:xfrm>
              <a:off x="6354950" y="4022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2"/>
            <p:cNvSpPr/>
            <p:nvPr/>
          </p:nvSpPr>
          <p:spPr>
            <a:xfrm>
              <a:off x="6356150" y="4020850"/>
              <a:ext cx="25" cy="325"/>
            </a:xfrm>
            <a:custGeom>
              <a:avLst/>
              <a:gdLst/>
              <a:ahLst/>
              <a:cxnLst/>
              <a:rect l="l" t="t" r="r" b="b"/>
              <a:pathLst>
                <a:path w="1" h="13" extrusionOk="0">
                  <a:moveTo>
                    <a:pt x="0" y="13"/>
                  </a:moveTo>
                  <a:cubicBezTo>
                    <a:pt x="0" y="1"/>
                    <a:pt x="0" y="1"/>
                    <a:pt x="0" y="13"/>
                  </a:cubicBezTo>
                  <a:cubicBezTo>
                    <a:pt x="0" y="1"/>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2"/>
            <p:cNvSpPr/>
            <p:nvPr/>
          </p:nvSpPr>
          <p:spPr>
            <a:xfrm>
              <a:off x="6088250" y="3665750"/>
              <a:ext cx="70275" cy="92900"/>
            </a:xfrm>
            <a:custGeom>
              <a:avLst/>
              <a:gdLst/>
              <a:ahLst/>
              <a:cxnLst/>
              <a:rect l="l" t="t" r="r" b="b"/>
              <a:pathLst>
                <a:path w="2811" h="3716" extrusionOk="0">
                  <a:moveTo>
                    <a:pt x="250" y="1"/>
                  </a:moveTo>
                  <a:cubicBezTo>
                    <a:pt x="203" y="48"/>
                    <a:pt x="167" y="96"/>
                    <a:pt x="96" y="120"/>
                  </a:cubicBezTo>
                  <a:cubicBezTo>
                    <a:pt x="72" y="156"/>
                    <a:pt x="48" y="168"/>
                    <a:pt x="0" y="179"/>
                  </a:cubicBezTo>
                  <a:lnTo>
                    <a:pt x="2620" y="3716"/>
                  </a:lnTo>
                  <a:cubicBezTo>
                    <a:pt x="2656" y="3608"/>
                    <a:pt x="2739" y="3513"/>
                    <a:pt x="2810" y="3442"/>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2"/>
            <p:cNvSpPr/>
            <p:nvPr/>
          </p:nvSpPr>
          <p:spPr>
            <a:xfrm>
              <a:off x="6356425" y="4019675"/>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2"/>
            <p:cNvSpPr/>
            <p:nvPr/>
          </p:nvSpPr>
          <p:spPr>
            <a:xfrm>
              <a:off x="6355850" y="4021150"/>
              <a:ext cx="325" cy="325"/>
            </a:xfrm>
            <a:custGeom>
              <a:avLst/>
              <a:gdLst/>
              <a:ahLst/>
              <a:cxnLst/>
              <a:rect l="l" t="t" r="r" b="b"/>
              <a:pathLst>
                <a:path w="13" h="13" extrusionOk="0">
                  <a:moveTo>
                    <a:pt x="0" y="13"/>
                  </a:moveTo>
                  <a:cubicBezTo>
                    <a:pt x="0" y="13"/>
                    <a:pt x="0" y="1"/>
                    <a:pt x="0" y="13"/>
                  </a:cubicBezTo>
                  <a:cubicBezTo>
                    <a:pt x="12" y="1"/>
                    <a:pt x="12"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2"/>
            <p:cNvSpPr/>
            <p:nvPr/>
          </p:nvSpPr>
          <p:spPr>
            <a:xfrm>
              <a:off x="6349900" y="3725000"/>
              <a:ext cx="47650" cy="294700"/>
            </a:xfrm>
            <a:custGeom>
              <a:avLst/>
              <a:gdLst/>
              <a:ahLst/>
              <a:cxnLst/>
              <a:rect l="l" t="t" r="r" b="b"/>
              <a:pathLst>
                <a:path w="1906" h="11788" extrusionOk="0">
                  <a:moveTo>
                    <a:pt x="1572" y="0"/>
                  </a:moveTo>
                  <a:lnTo>
                    <a:pt x="12" y="11359"/>
                  </a:lnTo>
                  <a:lnTo>
                    <a:pt x="0" y="11502"/>
                  </a:lnTo>
                  <a:lnTo>
                    <a:pt x="202" y="11621"/>
                  </a:lnTo>
                  <a:cubicBezTo>
                    <a:pt x="214" y="11621"/>
                    <a:pt x="214" y="11644"/>
                    <a:pt x="238" y="11656"/>
                  </a:cubicBezTo>
                  <a:lnTo>
                    <a:pt x="238" y="11668"/>
                  </a:lnTo>
                  <a:lnTo>
                    <a:pt x="250" y="11680"/>
                  </a:lnTo>
                  <a:cubicBezTo>
                    <a:pt x="250" y="11680"/>
                    <a:pt x="250" y="11704"/>
                    <a:pt x="262" y="11704"/>
                  </a:cubicBezTo>
                  <a:cubicBezTo>
                    <a:pt x="274" y="11716"/>
                    <a:pt x="274" y="11728"/>
                    <a:pt x="274" y="11740"/>
                  </a:cubicBezTo>
                  <a:lnTo>
                    <a:pt x="274" y="11764"/>
                  </a:lnTo>
                  <a:lnTo>
                    <a:pt x="274" y="11787"/>
                  </a:lnTo>
                  <a:lnTo>
                    <a:pt x="1905" y="48"/>
                  </a:lnTo>
                  <a:lnTo>
                    <a:pt x="1869" y="48"/>
                  </a:lnTo>
                  <a:cubicBezTo>
                    <a:pt x="1762" y="48"/>
                    <a:pt x="1667" y="36"/>
                    <a:pt x="157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2"/>
            <p:cNvSpPr/>
            <p:nvPr/>
          </p:nvSpPr>
          <p:spPr>
            <a:xfrm>
              <a:off x="6354950" y="4022050"/>
              <a:ext cx="325" cy="25"/>
            </a:xfrm>
            <a:custGeom>
              <a:avLst/>
              <a:gdLst/>
              <a:ahLst/>
              <a:cxnLst/>
              <a:rect l="l" t="t" r="r" b="b"/>
              <a:pathLst>
                <a:path w="13" h="1" extrusionOk="0">
                  <a:moveTo>
                    <a:pt x="0" y="1"/>
                  </a:moveTo>
                  <a:cubicBezTo>
                    <a:pt x="12" y="1"/>
                    <a:pt x="12" y="1"/>
                    <a:pt x="0" y="1"/>
                  </a:cubicBezTo>
                  <a:cubicBezTo>
                    <a:pt x="12" y="1"/>
                    <a:pt x="12"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2"/>
            <p:cNvSpPr/>
            <p:nvPr/>
          </p:nvSpPr>
          <p:spPr>
            <a:xfrm>
              <a:off x="6356150" y="4020850"/>
              <a:ext cx="25" cy="325"/>
            </a:xfrm>
            <a:custGeom>
              <a:avLst/>
              <a:gdLst/>
              <a:ahLst/>
              <a:cxnLst/>
              <a:rect l="l" t="t" r="r" b="b"/>
              <a:pathLst>
                <a:path w="1" h="13" extrusionOk="0">
                  <a:moveTo>
                    <a:pt x="0" y="13"/>
                  </a:moveTo>
                  <a:lnTo>
                    <a:pt x="0" y="13"/>
                  </a:lnTo>
                  <a:lnTo>
                    <a:pt x="0" y="13"/>
                  </a:lnTo>
                  <a:cubicBezTo>
                    <a:pt x="0" y="13"/>
                    <a:pt x="0" y="1"/>
                    <a:pt x="0" y="13"/>
                  </a:cubicBezTo>
                  <a:cubicBezTo>
                    <a:pt x="0" y="1"/>
                    <a:pt x="0" y="13"/>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2"/>
            <p:cNvSpPr/>
            <p:nvPr/>
          </p:nvSpPr>
          <p:spPr>
            <a:xfrm>
              <a:off x="6355850" y="4016400"/>
              <a:ext cx="325" cy="325"/>
            </a:xfrm>
            <a:custGeom>
              <a:avLst/>
              <a:gdLst/>
              <a:ahLst/>
              <a:cxnLst/>
              <a:rect l="l" t="t" r="r" b="b"/>
              <a:pathLst>
                <a:path w="13" h="13" extrusionOk="0">
                  <a:moveTo>
                    <a:pt x="0" y="0"/>
                  </a:moveTo>
                  <a:lnTo>
                    <a:pt x="12" y="12"/>
                  </a:ln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2"/>
            <p:cNvSpPr/>
            <p:nvPr/>
          </p:nvSpPr>
          <p:spPr>
            <a:xfrm>
              <a:off x="6155225" y="4019075"/>
              <a:ext cx="199750" cy="125625"/>
            </a:xfrm>
            <a:custGeom>
              <a:avLst/>
              <a:gdLst/>
              <a:ahLst/>
              <a:cxnLst/>
              <a:rect l="l" t="t" r="r" b="b"/>
              <a:pathLst>
                <a:path w="7990" h="5025" extrusionOk="0">
                  <a:moveTo>
                    <a:pt x="7620" y="1"/>
                  </a:moveTo>
                  <a:lnTo>
                    <a:pt x="0" y="5025"/>
                  </a:lnTo>
                  <a:lnTo>
                    <a:pt x="560" y="5025"/>
                  </a:lnTo>
                  <a:lnTo>
                    <a:pt x="7989" y="132"/>
                  </a:lnTo>
                  <a:lnTo>
                    <a:pt x="7989" y="132"/>
                  </a:lnTo>
                  <a:cubicBezTo>
                    <a:pt x="7966" y="143"/>
                    <a:pt x="7936" y="149"/>
                    <a:pt x="7906" y="149"/>
                  </a:cubicBezTo>
                  <a:cubicBezTo>
                    <a:pt x="7876" y="149"/>
                    <a:pt x="7847" y="143"/>
                    <a:pt x="7823" y="132"/>
                  </a:cubicBezTo>
                  <a:lnTo>
                    <a:pt x="7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2"/>
            <p:cNvSpPr/>
            <p:nvPr/>
          </p:nvSpPr>
          <p:spPr>
            <a:xfrm>
              <a:off x="6356150" y="4021150"/>
              <a:ext cx="25" cy="25"/>
            </a:xfrm>
            <a:custGeom>
              <a:avLst/>
              <a:gdLst/>
              <a:ahLst/>
              <a:cxnLst/>
              <a:rect l="l" t="t" r="r" b="b"/>
              <a:pathLst>
                <a:path w="1" h="1" extrusionOk="0">
                  <a:moveTo>
                    <a:pt x="0" y="1"/>
                  </a:moveTo>
                  <a:lnTo>
                    <a:pt x="0" y="1"/>
                  </a:ln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2"/>
            <p:cNvSpPr/>
            <p:nvPr/>
          </p:nvSpPr>
          <p:spPr>
            <a:xfrm>
              <a:off x="6356425" y="4019675"/>
              <a:ext cx="25" cy="25"/>
            </a:xfrm>
            <a:custGeom>
              <a:avLst/>
              <a:gdLst/>
              <a:ahLst/>
              <a:cxnLst/>
              <a:rect l="l" t="t" r="r" b="b"/>
              <a:pathLst>
                <a:path w="1" h="1" extrusionOk="0">
                  <a:moveTo>
                    <a:pt x="1" y="0"/>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2"/>
            <p:cNvSpPr/>
            <p:nvPr/>
          </p:nvSpPr>
          <p:spPr>
            <a:xfrm>
              <a:off x="6356150" y="401700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2"/>
            <p:cNvSpPr/>
            <p:nvPr/>
          </p:nvSpPr>
          <p:spPr>
            <a:xfrm>
              <a:off x="5970975" y="3781850"/>
              <a:ext cx="385775" cy="240975"/>
            </a:xfrm>
            <a:custGeom>
              <a:avLst/>
              <a:gdLst/>
              <a:ahLst/>
              <a:cxnLst/>
              <a:rect l="l" t="t" r="r" b="b"/>
              <a:pathLst>
                <a:path w="15431" h="9639" extrusionOk="0">
                  <a:moveTo>
                    <a:pt x="0" y="0"/>
                  </a:moveTo>
                  <a:lnTo>
                    <a:pt x="0" y="381"/>
                  </a:lnTo>
                  <a:lnTo>
                    <a:pt x="15002" y="9490"/>
                  </a:lnTo>
                  <a:lnTo>
                    <a:pt x="15217" y="9621"/>
                  </a:lnTo>
                  <a:cubicBezTo>
                    <a:pt x="15246" y="9632"/>
                    <a:pt x="15276" y="9638"/>
                    <a:pt x="15303" y="9638"/>
                  </a:cubicBezTo>
                  <a:cubicBezTo>
                    <a:pt x="15330" y="9638"/>
                    <a:pt x="15353" y="9632"/>
                    <a:pt x="15371" y="9621"/>
                  </a:cubicBezTo>
                  <a:lnTo>
                    <a:pt x="15395" y="9609"/>
                  </a:lnTo>
                  <a:lnTo>
                    <a:pt x="15407" y="9585"/>
                  </a:lnTo>
                  <a:cubicBezTo>
                    <a:pt x="15407" y="9585"/>
                    <a:pt x="15407" y="9573"/>
                    <a:pt x="15419" y="9573"/>
                  </a:cubicBezTo>
                  <a:cubicBezTo>
                    <a:pt x="15419" y="9561"/>
                    <a:pt x="15431" y="9537"/>
                    <a:pt x="15431" y="9537"/>
                  </a:cubicBezTo>
                  <a:lnTo>
                    <a:pt x="15431" y="9525"/>
                  </a:lnTo>
                  <a:lnTo>
                    <a:pt x="15431" y="9466"/>
                  </a:lnTo>
                  <a:cubicBezTo>
                    <a:pt x="15431" y="9442"/>
                    <a:pt x="15419" y="9430"/>
                    <a:pt x="15419" y="9406"/>
                  </a:cubicBezTo>
                  <a:cubicBezTo>
                    <a:pt x="15419" y="9394"/>
                    <a:pt x="15407" y="9394"/>
                    <a:pt x="15407" y="9382"/>
                  </a:cubicBezTo>
                  <a:lnTo>
                    <a:pt x="15407" y="9370"/>
                  </a:lnTo>
                  <a:lnTo>
                    <a:pt x="15371" y="9335"/>
                  </a:lnTo>
                  <a:lnTo>
                    <a:pt x="15169" y="9216"/>
                  </a:lnTo>
                  <a:lnTo>
                    <a:pt x="14681" y="8918"/>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2"/>
            <p:cNvSpPr/>
            <p:nvPr/>
          </p:nvSpPr>
          <p:spPr>
            <a:xfrm>
              <a:off x="6535325" y="3221950"/>
              <a:ext cx="50625" cy="50675"/>
            </a:xfrm>
            <a:custGeom>
              <a:avLst/>
              <a:gdLst/>
              <a:ahLst/>
              <a:cxnLst/>
              <a:rect l="l" t="t" r="r" b="b"/>
              <a:pathLst>
                <a:path w="2025" h="2027" extrusionOk="0">
                  <a:moveTo>
                    <a:pt x="1001" y="1"/>
                  </a:moveTo>
                  <a:cubicBezTo>
                    <a:pt x="441" y="36"/>
                    <a:pt x="1" y="489"/>
                    <a:pt x="36" y="1048"/>
                  </a:cubicBezTo>
                  <a:cubicBezTo>
                    <a:pt x="36" y="1144"/>
                    <a:pt x="60" y="1251"/>
                    <a:pt x="96" y="1358"/>
                  </a:cubicBezTo>
                  <a:cubicBezTo>
                    <a:pt x="120" y="1465"/>
                    <a:pt x="179" y="1548"/>
                    <a:pt x="239" y="1620"/>
                  </a:cubicBezTo>
                  <a:cubicBezTo>
                    <a:pt x="334" y="1727"/>
                    <a:pt x="405" y="1799"/>
                    <a:pt x="501" y="1858"/>
                  </a:cubicBezTo>
                  <a:cubicBezTo>
                    <a:pt x="642" y="1967"/>
                    <a:pt x="834" y="2026"/>
                    <a:pt x="1021" y="2026"/>
                  </a:cubicBezTo>
                  <a:cubicBezTo>
                    <a:pt x="1038" y="2026"/>
                    <a:pt x="1055" y="2026"/>
                    <a:pt x="1072" y="2025"/>
                  </a:cubicBezTo>
                  <a:cubicBezTo>
                    <a:pt x="1584" y="2013"/>
                    <a:pt x="2001" y="1608"/>
                    <a:pt x="2025" y="1096"/>
                  </a:cubicBezTo>
                  <a:lnTo>
                    <a:pt x="2025" y="989"/>
                  </a:lnTo>
                  <a:lnTo>
                    <a:pt x="2025" y="965"/>
                  </a:lnTo>
                  <a:cubicBezTo>
                    <a:pt x="2025" y="858"/>
                    <a:pt x="2001" y="763"/>
                    <a:pt x="1965" y="656"/>
                  </a:cubicBezTo>
                  <a:cubicBezTo>
                    <a:pt x="1894" y="453"/>
                    <a:pt x="1727" y="263"/>
                    <a:pt x="1537" y="155"/>
                  </a:cubicBezTo>
                  <a:cubicBezTo>
                    <a:pt x="1453" y="96"/>
                    <a:pt x="1346" y="60"/>
                    <a:pt x="1239" y="36"/>
                  </a:cubicBezTo>
                  <a:cubicBezTo>
                    <a:pt x="1167" y="13"/>
                    <a:pt x="1072" y="1"/>
                    <a:pt x="100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2"/>
            <p:cNvSpPr/>
            <p:nvPr/>
          </p:nvSpPr>
          <p:spPr>
            <a:xfrm>
              <a:off x="6615100" y="3045125"/>
              <a:ext cx="70575" cy="71475"/>
            </a:xfrm>
            <a:custGeom>
              <a:avLst/>
              <a:gdLst/>
              <a:ahLst/>
              <a:cxnLst/>
              <a:rect l="l" t="t" r="r" b="b"/>
              <a:pathLst>
                <a:path w="2823" h="2859" extrusionOk="0">
                  <a:moveTo>
                    <a:pt x="1389" y="1"/>
                  </a:moveTo>
                  <a:cubicBezTo>
                    <a:pt x="1375" y="1"/>
                    <a:pt x="1360" y="1"/>
                    <a:pt x="1346" y="1"/>
                  </a:cubicBezTo>
                  <a:cubicBezTo>
                    <a:pt x="989" y="25"/>
                    <a:pt x="667" y="168"/>
                    <a:pt x="429" y="406"/>
                  </a:cubicBezTo>
                  <a:cubicBezTo>
                    <a:pt x="358" y="478"/>
                    <a:pt x="274" y="561"/>
                    <a:pt x="215" y="644"/>
                  </a:cubicBezTo>
                  <a:cubicBezTo>
                    <a:pt x="120" y="859"/>
                    <a:pt x="24" y="1061"/>
                    <a:pt x="12" y="1299"/>
                  </a:cubicBezTo>
                  <a:cubicBezTo>
                    <a:pt x="12" y="1359"/>
                    <a:pt x="1" y="1430"/>
                    <a:pt x="1" y="1513"/>
                  </a:cubicBezTo>
                  <a:cubicBezTo>
                    <a:pt x="1" y="1537"/>
                    <a:pt x="1" y="1585"/>
                    <a:pt x="12" y="1609"/>
                  </a:cubicBezTo>
                  <a:cubicBezTo>
                    <a:pt x="72" y="2121"/>
                    <a:pt x="382" y="2537"/>
                    <a:pt x="822" y="2728"/>
                  </a:cubicBezTo>
                  <a:cubicBezTo>
                    <a:pt x="917" y="2776"/>
                    <a:pt x="1013" y="2799"/>
                    <a:pt x="1132" y="2835"/>
                  </a:cubicBezTo>
                  <a:cubicBezTo>
                    <a:pt x="1251" y="2859"/>
                    <a:pt x="1358" y="2859"/>
                    <a:pt x="1477" y="2859"/>
                  </a:cubicBezTo>
                  <a:cubicBezTo>
                    <a:pt x="2048" y="2835"/>
                    <a:pt x="2548" y="2466"/>
                    <a:pt x="2739" y="1942"/>
                  </a:cubicBezTo>
                  <a:cubicBezTo>
                    <a:pt x="2763" y="1835"/>
                    <a:pt x="2798" y="1752"/>
                    <a:pt x="2810" y="1633"/>
                  </a:cubicBezTo>
                  <a:cubicBezTo>
                    <a:pt x="2822" y="1537"/>
                    <a:pt x="2822" y="1466"/>
                    <a:pt x="2822" y="1371"/>
                  </a:cubicBezTo>
                  <a:cubicBezTo>
                    <a:pt x="2799" y="611"/>
                    <a:pt x="2145" y="1"/>
                    <a:pt x="13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2"/>
            <p:cNvSpPr/>
            <p:nvPr/>
          </p:nvSpPr>
          <p:spPr>
            <a:xfrm>
              <a:off x="5970675" y="2098000"/>
              <a:ext cx="13425" cy="55400"/>
            </a:xfrm>
            <a:custGeom>
              <a:avLst/>
              <a:gdLst/>
              <a:ahLst/>
              <a:cxnLst/>
              <a:rect l="l" t="t" r="r" b="b"/>
              <a:pathLst>
                <a:path w="537" h="2216" extrusionOk="0">
                  <a:moveTo>
                    <a:pt x="0" y="1"/>
                  </a:moveTo>
                  <a:lnTo>
                    <a:pt x="0" y="2215"/>
                  </a:lnTo>
                  <a:cubicBezTo>
                    <a:pt x="60" y="2168"/>
                    <a:pt x="120" y="2108"/>
                    <a:pt x="179" y="2049"/>
                  </a:cubicBezTo>
                  <a:cubicBezTo>
                    <a:pt x="251" y="1977"/>
                    <a:pt x="310" y="1882"/>
                    <a:pt x="358" y="1799"/>
                  </a:cubicBezTo>
                  <a:cubicBezTo>
                    <a:pt x="477" y="1596"/>
                    <a:pt x="536" y="1334"/>
                    <a:pt x="536" y="1072"/>
                  </a:cubicBezTo>
                  <a:cubicBezTo>
                    <a:pt x="536" y="953"/>
                    <a:pt x="524" y="846"/>
                    <a:pt x="489" y="763"/>
                  </a:cubicBezTo>
                  <a:cubicBezTo>
                    <a:pt x="417" y="465"/>
                    <a:pt x="239" y="191"/>
                    <a:pt x="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2"/>
            <p:cNvSpPr/>
            <p:nvPr/>
          </p:nvSpPr>
          <p:spPr>
            <a:xfrm>
              <a:off x="6103125" y="1404475"/>
              <a:ext cx="36950" cy="36050"/>
            </a:xfrm>
            <a:custGeom>
              <a:avLst/>
              <a:gdLst/>
              <a:ahLst/>
              <a:cxnLst/>
              <a:rect l="l" t="t" r="r" b="b"/>
              <a:pathLst>
                <a:path w="1478" h="1442" extrusionOk="0">
                  <a:moveTo>
                    <a:pt x="715" y="0"/>
                  </a:moveTo>
                  <a:cubicBezTo>
                    <a:pt x="644" y="0"/>
                    <a:pt x="572" y="12"/>
                    <a:pt x="525" y="24"/>
                  </a:cubicBezTo>
                  <a:cubicBezTo>
                    <a:pt x="227" y="131"/>
                    <a:pt x="1" y="417"/>
                    <a:pt x="13" y="738"/>
                  </a:cubicBezTo>
                  <a:cubicBezTo>
                    <a:pt x="13" y="786"/>
                    <a:pt x="25" y="834"/>
                    <a:pt x="25" y="881"/>
                  </a:cubicBezTo>
                  <a:cubicBezTo>
                    <a:pt x="60" y="977"/>
                    <a:pt x="96" y="1084"/>
                    <a:pt x="167" y="1155"/>
                  </a:cubicBezTo>
                  <a:cubicBezTo>
                    <a:pt x="292" y="1326"/>
                    <a:pt x="504" y="1442"/>
                    <a:pt x="740" y="1442"/>
                  </a:cubicBezTo>
                  <a:cubicBezTo>
                    <a:pt x="752" y="1442"/>
                    <a:pt x="763" y="1441"/>
                    <a:pt x="775" y="1441"/>
                  </a:cubicBezTo>
                  <a:cubicBezTo>
                    <a:pt x="989" y="1429"/>
                    <a:pt x="1191" y="1322"/>
                    <a:pt x="1322" y="1155"/>
                  </a:cubicBezTo>
                  <a:cubicBezTo>
                    <a:pt x="1382" y="1072"/>
                    <a:pt x="1441" y="977"/>
                    <a:pt x="1453" y="881"/>
                  </a:cubicBezTo>
                  <a:cubicBezTo>
                    <a:pt x="1477" y="846"/>
                    <a:pt x="1477" y="786"/>
                    <a:pt x="1477" y="715"/>
                  </a:cubicBezTo>
                  <a:cubicBezTo>
                    <a:pt x="1453" y="357"/>
                    <a:pt x="1191" y="72"/>
                    <a:pt x="846" y="12"/>
                  </a:cubicBezTo>
                  <a:cubicBezTo>
                    <a:pt x="798" y="12"/>
                    <a:pt x="763" y="0"/>
                    <a:pt x="71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2"/>
            <p:cNvSpPr/>
            <p:nvPr/>
          </p:nvSpPr>
          <p:spPr>
            <a:xfrm>
              <a:off x="6109075" y="1694975"/>
              <a:ext cx="37250" cy="36950"/>
            </a:xfrm>
            <a:custGeom>
              <a:avLst/>
              <a:gdLst/>
              <a:ahLst/>
              <a:cxnLst/>
              <a:rect l="l" t="t" r="r" b="b"/>
              <a:pathLst>
                <a:path w="1490" h="1478" extrusionOk="0">
                  <a:moveTo>
                    <a:pt x="703" y="1"/>
                  </a:moveTo>
                  <a:cubicBezTo>
                    <a:pt x="310" y="13"/>
                    <a:pt x="1" y="346"/>
                    <a:pt x="1" y="751"/>
                  </a:cubicBezTo>
                  <a:lnTo>
                    <a:pt x="1" y="763"/>
                  </a:lnTo>
                  <a:cubicBezTo>
                    <a:pt x="1" y="870"/>
                    <a:pt x="25" y="965"/>
                    <a:pt x="72" y="1060"/>
                  </a:cubicBezTo>
                  <a:cubicBezTo>
                    <a:pt x="132" y="1168"/>
                    <a:pt x="203" y="1263"/>
                    <a:pt x="310" y="1346"/>
                  </a:cubicBezTo>
                  <a:cubicBezTo>
                    <a:pt x="394" y="1406"/>
                    <a:pt x="489" y="1441"/>
                    <a:pt x="608" y="1465"/>
                  </a:cubicBezTo>
                  <a:cubicBezTo>
                    <a:pt x="668" y="1477"/>
                    <a:pt x="715" y="1477"/>
                    <a:pt x="775" y="1477"/>
                  </a:cubicBezTo>
                  <a:cubicBezTo>
                    <a:pt x="1180" y="1465"/>
                    <a:pt x="1489" y="1120"/>
                    <a:pt x="1477" y="715"/>
                  </a:cubicBezTo>
                  <a:lnTo>
                    <a:pt x="1477" y="703"/>
                  </a:lnTo>
                  <a:cubicBezTo>
                    <a:pt x="1477" y="596"/>
                    <a:pt x="1442" y="489"/>
                    <a:pt x="1382" y="406"/>
                  </a:cubicBezTo>
                  <a:cubicBezTo>
                    <a:pt x="1334" y="310"/>
                    <a:pt x="1275" y="239"/>
                    <a:pt x="1192" y="179"/>
                  </a:cubicBezTo>
                  <a:cubicBezTo>
                    <a:pt x="1120" y="120"/>
                    <a:pt x="1013" y="60"/>
                    <a:pt x="906" y="36"/>
                  </a:cubicBezTo>
                  <a:cubicBezTo>
                    <a:pt x="846" y="13"/>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2"/>
            <p:cNvSpPr/>
            <p:nvPr/>
          </p:nvSpPr>
          <p:spPr>
            <a:xfrm>
              <a:off x="6425200" y="2059300"/>
              <a:ext cx="25925" cy="25325"/>
            </a:xfrm>
            <a:custGeom>
              <a:avLst/>
              <a:gdLst/>
              <a:ahLst/>
              <a:cxnLst/>
              <a:rect l="l" t="t" r="r" b="b"/>
              <a:pathLst>
                <a:path w="1037" h="1013" extrusionOk="0">
                  <a:moveTo>
                    <a:pt x="522" y="0"/>
                  </a:moveTo>
                  <a:cubicBezTo>
                    <a:pt x="515" y="0"/>
                    <a:pt x="508" y="1"/>
                    <a:pt x="500" y="1"/>
                  </a:cubicBezTo>
                  <a:cubicBezTo>
                    <a:pt x="238" y="1"/>
                    <a:pt x="48" y="191"/>
                    <a:pt x="0" y="430"/>
                  </a:cubicBezTo>
                  <a:lnTo>
                    <a:pt x="0" y="525"/>
                  </a:lnTo>
                  <a:cubicBezTo>
                    <a:pt x="0" y="608"/>
                    <a:pt x="36" y="680"/>
                    <a:pt x="60" y="739"/>
                  </a:cubicBezTo>
                  <a:cubicBezTo>
                    <a:pt x="155" y="906"/>
                    <a:pt x="334" y="1013"/>
                    <a:pt x="524" y="1013"/>
                  </a:cubicBezTo>
                  <a:cubicBezTo>
                    <a:pt x="810" y="1013"/>
                    <a:pt x="1036" y="775"/>
                    <a:pt x="1012" y="489"/>
                  </a:cubicBezTo>
                  <a:cubicBezTo>
                    <a:pt x="1012" y="211"/>
                    <a:pt x="787"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2"/>
            <p:cNvSpPr/>
            <p:nvPr/>
          </p:nvSpPr>
          <p:spPr>
            <a:xfrm>
              <a:off x="6057300" y="3078375"/>
              <a:ext cx="35725" cy="35300"/>
            </a:xfrm>
            <a:custGeom>
              <a:avLst/>
              <a:gdLst/>
              <a:ahLst/>
              <a:cxnLst/>
              <a:rect l="l" t="t" r="r" b="b"/>
              <a:pathLst>
                <a:path w="1429" h="1412" extrusionOk="0">
                  <a:moveTo>
                    <a:pt x="759" y="1"/>
                  </a:moveTo>
                  <a:cubicBezTo>
                    <a:pt x="737" y="1"/>
                    <a:pt x="714" y="2"/>
                    <a:pt x="691" y="5"/>
                  </a:cubicBezTo>
                  <a:cubicBezTo>
                    <a:pt x="584" y="5"/>
                    <a:pt x="488" y="29"/>
                    <a:pt x="405" y="76"/>
                  </a:cubicBezTo>
                  <a:cubicBezTo>
                    <a:pt x="310" y="124"/>
                    <a:pt x="226" y="195"/>
                    <a:pt x="167" y="267"/>
                  </a:cubicBezTo>
                  <a:cubicBezTo>
                    <a:pt x="60" y="398"/>
                    <a:pt x="0" y="553"/>
                    <a:pt x="12" y="731"/>
                  </a:cubicBezTo>
                  <a:cubicBezTo>
                    <a:pt x="12" y="1099"/>
                    <a:pt x="334" y="1411"/>
                    <a:pt x="709" y="1411"/>
                  </a:cubicBezTo>
                  <a:cubicBezTo>
                    <a:pt x="723" y="1411"/>
                    <a:pt x="737" y="1411"/>
                    <a:pt x="750" y="1410"/>
                  </a:cubicBezTo>
                  <a:cubicBezTo>
                    <a:pt x="988" y="1410"/>
                    <a:pt x="1179" y="1291"/>
                    <a:pt x="1310" y="1112"/>
                  </a:cubicBezTo>
                  <a:cubicBezTo>
                    <a:pt x="1369" y="1029"/>
                    <a:pt x="1417" y="922"/>
                    <a:pt x="1429" y="814"/>
                  </a:cubicBezTo>
                  <a:lnTo>
                    <a:pt x="1429" y="684"/>
                  </a:lnTo>
                  <a:cubicBezTo>
                    <a:pt x="1429" y="612"/>
                    <a:pt x="1417" y="541"/>
                    <a:pt x="1381" y="457"/>
                  </a:cubicBezTo>
                  <a:cubicBezTo>
                    <a:pt x="1358" y="350"/>
                    <a:pt x="1298" y="267"/>
                    <a:pt x="1203" y="195"/>
                  </a:cubicBezTo>
                  <a:cubicBezTo>
                    <a:pt x="1087" y="79"/>
                    <a:pt x="934" y="1"/>
                    <a:pt x="75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2"/>
            <p:cNvSpPr/>
            <p:nvPr/>
          </p:nvSpPr>
          <p:spPr>
            <a:xfrm>
              <a:off x="6380550" y="2852850"/>
              <a:ext cx="35750" cy="35750"/>
            </a:xfrm>
            <a:custGeom>
              <a:avLst/>
              <a:gdLst/>
              <a:ahLst/>
              <a:cxnLst/>
              <a:rect l="l" t="t" r="r" b="b"/>
              <a:pathLst>
                <a:path w="1430" h="1430" extrusionOk="0">
                  <a:moveTo>
                    <a:pt x="620" y="1"/>
                  </a:moveTo>
                  <a:cubicBezTo>
                    <a:pt x="512" y="13"/>
                    <a:pt x="417" y="49"/>
                    <a:pt x="346" y="108"/>
                  </a:cubicBezTo>
                  <a:cubicBezTo>
                    <a:pt x="262" y="168"/>
                    <a:pt x="179" y="239"/>
                    <a:pt x="119" y="334"/>
                  </a:cubicBezTo>
                  <a:cubicBezTo>
                    <a:pt x="48" y="453"/>
                    <a:pt x="0" y="584"/>
                    <a:pt x="0" y="727"/>
                  </a:cubicBezTo>
                  <a:cubicBezTo>
                    <a:pt x="0" y="834"/>
                    <a:pt x="36" y="930"/>
                    <a:pt x="60" y="1013"/>
                  </a:cubicBezTo>
                  <a:cubicBezTo>
                    <a:pt x="108" y="1108"/>
                    <a:pt x="167" y="1180"/>
                    <a:pt x="239" y="1251"/>
                  </a:cubicBezTo>
                  <a:cubicBezTo>
                    <a:pt x="322" y="1323"/>
                    <a:pt x="417" y="1370"/>
                    <a:pt x="524" y="1406"/>
                  </a:cubicBezTo>
                  <a:cubicBezTo>
                    <a:pt x="596" y="1418"/>
                    <a:pt x="679" y="1430"/>
                    <a:pt x="750" y="1430"/>
                  </a:cubicBezTo>
                  <a:cubicBezTo>
                    <a:pt x="893" y="1430"/>
                    <a:pt x="1036" y="1382"/>
                    <a:pt x="1131" y="1299"/>
                  </a:cubicBezTo>
                  <a:cubicBezTo>
                    <a:pt x="1227" y="1239"/>
                    <a:pt x="1298" y="1144"/>
                    <a:pt x="1346" y="1061"/>
                  </a:cubicBezTo>
                  <a:cubicBezTo>
                    <a:pt x="1405" y="953"/>
                    <a:pt x="1429" y="822"/>
                    <a:pt x="1429" y="703"/>
                  </a:cubicBezTo>
                  <a:cubicBezTo>
                    <a:pt x="1429" y="394"/>
                    <a:pt x="1227" y="132"/>
                    <a:pt x="941" y="49"/>
                  </a:cubicBezTo>
                  <a:cubicBezTo>
                    <a:pt x="870" y="13"/>
                    <a:pt x="798" y="13"/>
                    <a:pt x="703" y="13"/>
                  </a:cubicBezTo>
                  <a:cubicBezTo>
                    <a:pt x="655" y="1"/>
                    <a:pt x="631" y="1"/>
                    <a:pt x="6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2"/>
            <p:cNvSpPr/>
            <p:nvPr/>
          </p:nvSpPr>
          <p:spPr>
            <a:xfrm>
              <a:off x="6112050" y="2933525"/>
              <a:ext cx="25625" cy="25350"/>
            </a:xfrm>
            <a:custGeom>
              <a:avLst/>
              <a:gdLst/>
              <a:ahLst/>
              <a:cxnLst/>
              <a:rect l="l" t="t" r="r" b="b"/>
              <a:pathLst>
                <a:path w="1025" h="1014" extrusionOk="0">
                  <a:moveTo>
                    <a:pt x="489" y="1"/>
                  </a:moveTo>
                  <a:cubicBezTo>
                    <a:pt x="227" y="24"/>
                    <a:pt x="1" y="262"/>
                    <a:pt x="1" y="524"/>
                  </a:cubicBezTo>
                  <a:cubicBezTo>
                    <a:pt x="1" y="803"/>
                    <a:pt x="227" y="1013"/>
                    <a:pt x="502" y="1013"/>
                  </a:cubicBezTo>
                  <a:cubicBezTo>
                    <a:pt x="510" y="1013"/>
                    <a:pt x="517" y="1013"/>
                    <a:pt x="525" y="1013"/>
                  </a:cubicBezTo>
                  <a:cubicBezTo>
                    <a:pt x="715" y="1013"/>
                    <a:pt x="858" y="905"/>
                    <a:pt x="953" y="751"/>
                  </a:cubicBezTo>
                  <a:cubicBezTo>
                    <a:pt x="1001" y="679"/>
                    <a:pt x="1013" y="584"/>
                    <a:pt x="1013" y="489"/>
                  </a:cubicBezTo>
                  <a:cubicBezTo>
                    <a:pt x="1025" y="477"/>
                    <a:pt x="1025" y="465"/>
                    <a:pt x="1013" y="429"/>
                  </a:cubicBezTo>
                  <a:cubicBezTo>
                    <a:pt x="1001" y="334"/>
                    <a:pt x="953" y="239"/>
                    <a:pt x="894" y="167"/>
                  </a:cubicBezTo>
                  <a:cubicBezTo>
                    <a:pt x="822" y="96"/>
                    <a:pt x="727" y="36"/>
                    <a:pt x="608" y="24"/>
                  </a:cubicBezTo>
                  <a:cubicBezTo>
                    <a:pt x="584" y="24"/>
                    <a:pt x="537" y="1"/>
                    <a:pt x="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2"/>
            <p:cNvSpPr/>
            <p:nvPr/>
          </p:nvSpPr>
          <p:spPr>
            <a:xfrm>
              <a:off x="6306125" y="3104075"/>
              <a:ext cx="25925" cy="25350"/>
            </a:xfrm>
            <a:custGeom>
              <a:avLst/>
              <a:gdLst/>
              <a:ahLst/>
              <a:cxnLst/>
              <a:rect l="l" t="t" r="r" b="b"/>
              <a:pathLst>
                <a:path w="1037" h="1014" extrusionOk="0">
                  <a:moveTo>
                    <a:pt x="522" y="0"/>
                  </a:moveTo>
                  <a:cubicBezTo>
                    <a:pt x="515" y="0"/>
                    <a:pt x="508" y="0"/>
                    <a:pt x="501" y="1"/>
                  </a:cubicBezTo>
                  <a:cubicBezTo>
                    <a:pt x="215" y="13"/>
                    <a:pt x="1" y="251"/>
                    <a:pt x="1" y="525"/>
                  </a:cubicBezTo>
                  <a:cubicBezTo>
                    <a:pt x="1" y="792"/>
                    <a:pt x="227" y="1013"/>
                    <a:pt x="503" y="1013"/>
                  </a:cubicBezTo>
                  <a:cubicBezTo>
                    <a:pt x="510" y="1013"/>
                    <a:pt x="517" y="1013"/>
                    <a:pt x="525" y="1013"/>
                  </a:cubicBezTo>
                  <a:cubicBezTo>
                    <a:pt x="810" y="1013"/>
                    <a:pt x="1037" y="775"/>
                    <a:pt x="1013" y="489"/>
                  </a:cubicBezTo>
                  <a:cubicBezTo>
                    <a:pt x="1001" y="211"/>
                    <a:pt x="775" y="0"/>
                    <a:pt x="5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2"/>
            <p:cNvSpPr/>
            <p:nvPr/>
          </p:nvSpPr>
          <p:spPr>
            <a:xfrm>
              <a:off x="6408525" y="2464700"/>
              <a:ext cx="25325" cy="25350"/>
            </a:xfrm>
            <a:custGeom>
              <a:avLst/>
              <a:gdLst/>
              <a:ahLst/>
              <a:cxnLst/>
              <a:rect l="l" t="t" r="r" b="b"/>
              <a:pathLst>
                <a:path w="1013" h="1014" extrusionOk="0">
                  <a:moveTo>
                    <a:pt x="513" y="1"/>
                  </a:moveTo>
                  <a:cubicBezTo>
                    <a:pt x="505" y="1"/>
                    <a:pt x="497" y="1"/>
                    <a:pt x="489" y="1"/>
                  </a:cubicBezTo>
                  <a:cubicBezTo>
                    <a:pt x="382" y="1"/>
                    <a:pt x="298" y="37"/>
                    <a:pt x="227" y="96"/>
                  </a:cubicBezTo>
                  <a:cubicBezTo>
                    <a:pt x="132" y="156"/>
                    <a:pt x="60" y="239"/>
                    <a:pt x="36" y="347"/>
                  </a:cubicBezTo>
                  <a:cubicBezTo>
                    <a:pt x="12" y="406"/>
                    <a:pt x="1" y="466"/>
                    <a:pt x="1" y="525"/>
                  </a:cubicBezTo>
                  <a:cubicBezTo>
                    <a:pt x="1" y="644"/>
                    <a:pt x="48" y="763"/>
                    <a:pt x="120" y="835"/>
                  </a:cubicBezTo>
                  <a:lnTo>
                    <a:pt x="120" y="858"/>
                  </a:lnTo>
                  <a:cubicBezTo>
                    <a:pt x="179" y="918"/>
                    <a:pt x="251" y="954"/>
                    <a:pt x="334" y="989"/>
                  </a:cubicBezTo>
                  <a:cubicBezTo>
                    <a:pt x="393" y="1001"/>
                    <a:pt x="453" y="1013"/>
                    <a:pt x="513" y="1013"/>
                  </a:cubicBezTo>
                  <a:cubicBezTo>
                    <a:pt x="548" y="1013"/>
                    <a:pt x="608" y="1001"/>
                    <a:pt x="655" y="989"/>
                  </a:cubicBezTo>
                  <a:cubicBezTo>
                    <a:pt x="667" y="989"/>
                    <a:pt x="691" y="978"/>
                    <a:pt x="703" y="978"/>
                  </a:cubicBezTo>
                  <a:cubicBezTo>
                    <a:pt x="810" y="930"/>
                    <a:pt x="882" y="858"/>
                    <a:pt x="941" y="763"/>
                  </a:cubicBezTo>
                  <a:cubicBezTo>
                    <a:pt x="953" y="751"/>
                    <a:pt x="953" y="739"/>
                    <a:pt x="965" y="716"/>
                  </a:cubicBezTo>
                  <a:cubicBezTo>
                    <a:pt x="1001" y="644"/>
                    <a:pt x="1013" y="585"/>
                    <a:pt x="1013" y="501"/>
                  </a:cubicBezTo>
                  <a:cubicBezTo>
                    <a:pt x="1013" y="454"/>
                    <a:pt x="1001" y="394"/>
                    <a:pt x="977" y="347"/>
                  </a:cubicBezTo>
                  <a:cubicBezTo>
                    <a:pt x="908" y="151"/>
                    <a:pt x="729" y="1"/>
                    <a:pt x="51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2"/>
            <p:cNvSpPr/>
            <p:nvPr/>
          </p:nvSpPr>
          <p:spPr>
            <a:xfrm>
              <a:off x="6123675" y="2252200"/>
              <a:ext cx="25325" cy="25625"/>
            </a:xfrm>
            <a:custGeom>
              <a:avLst/>
              <a:gdLst/>
              <a:ahLst/>
              <a:cxnLst/>
              <a:rect l="l" t="t" r="r" b="b"/>
              <a:pathLst>
                <a:path w="1013" h="1025" extrusionOk="0">
                  <a:moveTo>
                    <a:pt x="488" y="0"/>
                  </a:moveTo>
                  <a:cubicBezTo>
                    <a:pt x="381" y="0"/>
                    <a:pt x="298" y="48"/>
                    <a:pt x="203" y="107"/>
                  </a:cubicBezTo>
                  <a:cubicBezTo>
                    <a:pt x="119" y="167"/>
                    <a:pt x="60" y="262"/>
                    <a:pt x="24" y="357"/>
                  </a:cubicBezTo>
                  <a:cubicBezTo>
                    <a:pt x="12" y="405"/>
                    <a:pt x="0" y="465"/>
                    <a:pt x="0" y="524"/>
                  </a:cubicBezTo>
                  <a:cubicBezTo>
                    <a:pt x="0" y="750"/>
                    <a:pt x="155" y="941"/>
                    <a:pt x="369" y="1000"/>
                  </a:cubicBezTo>
                  <a:cubicBezTo>
                    <a:pt x="417" y="1024"/>
                    <a:pt x="477" y="1024"/>
                    <a:pt x="512" y="1024"/>
                  </a:cubicBezTo>
                  <a:cubicBezTo>
                    <a:pt x="572" y="1024"/>
                    <a:pt x="631" y="1000"/>
                    <a:pt x="679" y="988"/>
                  </a:cubicBezTo>
                  <a:cubicBezTo>
                    <a:pt x="715" y="977"/>
                    <a:pt x="750" y="965"/>
                    <a:pt x="786" y="941"/>
                  </a:cubicBezTo>
                  <a:cubicBezTo>
                    <a:pt x="869" y="881"/>
                    <a:pt x="953" y="798"/>
                    <a:pt x="977" y="691"/>
                  </a:cubicBezTo>
                  <a:cubicBezTo>
                    <a:pt x="989" y="631"/>
                    <a:pt x="1012" y="572"/>
                    <a:pt x="1012" y="500"/>
                  </a:cubicBezTo>
                  <a:cubicBezTo>
                    <a:pt x="1012" y="334"/>
                    <a:pt x="929" y="203"/>
                    <a:pt x="810" y="107"/>
                  </a:cubicBezTo>
                  <a:cubicBezTo>
                    <a:pt x="727" y="48"/>
                    <a:pt x="619" y="0"/>
                    <a:pt x="5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2"/>
            <p:cNvSpPr/>
            <p:nvPr/>
          </p:nvSpPr>
          <p:spPr>
            <a:xfrm>
              <a:off x="6508250" y="1603550"/>
              <a:ext cx="25625" cy="25400"/>
            </a:xfrm>
            <a:custGeom>
              <a:avLst/>
              <a:gdLst/>
              <a:ahLst/>
              <a:cxnLst/>
              <a:rect l="l" t="t" r="r" b="b"/>
              <a:pathLst>
                <a:path w="1025" h="1016" extrusionOk="0">
                  <a:moveTo>
                    <a:pt x="530" y="1"/>
                  </a:moveTo>
                  <a:cubicBezTo>
                    <a:pt x="516" y="1"/>
                    <a:pt x="502" y="1"/>
                    <a:pt x="488" y="3"/>
                  </a:cubicBezTo>
                  <a:cubicBezTo>
                    <a:pt x="357" y="3"/>
                    <a:pt x="238" y="74"/>
                    <a:pt x="155" y="157"/>
                  </a:cubicBezTo>
                  <a:cubicBezTo>
                    <a:pt x="72" y="241"/>
                    <a:pt x="36" y="336"/>
                    <a:pt x="12" y="443"/>
                  </a:cubicBezTo>
                  <a:cubicBezTo>
                    <a:pt x="0" y="491"/>
                    <a:pt x="0" y="503"/>
                    <a:pt x="0" y="514"/>
                  </a:cubicBezTo>
                  <a:cubicBezTo>
                    <a:pt x="0" y="634"/>
                    <a:pt x="48" y="741"/>
                    <a:pt x="107" y="812"/>
                  </a:cubicBezTo>
                  <a:cubicBezTo>
                    <a:pt x="185" y="945"/>
                    <a:pt x="334" y="1016"/>
                    <a:pt x="488" y="1016"/>
                  </a:cubicBezTo>
                  <a:cubicBezTo>
                    <a:pt x="500" y="1016"/>
                    <a:pt x="512" y="1015"/>
                    <a:pt x="524" y="1015"/>
                  </a:cubicBezTo>
                  <a:cubicBezTo>
                    <a:pt x="810" y="1015"/>
                    <a:pt x="1024" y="776"/>
                    <a:pt x="1012" y="491"/>
                  </a:cubicBezTo>
                  <a:cubicBezTo>
                    <a:pt x="1012" y="219"/>
                    <a:pt x="797" y="1"/>
                    <a:pt x="53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2"/>
            <p:cNvSpPr/>
            <p:nvPr/>
          </p:nvSpPr>
          <p:spPr>
            <a:xfrm>
              <a:off x="6389175" y="3469300"/>
              <a:ext cx="36650" cy="35450"/>
            </a:xfrm>
            <a:custGeom>
              <a:avLst/>
              <a:gdLst/>
              <a:ahLst/>
              <a:cxnLst/>
              <a:rect l="l" t="t" r="r" b="b"/>
              <a:pathLst>
                <a:path w="1466" h="1418" extrusionOk="0">
                  <a:moveTo>
                    <a:pt x="703" y="1"/>
                  </a:moveTo>
                  <a:cubicBezTo>
                    <a:pt x="644" y="1"/>
                    <a:pt x="584" y="25"/>
                    <a:pt x="536" y="36"/>
                  </a:cubicBezTo>
                  <a:cubicBezTo>
                    <a:pt x="429" y="60"/>
                    <a:pt x="346" y="120"/>
                    <a:pt x="251" y="179"/>
                  </a:cubicBezTo>
                  <a:cubicBezTo>
                    <a:pt x="108" y="322"/>
                    <a:pt x="1" y="525"/>
                    <a:pt x="13" y="739"/>
                  </a:cubicBezTo>
                  <a:cubicBezTo>
                    <a:pt x="13" y="775"/>
                    <a:pt x="13" y="810"/>
                    <a:pt x="36" y="858"/>
                  </a:cubicBezTo>
                  <a:cubicBezTo>
                    <a:pt x="48" y="953"/>
                    <a:pt x="96" y="1060"/>
                    <a:pt x="167" y="1132"/>
                  </a:cubicBezTo>
                  <a:cubicBezTo>
                    <a:pt x="298" y="1310"/>
                    <a:pt x="525" y="1418"/>
                    <a:pt x="763" y="1418"/>
                  </a:cubicBezTo>
                  <a:cubicBezTo>
                    <a:pt x="1144" y="1418"/>
                    <a:pt x="1465" y="1072"/>
                    <a:pt x="1441" y="691"/>
                  </a:cubicBezTo>
                  <a:cubicBezTo>
                    <a:pt x="1441" y="632"/>
                    <a:pt x="1429" y="560"/>
                    <a:pt x="1418" y="501"/>
                  </a:cubicBezTo>
                  <a:cubicBezTo>
                    <a:pt x="1382" y="394"/>
                    <a:pt x="1322" y="298"/>
                    <a:pt x="1251" y="227"/>
                  </a:cubicBezTo>
                  <a:lnTo>
                    <a:pt x="1203" y="179"/>
                  </a:lnTo>
                  <a:cubicBezTo>
                    <a:pt x="1132" y="108"/>
                    <a:pt x="1025" y="60"/>
                    <a:pt x="929" y="36"/>
                  </a:cubicBezTo>
                  <a:cubicBezTo>
                    <a:pt x="846" y="25"/>
                    <a:pt x="775" y="1"/>
                    <a:pt x="70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2"/>
            <p:cNvSpPr/>
            <p:nvPr/>
          </p:nvSpPr>
          <p:spPr>
            <a:xfrm>
              <a:off x="6987775" y="3156175"/>
              <a:ext cx="36325" cy="35750"/>
            </a:xfrm>
            <a:custGeom>
              <a:avLst/>
              <a:gdLst/>
              <a:ahLst/>
              <a:cxnLst/>
              <a:rect l="l" t="t" r="r" b="b"/>
              <a:pathLst>
                <a:path w="1453" h="1430" extrusionOk="0">
                  <a:moveTo>
                    <a:pt x="713" y="0"/>
                  </a:moveTo>
                  <a:cubicBezTo>
                    <a:pt x="706" y="0"/>
                    <a:pt x="698" y="0"/>
                    <a:pt x="691" y="0"/>
                  </a:cubicBezTo>
                  <a:cubicBezTo>
                    <a:pt x="584" y="0"/>
                    <a:pt x="476" y="24"/>
                    <a:pt x="393" y="84"/>
                  </a:cubicBezTo>
                  <a:cubicBezTo>
                    <a:pt x="298" y="131"/>
                    <a:pt x="214" y="203"/>
                    <a:pt x="155" y="298"/>
                  </a:cubicBezTo>
                  <a:cubicBezTo>
                    <a:pt x="119" y="346"/>
                    <a:pt x="95" y="405"/>
                    <a:pt x="60" y="465"/>
                  </a:cubicBezTo>
                  <a:cubicBezTo>
                    <a:pt x="36" y="548"/>
                    <a:pt x="0" y="643"/>
                    <a:pt x="24" y="739"/>
                  </a:cubicBezTo>
                  <a:lnTo>
                    <a:pt x="24" y="774"/>
                  </a:lnTo>
                  <a:cubicBezTo>
                    <a:pt x="24" y="822"/>
                    <a:pt x="36" y="858"/>
                    <a:pt x="48" y="905"/>
                  </a:cubicBezTo>
                  <a:cubicBezTo>
                    <a:pt x="83" y="1012"/>
                    <a:pt x="119" y="1096"/>
                    <a:pt x="203" y="1191"/>
                  </a:cubicBezTo>
                  <a:cubicBezTo>
                    <a:pt x="334" y="1334"/>
                    <a:pt x="536" y="1429"/>
                    <a:pt x="750" y="1429"/>
                  </a:cubicBezTo>
                  <a:cubicBezTo>
                    <a:pt x="1131" y="1429"/>
                    <a:pt x="1453" y="1084"/>
                    <a:pt x="1429" y="703"/>
                  </a:cubicBezTo>
                  <a:cubicBezTo>
                    <a:pt x="1417" y="306"/>
                    <a:pt x="1107" y="0"/>
                    <a:pt x="7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2"/>
            <p:cNvSpPr/>
            <p:nvPr/>
          </p:nvSpPr>
          <p:spPr>
            <a:xfrm>
              <a:off x="6376075" y="3686575"/>
              <a:ext cx="40225" cy="39625"/>
            </a:xfrm>
            <a:custGeom>
              <a:avLst/>
              <a:gdLst/>
              <a:ahLst/>
              <a:cxnLst/>
              <a:rect l="l" t="t" r="r" b="b"/>
              <a:pathLst>
                <a:path w="1609" h="1585" extrusionOk="0">
                  <a:moveTo>
                    <a:pt x="816" y="0"/>
                  </a:moveTo>
                  <a:cubicBezTo>
                    <a:pt x="803" y="0"/>
                    <a:pt x="789" y="1"/>
                    <a:pt x="775" y="1"/>
                  </a:cubicBezTo>
                  <a:cubicBezTo>
                    <a:pt x="346" y="37"/>
                    <a:pt x="1" y="394"/>
                    <a:pt x="25" y="823"/>
                  </a:cubicBezTo>
                  <a:lnTo>
                    <a:pt x="25" y="882"/>
                  </a:lnTo>
                  <a:cubicBezTo>
                    <a:pt x="37" y="990"/>
                    <a:pt x="60" y="1085"/>
                    <a:pt x="108" y="1180"/>
                  </a:cubicBezTo>
                  <a:cubicBezTo>
                    <a:pt x="179" y="1347"/>
                    <a:pt x="346" y="1466"/>
                    <a:pt x="525" y="1537"/>
                  </a:cubicBezTo>
                  <a:cubicBezTo>
                    <a:pt x="620" y="1573"/>
                    <a:pt x="715" y="1585"/>
                    <a:pt x="822" y="1585"/>
                  </a:cubicBezTo>
                  <a:lnTo>
                    <a:pt x="858" y="1585"/>
                  </a:lnTo>
                  <a:cubicBezTo>
                    <a:pt x="1275" y="1549"/>
                    <a:pt x="1608" y="1192"/>
                    <a:pt x="1596" y="763"/>
                  </a:cubicBezTo>
                  <a:cubicBezTo>
                    <a:pt x="1585" y="348"/>
                    <a:pt x="1238" y="0"/>
                    <a:pt x="8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2"/>
            <p:cNvSpPr/>
            <p:nvPr/>
          </p:nvSpPr>
          <p:spPr>
            <a:xfrm>
              <a:off x="6069500" y="3642400"/>
              <a:ext cx="29200" cy="28375"/>
            </a:xfrm>
            <a:custGeom>
              <a:avLst/>
              <a:gdLst/>
              <a:ahLst/>
              <a:cxnLst/>
              <a:rect l="l" t="t" r="r" b="b"/>
              <a:pathLst>
                <a:path w="1168" h="1135" extrusionOk="0">
                  <a:moveTo>
                    <a:pt x="568" y="0"/>
                  </a:moveTo>
                  <a:cubicBezTo>
                    <a:pt x="494" y="0"/>
                    <a:pt x="418" y="14"/>
                    <a:pt x="346" y="42"/>
                  </a:cubicBezTo>
                  <a:cubicBezTo>
                    <a:pt x="334" y="42"/>
                    <a:pt x="322" y="66"/>
                    <a:pt x="322" y="66"/>
                  </a:cubicBezTo>
                  <a:cubicBezTo>
                    <a:pt x="227" y="101"/>
                    <a:pt x="155" y="173"/>
                    <a:pt x="108" y="256"/>
                  </a:cubicBezTo>
                  <a:cubicBezTo>
                    <a:pt x="36" y="363"/>
                    <a:pt x="0" y="494"/>
                    <a:pt x="24" y="625"/>
                  </a:cubicBezTo>
                  <a:cubicBezTo>
                    <a:pt x="36" y="697"/>
                    <a:pt x="48" y="756"/>
                    <a:pt x="84" y="828"/>
                  </a:cubicBezTo>
                  <a:cubicBezTo>
                    <a:pt x="96" y="863"/>
                    <a:pt x="108" y="887"/>
                    <a:pt x="143" y="923"/>
                  </a:cubicBezTo>
                  <a:cubicBezTo>
                    <a:pt x="253" y="1060"/>
                    <a:pt x="412" y="1134"/>
                    <a:pt x="582" y="1134"/>
                  </a:cubicBezTo>
                  <a:cubicBezTo>
                    <a:pt x="633" y="1134"/>
                    <a:pt x="686" y="1127"/>
                    <a:pt x="739" y="1113"/>
                  </a:cubicBezTo>
                  <a:cubicBezTo>
                    <a:pt x="774" y="1102"/>
                    <a:pt x="810" y="1090"/>
                    <a:pt x="834" y="1066"/>
                  </a:cubicBezTo>
                  <a:cubicBezTo>
                    <a:pt x="893" y="1042"/>
                    <a:pt x="953" y="994"/>
                    <a:pt x="989" y="959"/>
                  </a:cubicBezTo>
                  <a:cubicBezTo>
                    <a:pt x="1120" y="804"/>
                    <a:pt x="1167" y="601"/>
                    <a:pt x="1108" y="423"/>
                  </a:cubicBezTo>
                  <a:cubicBezTo>
                    <a:pt x="1096" y="387"/>
                    <a:pt x="1072" y="340"/>
                    <a:pt x="1060" y="316"/>
                  </a:cubicBezTo>
                  <a:cubicBezTo>
                    <a:pt x="1060" y="244"/>
                    <a:pt x="1012" y="185"/>
                    <a:pt x="953" y="137"/>
                  </a:cubicBezTo>
                  <a:cubicBezTo>
                    <a:pt x="851" y="51"/>
                    <a:pt x="712" y="0"/>
                    <a:pt x="56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2"/>
            <p:cNvSpPr/>
            <p:nvPr/>
          </p:nvSpPr>
          <p:spPr>
            <a:xfrm>
              <a:off x="6322200" y="2992450"/>
              <a:ext cx="14925" cy="14025"/>
            </a:xfrm>
            <a:custGeom>
              <a:avLst/>
              <a:gdLst/>
              <a:ahLst/>
              <a:cxnLst/>
              <a:rect l="l" t="t" r="r" b="b"/>
              <a:pathLst>
                <a:path w="597" h="561" extrusionOk="0">
                  <a:moveTo>
                    <a:pt x="287" y="1"/>
                  </a:moveTo>
                  <a:cubicBezTo>
                    <a:pt x="120" y="13"/>
                    <a:pt x="1" y="144"/>
                    <a:pt x="1" y="299"/>
                  </a:cubicBezTo>
                  <a:cubicBezTo>
                    <a:pt x="1" y="358"/>
                    <a:pt x="13" y="406"/>
                    <a:pt x="48" y="430"/>
                  </a:cubicBezTo>
                  <a:cubicBezTo>
                    <a:pt x="60" y="453"/>
                    <a:pt x="72" y="477"/>
                    <a:pt x="84" y="489"/>
                  </a:cubicBezTo>
                  <a:cubicBezTo>
                    <a:pt x="144" y="537"/>
                    <a:pt x="227" y="561"/>
                    <a:pt x="298" y="561"/>
                  </a:cubicBezTo>
                  <a:lnTo>
                    <a:pt x="346" y="561"/>
                  </a:lnTo>
                  <a:cubicBezTo>
                    <a:pt x="489" y="549"/>
                    <a:pt x="584" y="442"/>
                    <a:pt x="596" y="311"/>
                  </a:cubicBezTo>
                  <a:lnTo>
                    <a:pt x="596" y="275"/>
                  </a:lnTo>
                  <a:cubicBezTo>
                    <a:pt x="596" y="132"/>
                    <a:pt x="47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2"/>
            <p:cNvSpPr/>
            <p:nvPr/>
          </p:nvSpPr>
          <p:spPr>
            <a:xfrm>
              <a:off x="6251950" y="2719800"/>
              <a:ext cx="14925" cy="14925"/>
            </a:xfrm>
            <a:custGeom>
              <a:avLst/>
              <a:gdLst/>
              <a:ahLst/>
              <a:cxnLst/>
              <a:rect l="l" t="t" r="r" b="b"/>
              <a:pathLst>
                <a:path w="597" h="597" extrusionOk="0">
                  <a:moveTo>
                    <a:pt x="287" y="1"/>
                  </a:moveTo>
                  <a:cubicBezTo>
                    <a:pt x="191" y="1"/>
                    <a:pt x="120" y="37"/>
                    <a:pt x="60" y="120"/>
                  </a:cubicBezTo>
                  <a:cubicBezTo>
                    <a:pt x="13" y="179"/>
                    <a:pt x="1" y="239"/>
                    <a:pt x="1" y="310"/>
                  </a:cubicBezTo>
                  <a:cubicBezTo>
                    <a:pt x="1" y="394"/>
                    <a:pt x="49" y="477"/>
                    <a:pt x="108" y="537"/>
                  </a:cubicBezTo>
                  <a:cubicBezTo>
                    <a:pt x="168" y="572"/>
                    <a:pt x="227" y="596"/>
                    <a:pt x="299" y="596"/>
                  </a:cubicBezTo>
                  <a:cubicBezTo>
                    <a:pt x="406" y="572"/>
                    <a:pt x="477" y="549"/>
                    <a:pt x="525" y="501"/>
                  </a:cubicBezTo>
                  <a:cubicBezTo>
                    <a:pt x="549" y="477"/>
                    <a:pt x="560" y="441"/>
                    <a:pt x="584" y="394"/>
                  </a:cubicBezTo>
                  <a:cubicBezTo>
                    <a:pt x="596" y="370"/>
                    <a:pt x="596" y="322"/>
                    <a:pt x="596" y="275"/>
                  </a:cubicBezTo>
                  <a:cubicBezTo>
                    <a:pt x="596" y="156"/>
                    <a:pt x="525" y="72"/>
                    <a:pt x="430" y="25"/>
                  </a:cubicBezTo>
                  <a:lnTo>
                    <a:pt x="418" y="25"/>
                  </a:lnTo>
                  <a:cubicBezTo>
                    <a:pt x="370" y="13"/>
                    <a:pt x="32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2"/>
            <p:cNvSpPr/>
            <p:nvPr/>
          </p:nvSpPr>
          <p:spPr>
            <a:xfrm>
              <a:off x="6174575" y="2838875"/>
              <a:ext cx="14900" cy="14300"/>
            </a:xfrm>
            <a:custGeom>
              <a:avLst/>
              <a:gdLst/>
              <a:ahLst/>
              <a:cxnLst/>
              <a:rect l="l" t="t" r="r" b="b"/>
              <a:pathLst>
                <a:path w="596" h="572" extrusionOk="0">
                  <a:moveTo>
                    <a:pt x="286" y="0"/>
                  </a:moveTo>
                  <a:cubicBezTo>
                    <a:pt x="131" y="12"/>
                    <a:pt x="0" y="131"/>
                    <a:pt x="0" y="298"/>
                  </a:cubicBezTo>
                  <a:cubicBezTo>
                    <a:pt x="0" y="405"/>
                    <a:pt x="72" y="500"/>
                    <a:pt x="179" y="548"/>
                  </a:cubicBezTo>
                  <a:cubicBezTo>
                    <a:pt x="215" y="560"/>
                    <a:pt x="262" y="572"/>
                    <a:pt x="310" y="572"/>
                  </a:cubicBezTo>
                  <a:cubicBezTo>
                    <a:pt x="477" y="572"/>
                    <a:pt x="596" y="441"/>
                    <a:pt x="596" y="274"/>
                  </a:cubicBezTo>
                  <a:cubicBezTo>
                    <a:pt x="596" y="191"/>
                    <a:pt x="548" y="108"/>
                    <a:pt x="488" y="72"/>
                  </a:cubicBezTo>
                  <a:cubicBezTo>
                    <a:pt x="429" y="24"/>
                    <a:pt x="369"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2"/>
            <p:cNvSpPr/>
            <p:nvPr/>
          </p:nvSpPr>
          <p:spPr>
            <a:xfrm>
              <a:off x="6164450" y="2236725"/>
              <a:ext cx="14600" cy="14600"/>
            </a:xfrm>
            <a:custGeom>
              <a:avLst/>
              <a:gdLst/>
              <a:ahLst/>
              <a:cxnLst/>
              <a:rect l="l" t="t" r="r" b="b"/>
              <a:pathLst>
                <a:path w="584" h="584" extrusionOk="0">
                  <a:moveTo>
                    <a:pt x="286" y="0"/>
                  </a:moveTo>
                  <a:cubicBezTo>
                    <a:pt x="120" y="0"/>
                    <a:pt x="0" y="131"/>
                    <a:pt x="0" y="298"/>
                  </a:cubicBezTo>
                  <a:cubicBezTo>
                    <a:pt x="0" y="464"/>
                    <a:pt x="131" y="583"/>
                    <a:pt x="298" y="583"/>
                  </a:cubicBezTo>
                  <a:cubicBezTo>
                    <a:pt x="465" y="583"/>
                    <a:pt x="584" y="453"/>
                    <a:pt x="584" y="286"/>
                  </a:cubicBezTo>
                  <a:cubicBezTo>
                    <a:pt x="584" y="119"/>
                    <a:pt x="45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2"/>
            <p:cNvSpPr/>
            <p:nvPr/>
          </p:nvSpPr>
          <p:spPr>
            <a:xfrm>
              <a:off x="5982275" y="2068825"/>
              <a:ext cx="14325" cy="14625"/>
            </a:xfrm>
            <a:custGeom>
              <a:avLst/>
              <a:gdLst/>
              <a:ahLst/>
              <a:cxnLst/>
              <a:rect l="l" t="t" r="r" b="b"/>
              <a:pathLst>
                <a:path w="573" h="585" extrusionOk="0">
                  <a:moveTo>
                    <a:pt x="275" y="1"/>
                  </a:moveTo>
                  <a:cubicBezTo>
                    <a:pt x="132" y="25"/>
                    <a:pt x="1" y="144"/>
                    <a:pt x="1" y="299"/>
                  </a:cubicBezTo>
                  <a:cubicBezTo>
                    <a:pt x="1" y="465"/>
                    <a:pt x="132" y="584"/>
                    <a:pt x="298" y="584"/>
                  </a:cubicBezTo>
                  <a:cubicBezTo>
                    <a:pt x="453" y="584"/>
                    <a:pt x="572" y="453"/>
                    <a:pt x="572" y="287"/>
                  </a:cubicBezTo>
                  <a:cubicBezTo>
                    <a:pt x="572" y="120"/>
                    <a:pt x="441" y="1"/>
                    <a:pt x="2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2"/>
            <p:cNvSpPr/>
            <p:nvPr/>
          </p:nvSpPr>
          <p:spPr>
            <a:xfrm>
              <a:off x="6225775" y="1468775"/>
              <a:ext cx="14900" cy="14425"/>
            </a:xfrm>
            <a:custGeom>
              <a:avLst/>
              <a:gdLst/>
              <a:ahLst/>
              <a:cxnLst/>
              <a:rect l="l" t="t" r="r" b="b"/>
              <a:pathLst>
                <a:path w="596" h="577" extrusionOk="0">
                  <a:moveTo>
                    <a:pt x="286" y="0"/>
                  </a:moveTo>
                  <a:cubicBezTo>
                    <a:pt x="262" y="0"/>
                    <a:pt x="226" y="12"/>
                    <a:pt x="214" y="12"/>
                  </a:cubicBezTo>
                  <a:cubicBezTo>
                    <a:pt x="167" y="36"/>
                    <a:pt x="143" y="48"/>
                    <a:pt x="107" y="71"/>
                  </a:cubicBezTo>
                  <a:cubicBezTo>
                    <a:pt x="48" y="131"/>
                    <a:pt x="0" y="214"/>
                    <a:pt x="24" y="298"/>
                  </a:cubicBezTo>
                  <a:cubicBezTo>
                    <a:pt x="24" y="333"/>
                    <a:pt x="36" y="357"/>
                    <a:pt x="36" y="393"/>
                  </a:cubicBezTo>
                  <a:cubicBezTo>
                    <a:pt x="60" y="464"/>
                    <a:pt x="107" y="512"/>
                    <a:pt x="167" y="536"/>
                  </a:cubicBezTo>
                  <a:cubicBezTo>
                    <a:pt x="214" y="572"/>
                    <a:pt x="262" y="572"/>
                    <a:pt x="322" y="572"/>
                  </a:cubicBezTo>
                  <a:cubicBezTo>
                    <a:pt x="338" y="575"/>
                    <a:pt x="352" y="576"/>
                    <a:pt x="365" y="576"/>
                  </a:cubicBezTo>
                  <a:cubicBezTo>
                    <a:pt x="400" y="576"/>
                    <a:pt x="426" y="565"/>
                    <a:pt x="453" y="548"/>
                  </a:cubicBezTo>
                  <a:cubicBezTo>
                    <a:pt x="536" y="512"/>
                    <a:pt x="595" y="417"/>
                    <a:pt x="595" y="310"/>
                  </a:cubicBezTo>
                  <a:lnTo>
                    <a:pt x="595" y="286"/>
                  </a:lnTo>
                  <a:cubicBezTo>
                    <a:pt x="595" y="214"/>
                    <a:pt x="572" y="155"/>
                    <a:pt x="524" y="107"/>
                  </a:cubicBezTo>
                  <a:cubicBezTo>
                    <a:pt x="464" y="48"/>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2"/>
            <p:cNvSpPr/>
            <p:nvPr/>
          </p:nvSpPr>
          <p:spPr>
            <a:xfrm>
              <a:off x="6000750" y="1963775"/>
              <a:ext cx="14600" cy="14300"/>
            </a:xfrm>
            <a:custGeom>
              <a:avLst/>
              <a:gdLst/>
              <a:ahLst/>
              <a:cxnLst/>
              <a:rect l="l" t="t" r="r" b="b"/>
              <a:pathLst>
                <a:path w="584" h="572" extrusionOk="0">
                  <a:moveTo>
                    <a:pt x="286" y="0"/>
                  </a:moveTo>
                  <a:cubicBezTo>
                    <a:pt x="238" y="0"/>
                    <a:pt x="191" y="12"/>
                    <a:pt x="167" y="24"/>
                  </a:cubicBezTo>
                  <a:cubicBezTo>
                    <a:pt x="60" y="72"/>
                    <a:pt x="0" y="167"/>
                    <a:pt x="0" y="298"/>
                  </a:cubicBezTo>
                  <a:cubicBezTo>
                    <a:pt x="0" y="322"/>
                    <a:pt x="12" y="369"/>
                    <a:pt x="12" y="393"/>
                  </a:cubicBezTo>
                  <a:cubicBezTo>
                    <a:pt x="60" y="500"/>
                    <a:pt x="167" y="572"/>
                    <a:pt x="286" y="572"/>
                  </a:cubicBezTo>
                  <a:lnTo>
                    <a:pt x="298" y="572"/>
                  </a:lnTo>
                  <a:cubicBezTo>
                    <a:pt x="417" y="572"/>
                    <a:pt x="512" y="500"/>
                    <a:pt x="548" y="393"/>
                  </a:cubicBezTo>
                  <a:cubicBezTo>
                    <a:pt x="572" y="345"/>
                    <a:pt x="583" y="310"/>
                    <a:pt x="583" y="262"/>
                  </a:cubicBezTo>
                  <a:cubicBezTo>
                    <a:pt x="583" y="202"/>
                    <a:pt x="572" y="143"/>
                    <a:pt x="524" y="95"/>
                  </a:cubicBezTo>
                  <a:cubicBezTo>
                    <a:pt x="464" y="36"/>
                    <a:pt x="393" y="0"/>
                    <a:pt x="2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2"/>
            <p:cNvSpPr/>
            <p:nvPr/>
          </p:nvSpPr>
          <p:spPr>
            <a:xfrm>
              <a:off x="6232600" y="2329000"/>
              <a:ext cx="14925" cy="14900"/>
            </a:xfrm>
            <a:custGeom>
              <a:avLst/>
              <a:gdLst/>
              <a:ahLst/>
              <a:cxnLst/>
              <a:rect l="l" t="t" r="r" b="b"/>
              <a:pathLst>
                <a:path w="597" h="596" extrusionOk="0">
                  <a:moveTo>
                    <a:pt x="251" y="0"/>
                  </a:moveTo>
                  <a:cubicBezTo>
                    <a:pt x="108" y="36"/>
                    <a:pt x="1" y="155"/>
                    <a:pt x="13" y="298"/>
                  </a:cubicBezTo>
                  <a:lnTo>
                    <a:pt x="13" y="310"/>
                  </a:lnTo>
                  <a:cubicBezTo>
                    <a:pt x="25" y="488"/>
                    <a:pt x="168" y="595"/>
                    <a:pt x="311" y="595"/>
                  </a:cubicBezTo>
                  <a:cubicBezTo>
                    <a:pt x="382" y="595"/>
                    <a:pt x="465" y="572"/>
                    <a:pt x="501" y="500"/>
                  </a:cubicBezTo>
                  <a:cubicBezTo>
                    <a:pt x="561" y="452"/>
                    <a:pt x="596" y="369"/>
                    <a:pt x="596" y="286"/>
                  </a:cubicBezTo>
                  <a:cubicBezTo>
                    <a:pt x="596" y="119"/>
                    <a:pt x="453" y="0"/>
                    <a:pt x="29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2"/>
            <p:cNvSpPr/>
            <p:nvPr/>
          </p:nvSpPr>
          <p:spPr>
            <a:xfrm>
              <a:off x="6047175" y="2542100"/>
              <a:ext cx="14900" cy="14625"/>
            </a:xfrm>
            <a:custGeom>
              <a:avLst/>
              <a:gdLst/>
              <a:ahLst/>
              <a:cxnLst/>
              <a:rect l="l" t="t" r="r" b="b"/>
              <a:pathLst>
                <a:path w="596" h="585" extrusionOk="0">
                  <a:moveTo>
                    <a:pt x="298" y="1"/>
                  </a:moveTo>
                  <a:cubicBezTo>
                    <a:pt x="143" y="1"/>
                    <a:pt x="0" y="156"/>
                    <a:pt x="24" y="299"/>
                  </a:cubicBezTo>
                  <a:cubicBezTo>
                    <a:pt x="24" y="465"/>
                    <a:pt x="155" y="584"/>
                    <a:pt x="322" y="584"/>
                  </a:cubicBezTo>
                  <a:cubicBezTo>
                    <a:pt x="477" y="584"/>
                    <a:pt x="596" y="453"/>
                    <a:pt x="596" y="287"/>
                  </a:cubicBezTo>
                  <a:cubicBezTo>
                    <a:pt x="596" y="120"/>
                    <a:pt x="465" y="1"/>
                    <a:pt x="29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2"/>
            <p:cNvSpPr/>
            <p:nvPr/>
          </p:nvSpPr>
          <p:spPr>
            <a:xfrm>
              <a:off x="6294225" y="2244150"/>
              <a:ext cx="14900" cy="14650"/>
            </a:xfrm>
            <a:custGeom>
              <a:avLst/>
              <a:gdLst/>
              <a:ahLst/>
              <a:cxnLst/>
              <a:rect l="l" t="t" r="r" b="b"/>
              <a:pathLst>
                <a:path w="596" h="586" extrusionOk="0">
                  <a:moveTo>
                    <a:pt x="298" y="1"/>
                  </a:moveTo>
                  <a:cubicBezTo>
                    <a:pt x="143" y="1"/>
                    <a:pt x="1" y="156"/>
                    <a:pt x="24" y="298"/>
                  </a:cubicBezTo>
                  <a:cubicBezTo>
                    <a:pt x="24" y="334"/>
                    <a:pt x="36" y="358"/>
                    <a:pt x="36" y="394"/>
                  </a:cubicBezTo>
                  <a:cubicBezTo>
                    <a:pt x="81" y="505"/>
                    <a:pt x="167" y="585"/>
                    <a:pt x="295" y="585"/>
                  </a:cubicBezTo>
                  <a:cubicBezTo>
                    <a:pt x="304" y="585"/>
                    <a:pt x="313" y="585"/>
                    <a:pt x="322" y="584"/>
                  </a:cubicBezTo>
                  <a:cubicBezTo>
                    <a:pt x="477" y="584"/>
                    <a:pt x="596" y="453"/>
                    <a:pt x="596" y="286"/>
                  </a:cubicBezTo>
                  <a:cubicBezTo>
                    <a:pt x="596" y="132"/>
                    <a:pt x="477" y="13"/>
                    <a:pt x="33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2"/>
            <p:cNvSpPr/>
            <p:nvPr/>
          </p:nvSpPr>
          <p:spPr>
            <a:xfrm>
              <a:off x="6151950" y="3747600"/>
              <a:ext cx="36625" cy="36350"/>
            </a:xfrm>
            <a:custGeom>
              <a:avLst/>
              <a:gdLst/>
              <a:ahLst/>
              <a:cxnLst/>
              <a:rect l="l" t="t" r="r" b="b"/>
              <a:pathLst>
                <a:path w="1465" h="1454" extrusionOk="0">
                  <a:moveTo>
                    <a:pt x="733" y="1"/>
                  </a:moveTo>
                  <a:cubicBezTo>
                    <a:pt x="723" y="1"/>
                    <a:pt x="713" y="1"/>
                    <a:pt x="703" y="1"/>
                  </a:cubicBezTo>
                  <a:cubicBezTo>
                    <a:pt x="548" y="1"/>
                    <a:pt x="393" y="84"/>
                    <a:pt x="274" y="168"/>
                  </a:cubicBezTo>
                  <a:cubicBezTo>
                    <a:pt x="191" y="227"/>
                    <a:pt x="119" y="323"/>
                    <a:pt x="72" y="418"/>
                  </a:cubicBezTo>
                  <a:cubicBezTo>
                    <a:pt x="24" y="525"/>
                    <a:pt x="0" y="632"/>
                    <a:pt x="12" y="751"/>
                  </a:cubicBezTo>
                  <a:cubicBezTo>
                    <a:pt x="24" y="1156"/>
                    <a:pt x="369" y="1454"/>
                    <a:pt x="774" y="1454"/>
                  </a:cubicBezTo>
                  <a:lnTo>
                    <a:pt x="846" y="1454"/>
                  </a:lnTo>
                  <a:cubicBezTo>
                    <a:pt x="965" y="1430"/>
                    <a:pt x="1072" y="1394"/>
                    <a:pt x="1155" y="1335"/>
                  </a:cubicBezTo>
                  <a:cubicBezTo>
                    <a:pt x="1346" y="1192"/>
                    <a:pt x="1465" y="989"/>
                    <a:pt x="1465" y="751"/>
                  </a:cubicBezTo>
                  <a:lnTo>
                    <a:pt x="1465" y="704"/>
                  </a:lnTo>
                  <a:cubicBezTo>
                    <a:pt x="1465" y="620"/>
                    <a:pt x="1441" y="525"/>
                    <a:pt x="1405" y="442"/>
                  </a:cubicBezTo>
                  <a:cubicBezTo>
                    <a:pt x="1290" y="176"/>
                    <a:pt x="1041"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5" name="Google Shape;3165;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66" name="Google Shape;3166;p22"/>
          <p:cNvSpPr txBox="1">
            <a:spLocks noGrp="1"/>
          </p:cNvSpPr>
          <p:nvPr>
            <p:ph type="title" idx="2"/>
          </p:nvPr>
        </p:nvSpPr>
        <p:spPr>
          <a:xfrm>
            <a:off x="2102413" y="1896675"/>
            <a:ext cx="2199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67" name="Google Shape;3167;p22"/>
          <p:cNvSpPr txBox="1">
            <a:spLocks noGrp="1"/>
          </p:cNvSpPr>
          <p:nvPr>
            <p:ph type="subTitle" idx="1"/>
          </p:nvPr>
        </p:nvSpPr>
        <p:spPr>
          <a:xfrm>
            <a:off x="2102413" y="2208125"/>
            <a:ext cx="2199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168" name="Google Shape;3168;p22"/>
          <p:cNvSpPr txBox="1">
            <a:spLocks noGrp="1"/>
          </p:cNvSpPr>
          <p:nvPr>
            <p:ph type="title" idx="3"/>
          </p:nvPr>
        </p:nvSpPr>
        <p:spPr>
          <a:xfrm>
            <a:off x="4902892" y="1896675"/>
            <a:ext cx="21387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69" name="Google Shape;3169;p22"/>
          <p:cNvSpPr txBox="1">
            <a:spLocks noGrp="1"/>
          </p:cNvSpPr>
          <p:nvPr>
            <p:ph type="subTitle" idx="4"/>
          </p:nvPr>
        </p:nvSpPr>
        <p:spPr>
          <a:xfrm>
            <a:off x="4902887" y="2208125"/>
            <a:ext cx="21387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170" name="Google Shape;3170;p22"/>
          <p:cNvSpPr txBox="1">
            <a:spLocks noGrp="1"/>
          </p:cNvSpPr>
          <p:nvPr>
            <p:ph type="title" idx="5"/>
          </p:nvPr>
        </p:nvSpPr>
        <p:spPr>
          <a:xfrm>
            <a:off x="2102413" y="3664275"/>
            <a:ext cx="2199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71" name="Google Shape;3171;p22"/>
          <p:cNvSpPr txBox="1">
            <a:spLocks noGrp="1"/>
          </p:cNvSpPr>
          <p:nvPr>
            <p:ph type="subTitle" idx="6"/>
          </p:nvPr>
        </p:nvSpPr>
        <p:spPr>
          <a:xfrm>
            <a:off x="2102413" y="3975725"/>
            <a:ext cx="2199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3172" name="Google Shape;3172;p22"/>
          <p:cNvSpPr txBox="1">
            <a:spLocks noGrp="1"/>
          </p:cNvSpPr>
          <p:nvPr>
            <p:ph type="title" idx="7"/>
          </p:nvPr>
        </p:nvSpPr>
        <p:spPr>
          <a:xfrm>
            <a:off x="4902867" y="3664275"/>
            <a:ext cx="21387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73" name="Google Shape;3173;p22"/>
          <p:cNvSpPr txBox="1">
            <a:spLocks noGrp="1"/>
          </p:cNvSpPr>
          <p:nvPr>
            <p:ph type="subTitle" idx="8"/>
          </p:nvPr>
        </p:nvSpPr>
        <p:spPr>
          <a:xfrm>
            <a:off x="4902862" y="3975725"/>
            <a:ext cx="21387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508"/>
        <p:cNvGrpSpPr/>
        <p:nvPr/>
      </p:nvGrpSpPr>
      <p:grpSpPr>
        <a:xfrm>
          <a:off x="0" y="0"/>
          <a:ext cx="0" cy="0"/>
          <a:chOff x="0" y="0"/>
          <a:chExt cx="0" cy="0"/>
        </a:xfrm>
      </p:grpSpPr>
      <p:grpSp>
        <p:nvGrpSpPr>
          <p:cNvPr id="3509" name="Google Shape;3509;p25"/>
          <p:cNvGrpSpPr/>
          <p:nvPr/>
        </p:nvGrpSpPr>
        <p:grpSpPr>
          <a:xfrm rot="-5400000">
            <a:off x="6314808" y="1664270"/>
            <a:ext cx="4493134" cy="1164951"/>
            <a:chOff x="2582150" y="3714800"/>
            <a:chExt cx="2689050" cy="697200"/>
          </a:xfrm>
        </p:grpSpPr>
        <p:sp>
          <p:nvSpPr>
            <p:cNvPr id="3510" name="Google Shape;3510;p25"/>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5"/>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5"/>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5"/>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5"/>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5"/>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5"/>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5"/>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5"/>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5"/>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5"/>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5"/>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5"/>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5"/>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5"/>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5"/>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5"/>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25"/>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5"/>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5"/>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5"/>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5"/>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5"/>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5"/>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25"/>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5"/>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5"/>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5"/>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5"/>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5"/>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5"/>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5"/>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5"/>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5"/>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5"/>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5"/>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25"/>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25"/>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5"/>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5"/>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5"/>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5"/>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5"/>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5"/>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5"/>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5"/>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5"/>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5"/>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5"/>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25"/>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5"/>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5"/>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5"/>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5"/>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5"/>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5"/>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25"/>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25"/>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5"/>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5"/>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0" name="Google Shape;3570;p25"/>
          <p:cNvGrpSpPr/>
          <p:nvPr/>
        </p:nvGrpSpPr>
        <p:grpSpPr>
          <a:xfrm rot="5400000" flipH="1">
            <a:off x="-1663942" y="1664270"/>
            <a:ext cx="4493134" cy="1164951"/>
            <a:chOff x="2582150" y="3714800"/>
            <a:chExt cx="2689050" cy="697200"/>
          </a:xfrm>
        </p:grpSpPr>
        <p:sp>
          <p:nvSpPr>
            <p:cNvPr id="3571" name="Google Shape;3571;p25"/>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5"/>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5"/>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5"/>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5"/>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5"/>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5"/>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5"/>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5"/>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5"/>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5"/>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5"/>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5"/>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25"/>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25"/>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25"/>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25"/>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25"/>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25"/>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25"/>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25"/>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25"/>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25"/>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25"/>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25"/>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25"/>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25"/>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25"/>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25"/>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25"/>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25"/>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25"/>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25"/>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5"/>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25"/>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25"/>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25"/>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25"/>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25"/>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5"/>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5"/>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5"/>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25"/>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25"/>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25"/>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25"/>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25"/>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25"/>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25"/>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25"/>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25"/>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25"/>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25"/>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25"/>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25"/>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25"/>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25"/>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25"/>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25"/>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25"/>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1" name="Google Shape;3631;p25"/>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25"/>
          <p:cNvSpPr txBox="1">
            <a:spLocks noGrp="1"/>
          </p:cNvSpPr>
          <p:nvPr>
            <p:ph type="title" hasCustomPrompt="1"/>
          </p:nvPr>
        </p:nvSpPr>
        <p:spPr>
          <a:xfrm>
            <a:off x="720000" y="1602375"/>
            <a:ext cx="38046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33" name="Google Shape;3633;p25"/>
          <p:cNvSpPr txBox="1">
            <a:spLocks noGrp="1"/>
          </p:cNvSpPr>
          <p:nvPr>
            <p:ph type="subTitle" idx="1"/>
          </p:nvPr>
        </p:nvSpPr>
        <p:spPr>
          <a:xfrm>
            <a:off x="720000" y="2208375"/>
            <a:ext cx="3804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34" name="Google Shape;3634;p25"/>
          <p:cNvSpPr txBox="1">
            <a:spLocks noGrp="1"/>
          </p:cNvSpPr>
          <p:nvPr>
            <p:ph type="title" idx="2" hasCustomPrompt="1"/>
          </p:nvPr>
        </p:nvSpPr>
        <p:spPr>
          <a:xfrm>
            <a:off x="4619400" y="1602375"/>
            <a:ext cx="38046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35" name="Google Shape;3635;p25"/>
          <p:cNvSpPr txBox="1">
            <a:spLocks noGrp="1"/>
          </p:cNvSpPr>
          <p:nvPr>
            <p:ph type="subTitle" idx="3"/>
          </p:nvPr>
        </p:nvSpPr>
        <p:spPr>
          <a:xfrm>
            <a:off x="4619400" y="2225317"/>
            <a:ext cx="3804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36" name="Google Shape;3636;p25"/>
          <p:cNvSpPr txBox="1">
            <a:spLocks noGrp="1"/>
          </p:cNvSpPr>
          <p:nvPr>
            <p:ph type="title" idx="4" hasCustomPrompt="1"/>
          </p:nvPr>
        </p:nvSpPr>
        <p:spPr>
          <a:xfrm>
            <a:off x="2223600" y="3120363"/>
            <a:ext cx="46968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37" name="Google Shape;3637;p25"/>
          <p:cNvSpPr txBox="1">
            <a:spLocks noGrp="1"/>
          </p:cNvSpPr>
          <p:nvPr>
            <p:ph type="subTitle" idx="5"/>
          </p:nvPr>
        </p:nvSpPr>
        <p:spPr>
          <a:xfrm>
            <a:off x="2223600" y="3751788"/>
            <a:ext cx="46968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3638" name="Google Shape;3638;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898"/>
        <p:cNvGrpSpPr/>
        <p:nvPr/>
      </p:nvGrpSpPr>
      <p:grpSpPr>
        <a:xfrm>
          <a:off x="0" y="0"/>
          <a:ext cx="0" cy="0"/>
          <a:chOff x="0" y="0"/>
          <a:chExt cx="0" cy="0"/>
        </a:xfrm>
      </p:grpSpPr>
      <p:grpSp>
        <p:nvGrpSpPr>
          <p:cNvPr id="3899" name="Google Shape;3899;p27"/>
          <p:cNvGrpSpPr/>
          <p:nvPr/>
        </p:nvGrpSpPr>
        <p:grpSpPr>
          <a:xfrm rot="10800000" flipH="1">
            <a:off x="7165541" y="153"/>
            <a:ext cx="1978228" cy="4794296"/>
            <a:chOff x="5728375" y="1492875"/>
            <a:chExt cx="1308525" cy="3171250"/>
          </a:xfrm>
        </p:grpSpPr>
        <p:sp>
          <p:nvSpPr>
            <p:cNvPr id="3900" name="Google Shape;3900;p27"/>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27"/>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27"/>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27"/>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27"/>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27"/>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27"/>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27"/>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27"/>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27"/>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27"/>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27"/>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27"/>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27"/>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27"/>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27"/>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27"/>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27"/>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27"/>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27"/>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27"/>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27"/>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27"/>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27"/>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27"/>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27"/>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27"/>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27"/>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27"/>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27"/>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27"/>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27"/>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27"/>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27"/>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27"/>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27"/>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27"/>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27"/>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7"/>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7"/>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7"/>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7"/>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7"/>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7"/>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27"/>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7"/>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7"/>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7"/>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7"/>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7"/>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7"/>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7"/>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7"/>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7"/>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7"/>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7"/>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7"/>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7"/>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7"/>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7"/>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7"/>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7"/>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7"/>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7"/>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7"/>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7"/>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7"/>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7"/>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7"/>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7"/>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7"/>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7"/>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7"/>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7"/>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7"/>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5" name="Google Shape;3975;p27"/>
          <p:cNvGrpSpPr/>
          <p:nvPr/>
        </p:nvGrpSpPr>
        <p:grpSpPr>
          <a:xfrm rot="10800000">
            <a:off x="266" y="153"/>
            <a:ext cx="1978228" cy="4794296"/>
            <a:chOff x="5728375" y="1492875"/>
            <a:chExt cx="1308525" cy="3171250"/>
          </a:xfrm>
        </p:grpSpPr>
        <p:sp>
          <p:nvSpPr>
            <p:cNvPr id="3976" name="Google Shape;3976;p27"/>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7"/>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7"/>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7"/>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7"/>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7"/>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7"/>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7"/>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7"/>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7"/>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7"/>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7"/>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7"/>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7"/>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7"/>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7"/>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7"/>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7"/>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7"/>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7"/>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7"/>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7"/>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7"/>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7"/>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7"/>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7"/>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7"/>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7"/>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7"/>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7"/>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7"/>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7"/>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7"/>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7"/>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7"/>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7"/>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7"/>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7"/>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7"/>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7"/>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7"/>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7"/>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27"/>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7"/>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7"/>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7"/>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7"/>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7"/>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7"/>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7"/>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7"/>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7"/>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7"/>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7"/>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7"/>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7"/>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7"/>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7"/>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7"/>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7"/>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7"/>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7"/>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7"/>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7"/>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7"/>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7"/>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7"/>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7"/>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7"/>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7"/>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7"/>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7"/>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27"/>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27"/>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27"/>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1" name="Google Shape;4051;p27"/>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27"/>
          <p:cNvSpPr txBox="1">
            <a:spLocks noGrp="1"/>
          </p:cNvSpPr>
          <p:nvPr>
            <p:ph type="subTitle" idx="1"/>
          </p:nvPr>
        </p:nvSpPr>
        <p:spPr>
          <a:xfrm>
            <a:off x="2854650" y="1133425"/>
            <a:ext cx="3434700" cy="142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a:solidFill>
                  <a:schemeClr val="dk1"/>
                </a:solidFill>
              </a:defRPr>
            </a:lvl2pPr>
            <a:lvl3pPr lvl="2" algn="ctr" rtl="0">
              <a:lnSpc>
                <a:spcPct val="100000"/>
              </a:lnSpc>
              <a:spcBef>
                <a:spcPts val="1600"/>
              </a:spcBef>
              <a:spcAft>
                <a:spcPts val="0"/>
              </a:spcAft>
              <a:buClr>
                <a:schemeClr val="dk1"/>
              </a:buClr>
              <a:buSzPts val="1600"/>
              <a:buNone/>
              <a:defRPr>
                <a:solidFill>
                  <a:schemeClr val="dk1"/>
                </a:solidFill>
              </a:defRPr>
            </a:lvl3pPr>
            <a:lvl4pPr lvl="3" algn="ctr" rtl="0">
              <a:lnSpc>
                <a:spcPct val="100000"/>
              </a:lnSpc>
              <a:spcBef>
                <a:spcPts val="1600"/>
              </a:spcBef>
              <a:spcAft>
                <a:spcPts val="0"/>
              </a:spcAft>
              <a:buClr>
                <a:schemeClr val="dk1"/>
              </a:buClr>
              <a:buSzPts val="1600"/>
              <a:buNone/>
              <a:defRPr>
                <a:solidFill>
                  <a:schemeClr val="dk1"/>
                </a:solidFill>
              </a:defRPr>
            </a:lvl4pPr>
            <a:lvl5pPr lvl="4" algn="ctr" rtl="0">
              <a:lnSpc>
                <a:spcPct val="100000"/>
              </a:lnSpc>
              <a:spcBef>
                <a:spcPts val="1600"/>
              </a:spcBef>
              <a:spcAft>
                <a:spcPts val="0"/>
              </a:spcAft>
              <a:buClr>
                <a:schemeClr val="dk1"/>
              </a:buClr>
              <a:buSzPts val="1600"/>
              <a:buNone/>
              <a:defRPr>
                <a:solidFill>
                  <a:schemeClr val="dk1"/>
                </a:solidFill>
              </a:defRPr>
            </a:lvl5pPr>
            <a:lvl6pPr lvl="5" algn="ctr" rtl="0">
              <a:lnSpc>
                <a:spcPct val="100000"/>
              </a:lnSpc>
              <a:spcBef>
                <a:spcPts val="1600"/>
              </a:spcBef>
              <a:spcAft>
                <a:spcPts val="0"/>
              </a:spcAft>
              <a:buClr>
                <a:schemeClr val="dk1"/>
              </a:buClr>
              <a:buSzPts val="1600"/>
              <a:buNone/>
              <a:defRPr>
                <a:solidFill>
                  <a:schemeClr val="dk1"/>
                </a:solidFill>
              </a:defRPr>
            </a:lvl6pPr>
            <a:lvl7pPr lvl="6" algn="ctr" rtl="0">
              <a:lnSpc>
                <a:spcPct val="100000"/>
              </a:lnSpc>
              <a:spcBef>
                <a:spcPts val="1600"/>
              </a:spcBef>
              <a:spcAft>
                <a:spcPts val="0"/>
              </a:spcAft>
              <a:buClr>
                <a:schemeClr val="dk1"/>
              </a:buClr>
              <a:buSzPts val="1600"/>
              <a:buNone/>
              <a:defRPr>
                <a:solidFill>
                  <a:schemeClr val="dk1"/>
                </a:solidFill>
              </a:defRPr>
            </a:lvl7pPr>
            <a:lvl8pPr lvl="7" algn="ctr" rtl="0">
              <a:lnSpc>
                <a:spcPct val="100000"/>
              </a:lnSpc>
              <a:spcBef>
                <a:spcPts val="1600"/>
              </a:spcBef>
              <a:spcAft>
                <a:spcPts val="0"/>
              </a:spcAft>
              <a:buClr>
                <a:schemeClr val="dk1"/>
              </a:buClr>
              <a:buSzPts val="1600"/>
              <a:buNone/>
              <a:defRPr>
                <a:solidFill>
                  <a:schemeClr val="dk1"/>
                </a:solidFill>
              </a:defRPr>
            </a:lvl8pPr>
            <a:lvl9pPr lvl="8" algn="ctr" rtl="0">
              <a:lnSpc>
                <a:spcPct val="100000"/>
              </a:lnSpc>
              <a:spcBef>
                <a:spcPts val="1600"/>
              </a:spcBef>
              <a:spcAft>
                <a:spcPts val="1600"/>
              </a:spcAft>
              <a:buClr>
                <a:schemeClr val="dk1"/>
              </a:buClr>
              <a:buSzPts val="1600"/>
              <a:buNone/>
              <a:defRPr>
                <a:solidFill>
                  <a:schemeClr val="dk1"/>
                </a:solidFill>
              </a:defRPr>
            </a:lvl9pPr>
          </a:lstStyle>
          <a:p>
            <a:endParaRPr/>
          </a:p>
        </p:txBody>
      </p:sp>
      <p:sp>
        <p:nvSpPr>
          <p:cNvPr id="4053" name="Google Shape;4053;p27"/>
          <p:cNvSpPr txBox="1"/>
          <p:nvPr/>
        </p:nvSpPr>
        <p:spPr>
          <a:xfrm>
            <a:off x="2212650" y="3299450"/>
            <a:ext cx="47187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ABeeZee"/>
                <a:ea typeface="ABeeZee"/>
                <a:cs typeface="ABeeZee"/>
                <a:sym typeface="ABeeZee"/>
              </a:rPr>
              <a:t>CREDITS: This presentation template was created by </a:t>
            </a:r>
            <a:r>
              <a:rPr lang="en" sz="1200">
                <a:solidFill>
                  <a:schemeClr val="dk1"/>
                </a:solidFill>
                <a:uFill>
                  <a:noFill/>
                </a:uFill>
                <a:latin typeface="ABeeZee"/>
                <a:ea typeface="ABeeZee"/>
                <a:cs typeface="ABeeZee"/>
                <a:sym typeface="ABeeZee"/>
                <a:hlinkClick r:id="rId2">
                  <a:extLst>
                    <a:ext uri="{A12FA001-AC4F-418D-AE19-62706E023703}">
                      <ahyp:hlinkClr xmlns:ahyp="http://schemas.microsoft.com/office/drawing/2018/hyperlinkcolor" val="tx"/>
                    </a:ext>
                  </a:extLst>
                </a:hlinkClick>
              </a:rPr>
              <a:t>Slidesgo</a:t>
            </a:r>
            <a:r>
              <a:rPr lang="en" sz="1200">
                <a:solidFill>
                  <a:schemeClr val="dk1"/>
                </a:solidFill>
                <a:latin typeface="ABeeZee"/>
                <a:ea typeface="ABeeZee"/>
                <a:cs typeface="ABeeZee"/>
                <a:sym typeface="ABeeZee"/>
              </a:rPr>
              <a:t>, including icons by </a:t>
            </a:r>
            <a:r>
              <a:rPr lang="en" sz="1200" b="1">
                <a:solidFill>
                  <a:schemeClr val="dk1"/>
                </a:solidFill>
                <a:uFill>
                  <a:noFill/>
                </a:uFill>
                <a:latin typeface="ABeeZee"/>
                <a:ea typeface="ABeeZee"/>
                <a:cs typeface="ABeeZee"/>
                <a:sym typeface="ABeeZee"/>
                <a:hlinkClick r:id="rId3">
                  <a:extLst>
                    <a:ext uri="{A12FA001-AC4F-418D-AE19-62706E023703}">
                      <ahyp:hlinkClr xmlns:ahyp="http://schemas.microsoft.com/office/drawing/2018/hyperlinkcolor" val="tx"/>
                    </a:ext>
                  </a:extLst>
                </a:hlinkClick>
              </a:rPr>
              <a:t>Flaticon</a:t>
            </a:r>
            <a:r>
              <a:rPr lang="en" sz="1200">
                <a:solidFill>
                  <a:schemeClr val="dk1"/>
                </a:solidFill>
                <a:latin typeface="ABeeZee"/>
                <a:ea typeface="ABeeZee"/>
                <a:cs typeface="ABeeZee"/>
                <a:sym typeface="ABeeZee"/>
              </a:rPr>
              <a:t>, infographics &amp; images by </a:t>
            </a:r>
            <a:r>
              <a:rPr lang="en" sz="1200" b="1">
                <a:solidFill>
                  <a:schemeClr val="dk1"/>
                </a:solidFill>
                <a:uFill>
                  <a:noFill/>
                </a:uFill>
                <a:latin typeface="ABeeZee"/>
                <a:ea typeface="ABeeZee"/>
                <a:cs typeface="ABeeZee"/>
                <a:sym typeface="ABeeZee"/>
                <a:hlinkClick r:id="rId4">
                  <a:extLst>
                    <a:ext uri="{A12FA001-AC4F-418D-AE19-62706E023703}">
                      <ahyp:hlinkClr xmlns:ahyp="http://schemas.microsoft.com/office/drawing/2018/hyperlinkcolor" val="tx"/>
                    </a:ext>
                  </a:extLst>
                </a:hlinkClick>
              </a:rPr>
              <a:t>Freepik</a:t>
            </a:r>
            <a:endParaRPr sz="1200" b="1">
              <a:solidFill>
                <a:schemeClr val="dk1"/>
              </a:solidFill>
              <a:latin typeface="ABeeZee"/>
              <a:ea typeface="ABeeZee"/>
              <a:cs typeface="ABeeZee"/>
              <a:sym typeface="ABeeZee"/>
            </a:endParaRPr>
          </a:p>
        </p:txBody>
      </p:sp>
      <p:sp>
        <p:nvSpPr>
          <p:cNvPr id="4054" name="Google Shape;4054;p27"/>
          <p:cNvSpPr txBox="1">
            <a:spLocks noGrp="1"/>
          </p:cNvSpPr>
          <p:nvPr>
            <p:ph type="title"/>
          </p:nvPr>
        </p:nvSpPr>
        <p:spPr>
          <a:xfrm>
            <a:off x="720000" y="445025"/>
            <a:ext cx="7704000" cy="83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55"/>
        <p:cNvGrpSpPr/>
        <p:nvPr/>
      </p:nvGrpSpPr>
      <p:grpSpPr>
        <a:xfrm>
          <a:off x="0" y="0"/>
          <a:ext cx="0" cy="0"/>
          <a:chOff x="0" y="0"/>
          <a:chExt cx="0" cy="0"/>
        </a:xfrm>
      </p:grpSpPr>
      <p:grpSp>
        <p:nvGrpSpPr>
          <p:cNvPr id="4056" name="Google Shape;4056;p28"/>
          <p:cNvGrpSpPr/>
          <p:nvPr/>
        </p:nvGrpSpPr>
        <p:grpSpPr>
          <a:xfrm>
            <a:off x="7165541" y="51528"/>
            <a:ext cx="1978228" cy="4794296"/>
            <a:chOff x="5728375" y="1492875"/>
            <a:chExt cx="1308525" cy="3171250"/>
          </a:xfrm>
        </p:grpSpPr>
        <p:sp>
          <p:nvSpPr>
            <p:cNvPr id="4057" name="Google Shape;4057;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2" name="Google Shape;4132;p28"/>
          <p:cNvGrpSpPr/>
          <p:nvPr/>
        </p:nvGrpSpPr>
        <p:grpSpPr>
          <a:xfrm flipH="1">
            <a:off x="266" y="51528"/>
            <a:ext cx="1978228" cy="4794296"/>
            <a:chOff x="5728375" y="1492875"/>
            <a:chExt cx="1308525" cy="3171250"/>
          </a:xfrm>
        </p:grpSpPr>
        <p:sp>
          <p:nvSpPr>
            <p:cNvPr id="4133" name="Google Shape;4133;p28"/>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8"/>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8"/>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8"/>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8"/>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8"/>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8"/>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8"/>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8"/>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8"/>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8"/>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8"/>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8"/>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8"/>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8"/>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8"/>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8"/>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8"/>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8"/>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8"/>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8"/>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8"/>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8"/>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8"/>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8"/>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8"/>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8"/>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8"/>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8"/>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8"/>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8"/>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8"/>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8"/>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8"/>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8"/>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8"/>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8"/>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8"/>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8"/>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8"/>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8"/>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8"/>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8"/>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8"/>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8"/>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8"/>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8"/>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8"/>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8"/>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8"/>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8"/>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8"/>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8"/>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8"/>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8"/>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8"/>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8"/>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8"/>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8"/>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8"/>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8"/>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8"/>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8"/>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8"/>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8"/>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8"/>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8"/>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8"/>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8"/>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8"/>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8"/>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8"/>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8"/>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8"/>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8"/>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8" name="Google Shape;4208;p28"/>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209"/>
        <p:cNvGrpSpPr/>
        <p:nvPr/>
      </p:nvGrpSpPr>
      <p:grpSpPr>
        <a:xfrm>
          <a:off x="0" y="0"/>
          <a:ext cx="0" cy="0"/>
          <a:chOff x="0" y="0"/>
          <a:chExt cx="0" cy="0"/>
        </a:xfrm>
      </p:grpSpPr>
      <p:grpSp>
        <p:nvGrpSpPr>
          <p:cNvPr id="4210" name="Google Shape;4210;p29"/>
          <p:cNvGrpSpPr/>
          <p:nvPr/>
        </p:nvGrpSpPr>
        <p:grpSpPr>
          <a:xfrm>
            <a:off x="-4" y="-2"/>
            <a:ext cx="1262493" cy="697985"/>
            <a:chOff x="3729625" y="3808325"/>
            <a:chExt cx="470325" cy="260025"/>
          </a:xfrm>
        </p:grpSpPr>
        <p:sp>
          <p:nvSpPr>
            <p:cNvPr id="4211" name="Google Shape;421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0" name="Google Shape;4230;p29"/>
          <p:cNvGrpSpPr/>
          <p:nvPr/>
        </p:nvGrpSpPr>
        <p:grpSpPr>
          <a:xfrm flipH="1">
            <a:off x="7881496" y="-2"/>
            <a:ext cx="1262493" cy="697985"/>
            <a:chOff x="3729625" y="3808325"/>
            <a:chExt cx="470325" cy="260025"/>
          </a:xfrm>
        </p:grpSpPr>
        <p:sp>
          <p:nvSpPr>
            <p:cNvPr id="4231" name="Google Shape;4231;p29"/>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9"/>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9"/>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9"/>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9"/>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9"/>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9"/>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9"/>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9"/>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9"/>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9"/>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9"/>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9"/>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9"/>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9"/>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9"/>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9"/>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9"/>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9"/>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0" name="Google Shape;4250;p29"/>
          <p:cNvGrpSpPr/>
          <p:nvPr/>
        </p:nvGrpSpPr>
        <p:grpSpPr>
          <a:xfrm rot="10800000" flipH="1">
            <a:off x="-5825" y="2616294"/>
            <a:ext cx="1451646" cy="2527204"/>
            <a:chOff x="1083450" y="1318750"/>
            <a:chExt cx="624525" cy="1087250"/>
          </a:xfrm>
        </p:grpSpPr>
        <p:sp>
          <p:nvSpPr>
            <p:cNvPr id="4251" name="Google Shape;4251;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8" name="Google Shape;4288;p29"/>
          <p:cNvGrpSpPr/>
          <p:nvPr/>
        </p:nvGrpSpPr>
        <p:grpSpPr>
          <a:xfrm rot="10800000">
            <a:off x="7698175" y="2616294"/>
            <a:ext cx="1451646" cy="2527204"/>
            <a:chOff x="1083450" y="1318750"/>
            <a:chExt cx="624525" cy="1087250"/>
          </a:xfrm>
        </p:grpSpPr>
        <p:sp>
          <p:nvSpPr>
            <p:cNvPr id="4289" name="Google Shape;4289;p29"/>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9"/>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9"/>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9"/>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9"/>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9"/>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9"/>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9"/>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9"/>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9"/>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9"/>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9"/>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9"/>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9"/>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9"/>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9"/>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9"/>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9"/>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9"/>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9"/>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9"/>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9"/>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9"/>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9"/>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9"/>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9"/>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9"/>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9"/>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9"/>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9"/>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9"/>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9"/>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9"/>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9"/>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9"/>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9"/>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9"/>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5"/>
        <p:cNvGrpSpPr/>
        <p:nvPr/>
      </p:nvGrpSpPr>
      <p:grpSpPr>
        <a:xfrm>
          <a:off x="0" y="0"/>
          <a:ext cx="0" cy="0"/>
          <a:chOff x="0" y="0"/>
          <a:chExt cx="0" cy="0"/>
        </a:xfrm>
      </p:grpSpPr>
      <p:grpSp>
        <p:nvGrpSpPr>
          <p:cNvPr id="286" name="Google Shape;286;p4"/>
          <p:cNvGrpSpPr/>
          <p:nvPr/>
        </p:nvGrpSpPr>
        <p:grpSpPr>
          <a:xfrm rot="10800000">
            <a:off x="-1" y="10"/>
            <a:ext cx="1171716" cy="1393322"/>
            <a:chOff x="3048875" y="2669025"/>
            <a:chExt cx="504550" cy="599975"/>
          </a:xfrm>
        </p:grpSpPr>
        <p:sp>
          <p:nvSpPr>
            <p:cNvPr id="287" name="Google Shape;287;p4"/>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4"/>
          <p:cNvGrpSpPr/>
          <p:nvPr/>
        </p:nvGrpSpPr>
        <p:grpSpPr>
          <a:xfrm rot="10800000" flipH="1">
            <a:off x="7972274" y="10"/>
            <a:ext cx="1171716" cy="1393322"/>
            <a:chOff x="3048875" y="2669025"/>
            <a:chExt cx="504550" cy="599975"/>
          </a:xfrm>
        </p:grpSpPr>
        <p:sp>
          <p:nvSpPr>
            <p:cNvPr id="310" name="Google Shape;310;p4"/>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4"/>
          <p:cNvGrpSpPr/>
          <p:nvPr/>
        </p:nvGrpSpPr>
        <p:grpSpPr>
          <a:xfrm>
            <a:off x="6003287" y="4124970"/>
            <a:ext cx="3140701" cy="1018438"/>
            <a:chOff x="800100" y="2815500"/>
            <a:chExt cx="1339775" cy="434450"/>
          </a:xfrm>
        </p:grpSpPr>
        <p:sp>
          <p:nvSpPr>
            <p:cNvPr id="333" name="Google Shape;333;p4"/>
            <p:cNvSpPr/>
            <p:nvPr/>
          </p:nvSpPr>
          <p:spPr>
            <a:xfrm>
              <a:off x="1376350" y="3185050"/>
              <a:ext cx="122650" cy="64600"/>
            </a:xfrm>
            <a:custGeom>
              <a:avLst/>
              <a:gdLst/>
              <a:ahLst/>
              <a:cxnLst/>
              <a:rect l="l" t="t" r="r" b="b"/>
              <a:pathLst>
                <a:path w="4906" h="2584" extrusionOk="0">
                  <a:moveTo>
                    <a:pt x="4775" y="0"/>
                  </a:moveTo>
                  <a:lnTo>
                    <a:pt x="1" y="2489"/>
                  </a:lnTo>
                  <a:lnTo>
                    <a:pt x="1" y="2584"/>
                  </a:lnTo>
                  <a:lnTo>
                    <a:pt x="393" y="2584"/>
                  </a:lnTo>
                  <a:lnTo>
                    <a:pt x="4906" y="238"/>
                  </a:lnTo>
                  <a:cubicBezTo>
                    <a:pt x="4834" y="179"/>
                    <a:pt x="4787" y="96"/>
                    <a:pt x="477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800100" y="2952275"/>
              <a:ext cx="104775" cy="297100"/>
            </a:xfrm>
            <a:custGeom>
              <a:avLst/>
              <a:gdLst/>
              <a:ahLst/>
              <a:cxnLst/>
              <a:rect l="l" t="t" r="r" b="b"/>
              <a:pathLst>
                <a:path w="4191" h="11884" extrusionOk="0">
                  <a:moveTo>
                    <a:pt x="3929" y="1"/>
                  </a:moveTo>
                  <a:lnTo>
                    <a:pt x="0" y="11883"/>
                  </a:lnTo>
                  <a:lnTo>
                    <a:pt x="274" y="11883"/>
                  </a:lnTo>
                  <a:lnTo>
                    <a:pt x="4191" y="24"/>
                  </a:lnTo>
                  <a:lnTo>
                    <a:pt x="4191" y="24"/>
                  </a:lnTo>
                  <a:cubicBezTo>
                    <a:pt x="4167" y="48"/>
                    <a:pt x="4131" y="60"/>
                    <a:pt x="4108" y="60"/>
                  </a:cubicBezTo>
                  <a:cubicBezTo>
                    <a:pt x="4096" y="62"/>
                    <a:pt x="4086" y="63"/>
                    <a:pt x="4075" y="63"/>
                  </a:cubicBezTo>
                  <a:cubicBezTo>
                    <a:pt x="4009" y="63"/>
                    <a:pt x="3960" y="32"/>
                    <a:pt x="3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904875" y="2946325"/>
              <a:ext cx="142600" cy="33075"/>
            </a:xfrm>
            <a:custGeom>
              <a:avLst/>
              <a:gdLst/>
              <a:ahLst/>
              <a:cxnLst/>
              <a:rect l="l" t="t" r="r" b="b"/>
              <a:pathLst>
                <a:path w="5704" h="1323" extrusionOk="0">
                  <a:moveTo>
                    <a:pt x="71" y="1"/>
                  </a:moveTo>
                  <a:cubicBezTo>
                    <a:pt x="71" y="12"/>
                    <a:pt x="95" y="24"/>
                    <a:pt x="95" y="36"/>
                  </a:cubicBezTo>
                  <a:cubicBezTo>
                    <a:pt x="107" y="131"/>
                    <a:pt x="60" y="203"/>
                    <a:pt x="0" y="251"/>
                  </a:cubicBezTo>
                  <a:lnTo>
                    <a:pt x="5632" y="1322"/>
                  </a:lnTo>
                  <a:cubicBezTo>
                    <a:pt x="5632" y="1215"/>
                    <a:pt x="5655" y="1132"/>
                    <a:pt x="5703" y="1060"/>
                  </a:cubicBezTo>
                  <a:lnTo>
                    <a:pt x="7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1048625" y="3121050"/>
              <a:ext cx="184275" cy="128900"/>
            </a:xfrm>
            <a:custGeom>
              <a:avLst/>
              <a:gdLst/>
              <a:ahLst/>
              <a:cxnLst/>
              <a:rect l="l" t="t" r="r" b="b"/>
              <a:pathLst>
                <a:path w="7371" h="5156" extrusionOk="0">
                  <a:moveTo>
                    <a:pt x="7240" y="0"/>
                  </a:moveTo>
                  <a:lnTo>
                    <a:pt x="1" y="5156"/>
                  </a:lnTo>
                  <a:lnTo>
                    <a:pt x="477" y="5156"/>
                  </a:lnTo>
                  <a:lnTo>
                    <a:pt x="7371" y="262"/>
                  </a:lnTo>
                  <a:cubicBezTo>
                    <a:pt x="7359" y="215"/>
                    <a:pt x="7359" y="203"/>
                    <a:pt x="7359" y="179"/>
                  </a:cubicBezTo>
                  <a:cubicBezTo>
                    <a:pt x="7299" y="155"/>
                    <a:pt x="7240" y="72"/>
                    <a:pt x="72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1033150" y="2989475"/>
              <a:ext cx="25925" cy="257800"/>
            </a:xfrm>
            <a:custGeom>
              <a:avLst/>
              <a:gdLst/>
              <a:ahLst/>
              <a:cxnLst/>
              <a:rect l="l" t="t" r="r" b="b"/>
              <a:pathLst>
                <a:path w="1037" h="10312" extrusionOk="0">
                  <a:moveTo>
                    <a:pt x="751" y="1"/>
                  </a:moveTo>
                  <a:lnTo>
                    <a:pt x="1" y="10300"/>
                  </a:lnTo>
                  <a:lnTo>
                    <a:pt x="24" y="10300"/>
                  </a:lnTo>
                  <a:cubicBezTo>
                    <a:pt x="49" y="10296"/>
                    <a:pt x="73" y="10295"/>
                    <a:pt x="98" y="10295"/>
                  </a:cubicBezTo>
                  <a:cubicBezTo>
                    <a:pt x="158" y="10295"/>
                    <a:pt x="219" y="10303"/>
                    <a:pt x="286" y="10312"/>
                  </a:cubicBezTo>
                  <a:lnTo>
                    <a:pt x="1036" y="49"/>
                  </a:lnTo>
                  <a:lnTo>
                    <a:pt x="1013" y="49"/>
                  </a:lnTo>
                  <a:cubicBezTo>
                    <a:pt x="917" y="49"/>
                    <a:pt x="822" y="25"/>
                    <a:pt x="75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1053400" y="2846600"/>
              <a:ext cx="15500" cy="122375"/>
            </a:xfrm>
            <a:custGeom>
              <a:avLst/>
              <a:gdLst/>
              <a:ahLst/>
              <a:cxnLst/>
              <a:rect l="l" t="t" r="r" b="b"/>
              <a:pathLst>
                <a:path w="620" h="4895" extrusionOk="0">
                  <a:moveTo>
                    <a:pt x="357" y="1"/>
                  </a:moveTo>
                  <a:lnTo>
                    <a:pt x="0" y="4894"/>
                  </a:lnTo>
                  <a:cubicBezTo>
                    <a:pt x="24" y="4882"/>
                    <a:pt x="48" y="4882"/>
                    <a:pt x="72" y="4882"/>
                  </a:cubicBezTo>
                  <a:cubicBezTo>
                    <a:pt x="89" y="4879"/>
                    <a:pt x="108" y="4878"/>
                    <a:pt x="126" y="4878"/>
                  </a:cubicBezTo>
                  <a:cubicBezTo>
                    <a:pt x="172" y="4878"/>
                    <a:pt x="220" y="4886"/>
                    <a:pt x="262" y="4894"/>
                  </a:cubicBezTo>
                  <a:lnTo>
                    <a:pt x="619" y="1"/>
                  </a:lnTo>
                  <a:cubicBezTo>
                    <a:pt x="607" y="1"/>
                    <a:pt x="596" y="1"/>
                    <a:pt x="584" y="13"/>
                  </a:cubicBezTo>
                  <a:cubicBezTo>
                    <a:pt x="549" y="18"/>
                    <a:pt x="515" y="21"/>
                    <a:pt x="482" y="21"/>
                  </a:cubicBezTo>
                  <a:cubicBezTo>
                    <a:pt x="435" y="21"/>
                    <a:pt x="392" y="15"/>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1066500" y="2977275"/>
              <a:ext cx="92300" cy="25925"/>
            </a:xfrm>
            <a:custGeom>
              <a:avLst/>
              <a:gdLst/>
              <a:ahLst/>
              <a:cxnLst/>
              <a:rect l="l" t="t" r="r" b="b"/>
              <a:pathLst>
                <a:path w="3692" h="1037" extrusionOk="0">
                  <a:moveTo>
                    <a:pt x="24" y="1"/>
                  </a:moveTo>
                  <a:lnTo>
                    <a:pt x="24" y="25"/>
                  </a:lnTo>
                  <a:cubicBezTo>
                    <a:pt x="36" y="120"/>
                    <a:pt x="24" y="203"/>
                    <a:pt x="0" y="275"/>
                  </a:cubicBezTo>
                  <a:lnTo>
                    <a:pt x="3655" y="1037"/>
                  </a:lnTo>
                  <a:lnTo>
                    <a:pt x="3655" y="1013"/>
                  </a:lnTo>
                  <a:cubicBezTo>
                    <a:pt x="3643" y="918"/>
                    <a:pt x="3643" y="834"/>
                    <a:pt x="3691" y="751"/>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1237650" y="3057050"/>
              <a:ext cx="96150" cy="61950"/>
            </a:xfrm>
            <a:custGeom>
              <a:avLst/>
              <a:gdLst/>
              <a:ahLst/>
              <a:cxnLst/>
              <a:rect l="l" t="t" r="r" b="b"/>
              <a:pathLst>
                <a:path w="3846" h="2478" extrusionOk="0">
                  <a:moveTo>
                    <a:pt x="3715" y="1"/>
                  </a:moveTo>
                  <a:lnTo>
                    <a:pt x="0" y="2263"/>
                  </a:lnTo>
                  <a:cubicBezTo>
                    <a:pt x="84" y="2287"/>
                    <a:pt x="179" y="2370"/>
                    <a:pt x="191" y="2477"/>
                  </a:cubicBezTo>
                  <a:lnTo>
                    <a:pt x="3846" y="239"/>
                  </a:lnTo>
                  <a:cubicBezTo>
                    <a:pt x="3786" y="167"/>
                    <a:pt x="3751" y="96"/>
                    <a:pt x="371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1071550" y="2841850"/>
              <a:ext cx="93775" cy="152425"/>
            </a:xfrm>
            <a:custGeom>
              <a:avLst/>
              <a:gdLst/>
              <a:ahLst/>
              <a:cxnLst/>
              <a:rect l="l" t="t" r="r" b="b"/>
              <a:pathLst>
                <a:path w="3751" h="6097" extrusionOk="0">
                  <a:moveTo>
                    <a:pt x="227" y="0"/>
                  </a:moveTo>
                  <a:cubicBezTo>
                    <a:pt x="167" y="60"/>
                    <a:pt x="96" y="119"/>
                    <a:pt x="1" y="143"/>
                  </a:cubicBezTo>
                  <a:lnTo>
                    <a:pt x="3525" y="6096"/>
                  </a:lnTo>
                  <a:cubicBezTo>
                    <a:pt x="3584" y="6025"/>
                    <a:pt x="3668" y="5965"/>
                    <a:pt x="3751" y="5930"/>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1169475" y="3008825"/>
              <a:ext cx="65525" cy="109275"/>
            </a:xfrm>
            <a:custGeom>
              <a:avLst/>
              <a:gdLst/>
              <a:ahLst/>
              <a:cxnLst/>
              <a:rect l="l" t="t" r="r" b="b"/>
              <a:pathLst>
                <a:path w="2621" h="4371" extrusionOk="0">
                  <a:moveTo>
                    <a:pt x="251" y="1"/>
                  </a:moveTo>
                  <a:cubicBezTo>
                    <a:pt x="191" y="60"/>
                    <a:pt x="108" y="84"/>
                    <a:pt x="13" y="108"/>
                  </a:cubicBezTo>
                  <a:lnTo>
                    <a:pt x="1" y="108"/>
                  </a:lnTo>
                  <a:lnTo>
                    <a:pt x="2406" y="4370"/>
                  </a:lnTo>
                  <a:cubicBezTo>
                    <a:pt x="2441" y="4287"/>
                    <a:pt x="2513" y="4216"/>
                    <a:pt x="2620" y="4192"/>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1232575" y="3125225"/>
              <a:ext cx="48550" cy="124150"/>
            </a:xfrm>
            <a:custGeom>
              <a:avLst/>
              <a:gdLst/>
              <a:ahLst/>
              <a:cxnLst/>
              <a:rect l="l" t="t" r="r" b="b"/>
              <a:pathLst>
                <a:path w="1942" h="4966" extrusionOk="0">
                  <a:moveTo>
                    <a:pt x="275" y="0"/>
                  </a:moveTo>
                  <a:cubicBezTo>
                    <a:pt x="239" y="12"/>
                    <a:pt x="215" y="36"/>
                    <a:pt x="167" y="48"/>
                  </a:cubicBezTo>
                  <a:cubicBezTo>
                    <a:pt x="108" y="48"/>
                    <a:pt x="48" y="36"/>
                    <a:pt x="1" y="12"/>
                  </a:cubicBezTo>
                  <a:lnTo>
                    <a:pt x="1" y="72"/>
                  </a:lnTo>
                  <a:lnTo>
                    <a:pt x="1656" y="4965"/>
                  </a:lnTo>
                  <a:lnTo>
                    <a:pt x="1942" y="4965"/>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1356400" y="3074925"/>
              <a:ext cx="20275" cy="174450"/>
            </a:xfrm>
            <a:custGeom>
              <a:avLst/>
              <a:gdLst/>
              <a:ahLst/>
              <a:cxnLst/>
              <a:rect l="l" t="t" r="r" b="b"/>
              <a:pathLst>
                <a:path w="811" h="6978" extrusionOk="0">
                  <a:moveTo>
                    <a:pt x="275" y="0"/>
                  </a:moveTo>
                  <a:cubicBezTo>
                    <a:pt x="273" y="0"/>
                    <a:pt x="272" y="0"/>
                    <a:pt x="271" y="1"/>
                  </a:cubicBezTo>
                  <a:lnTo>
                    <a:pt x="271" y="1"/>
                  </a:lnTo>
                  <a:cubicBezTo>
                    <a:pt x="166" y="24"/>
                    <a:pt x="83" y="24"/>
                    <a:pt x="1" y="24"/>
                  </a:cubicBezTo>
                  <a:lnTo>
                    <a:pt x="548" y="6977"/>
                  </a:lnTo>
                  <a:lnTo>
                    <a:pt x="810" y="6977"/>
                  </a:lnTo>
                  <a:lnTo>
                    <a:pt x="810" y="6894"/>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1378125" y="3063600"/>
              <a:ext cx="123575" cy="114025"/>
            </a:xfrm>
            <a:custGeom>
              <a:avLst/>
              <a:gdLst/>
              <a:ahLst/>
              <a:cxnLst/>
              <a:rect l="l" t="t" r="r" b="b"/>
              <a:pathLst>
                <a:path w="4943" h="4561" extrusionOk="0">
                  <a:moveTo>
                    <a:pt x="191" y="1"/>
                  </a:moveTo>
                  <a:cubicBezTo>
                    <a:pt x="132" y="72"/>
                    <a:pt x="60" y="143"/>
                    <a:pt x="1" y="191"/>
                  </a:cubicBezTo>
                  <a:lnTo>
                    <a:pt x="4752" y="4561"/>
                  </a:lnTo>
                  <a:cubicBezTo>
                    <a:pt x="4799" y="4477"/>
                    <a:pt x="4847" y="4418"/>
                    <a:pt x="4942" y="4370"/>
                  </a:cubicBez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1512075" y="3187125"/>
              <a:ext cx="68200" cy="62250"/>
            </a:xfrm>
            <a:custGeom>
              <a:avLst/>
              <a:gdLst/>
              <a:ahLst/>
              <a:cxnLst/>
              <a:rect l="l" t="t" r="r" b="b"/>
              <a:pathLst>
                <a:path w="2728" h="2490" extrusionOk="0">
                  <a:moveTo>
                    <a:pt x="179" y="1"/>
                  </a:moveTo>
                  <a:cubicBezTo>
                    <a:pt x="156" y="84"/>
                    <a:pt x="72" y="155"/>
                    <a:pt x="1" y="203"/>
                  </a:cubicBezTo>
                  <a:lnTo>
                    <a:pt x="2453" y="2489"/>
                  </a:lnTo>
                  <a:lnTo>
                    <a:pt x="2620" y="2489"/>
                  </a:lnTo>
                  <a:lnTo>
                    <a:pt x="2727" y="2382"/>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1516850" y="3091575"/>
              <a:ext cx="207475" cy="93200"/>
            </a:xfrm>
            <a:custGeom>
              <a:avLst/>
              <a:gdLst/>
              <a:ahLst/>
              <a:cxnLst/>
              <a:rect l="l" t="t" r="r" b="b"/>
              <a:pathLst>
                <a:path w="8299" h="3728" extrusionOk="0">
                  <a:moveTo>
                    <a:pt x="8299" y="1"/>
                  </a:moveTo>
                  <a:lnTo>
                    <a:pt x="0" y="3454"/>
                  </a:lnTo>
                  <a:cubicBezTo>
                    <a:pt x="24" y="3501"/>
                    <a:pt x="36" y="3537"/>
                    <a:pt x="48" y="3573"/>
                  </a:cubicBezTo>
                  <a:cubicBezTo>
                    <a:pt x="36" y="3632"/>
                    <a:pt x="24" y="3680"/>
                    <a:pt x="24" y="3727"/>
                  </a:cubicBezTo>
                  <a:cubicBezTo>
                    <a:pt x="36" y="3727"/>
                    <a:pt x="48" y="3727"/>
                    <a:pt x="84" y="3715"/>
                  </a:cubicBezTo>
                  <a:lnTo>
                    <a:pt x="7846" y="477"/>
                  </a:lnTo>
                  <a:lnTo>
                    <a:pt x="829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1920175" y="3218375"/>
              <a:ext cx="54200" cy="31275"/>
            </a:xfrm>
            <a:custGeom>
              <a:avLst/>
              <a:gdLst/>
              <a:ahLst/>
              <a:cxnLst/>
              <a:rect l="l" t="t" r="r" b="b"/>
              <a:pathLst>
                <a:path w="2168" h="1251" extrusionOk="0">
                  <a:moveTo>
                    <a:pt x="215" y="1"/>
                  </a:moveTo>
                  <a:lnTo>
                    <a:pt x="167" y="25"/>
                  </a:lnTo>
                  <a:cubicBezTo>
                    <a:pt x="155" y="48"/>
                    <a:pt x="119" y="84"/>
                    <a:pt x="95" y="96"/>
                  </a:cubicBezTo>
                  <a:lnTo>
                    <a:pt x="0" y="191"/>
                  </a:lnTo>
                  <a:lnTo>
                    <a:pt x="1655" y="1251"/>
                  </a:lnTo>
                  <a:lnTo>
                    <a:pt x="2167" y="1251"/>
                  </a:ln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1726700" y="3093675"/>
              <a:ext cx="96450" cy="65500"/>
            </a:xfrm>
            <a:custGeom>
              <a:avLst/>
              <a:gdLst/>
              <a:ahLst/>
              <a:cxnLst/>
              <a:rect l="l" t="t" r="r" b="b"/>
              <a:pathLst>
                <a:path w="3858" h="2620" extrusionOk="0">
                  <a:moveTo>
                    <a:pt x="179" y="0"/>
                  </a:moveTo>
                  <a:lnTo>
                    <a:pt x="0" y="202"/>
                  </a:lnTo>
                  <a:lnTo>
                    <a:pt x="3751" y="2619"/>
                  </a:lnTo>
                  <a:lnTo>
                    <a:pt x="3858" y="234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1826400" y="3156175"/>
              <a:ext cx="88425" cy="62825"/>
            </a:xfrm>
            <a:custGeom>
              <a:avLst/>
              <a:gdLst/>
              <a:ahLst/>
              <a:cxnLst/>
              <a:rect l="l" t="t" r="r" b="b"/>
              <a:pathLst>
                <a:path w="3537" h="2513" extrusionOk="0">
                  <a:moveTo>
                    <a:pt x="108" y="0"/>
                  </a:moveTo>
                  <a:lnTo>
                    <a:pt x="1" y="262"/>
                  </a:lnTo>
                  <a:lnTo>
                    <a:pt x="3513" y="2513"/>
                  </a:lnTo>
                  <a:cubicBezTo>
                    <a:pt x="3501" y="2489"/>
                    <a:pt x="3489" y="2441"/>
                    <a:pt x="3477" y="2405"/>
                  </a:cubicBezTo>
                  <a:cubicBezTo>
                    <a:pt x="3454" y="2334"/>
                    <a:pt x="3489" y="2263"/>
                    <a:pt x="3537" y="2203"/>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1577875" y="2880550"/>
              <a:ext cx="344700" cy="368825"/>
            </a:xfrm>
            <a:custGeom>
              <a:avLst/>
              <a:gdLst/>
              <a:ahLst/>
              <a:cxnLst/>
              <a:rect l="l" t="t" r="r" b="b"/>
              <a:pathLst>
                <a:path w="13788" h="14753" extrusionOk="0">
                  <a:moveTo>
                    <a:pt x="13668" y="0"/>
                  </a:moveTo>
                  <a:lnTo>
                    <a:pt x="5834" y="8466"/>
                  </a:lnTo>
                  <a:lnTo>
                    <a:pt x="5394" y="8942"/>
                  </a:lnTo>
                  <a:lnTo>
                    <a:pt x="107" y="14645"/>
                  </a:lnTo>
                  <a:lnTo>
                    <a:pt x="0" y="14752"/>
                  </a:lnTo>
                  <a:lnTo>
                    <a:pt x="381" y="14752"/>
                  </a:lnTo>
                  <a:lnTo>
                    <a:pt x="5953" y="8727"/>
                  </a:lnTo>
                  <a:lnTo>
                    <a:pt x="6156" y="8525"/>
                  </a:lnTo>
                  <a:lnTo>
                    <a:pt x="13692" y="357"/>
                  </a:lnTo>
                  <a:lnTo>
                    <a:pt x="13787" y="119"/>
                  </a:lnTo>
                  <a:cubicBezTo>
                    <a:pt x="13740" y="84"/>
                    <a:pt x="13692" y="36"/>
                    <a:pt x="1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1787125" y="2882925"/>
              <a:ext cx="142000" cy="366450"/>
            </a:xfrm>
            <a:custGeom>
              <a:avLst/>
              <a:gdLst/>
              <a:ahLst/>
              <a:cxnLst/>
              <a:rect l="l" t="t" r="r" b="b"/>
              <a:pathLst>
                <a:path w="5680" h="14658" extrusionOk="0">
                  <a:moveTo>
                    <a:pt x="5417" y="0"/>
                  </a:moveTo>
                  <a:lnTo>
                    <a:pt x="5322" y="239"/>
                  </a:lnTo>
                  <a:lnTo>
                    <a:pt x="1441" y="10776"/>
                  </a:lnTo>
                  <a:lnTo>
                    <a:pt x="1334" y="11049"/>
                  </a:lnTo>
                  <a:lnTo>
                    <a:pt x="0" y="14657"/>
                  </a:lnTo>
                  <a:lnTo>
                    <a:pt x="298" y="14657"/>
                  </a:lnTo>
                  <a:lnTo>
                    <a:pt x="1572" y="11192"/>
                  </a:lnTo>
                  <a:lnTo>
                    <a:pt x="1679" y="10930"/>
                  </a:lnTo>
                  <a:lnTo>
                    <a:pt x="5679" y="72"/>
                  </a:lnTo>
                  <a:cubicBezTo>
                    <a:pt x="5584" y="72"/>
                    <a:pt x="5489" y="60"/>
                    <a:pt x="54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1937125" y="2875175"/>
              <a:ext cx="202450" cy="98250"/>
            </a:xfrm>
            <a:custGeom>
              <a:avLst/>
              <a:gdLst/>
              <a:ahLst/>
              <a:cxnLst/>
              <a:rect l="l" t="t" r="r" b="b"/>
              <a:pathLst>
                <a:path w="8098" h="3930" extrusionOk="0">
                  <a:moveTo>
                    <a:pt x="96" y="1"/>
                  </a:moveTo>
                  <a:cubicBezTo>
                    <a:pt x="84" y="96"/>
                    <a:pt x="60" y="180"/>
                    <a:pt x="1" y="251"/>
                  </a:cubicBezTo>
                  <a:lnTo>
                    <a:pt x="8097" y="3930"/>
                  </a:lnTo>
                  <a:lnTo>
                    <a:pt x="8097" y="3632"/>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2088050" y="3163325"/>
              <a:ext cx="43175" cy="86050"/>
            </a:xfrm>
            <a:custGeom>
              <a:avLst/>
              <a:gdLst/>
              <a:ahLst/>
              <a:cxnLst/>
              <a:rect l="l" t="t" r="r" b="b"/>
              <a:pathLst>
                <a:path w="1727" h="3442" extrusionOk="0">
                  <a:moveTo>
                    <a:pt x="1560" y="0"/>
                  </a:moveTo>
                  <a:lnTo>
                    <a:pt x="0" y="3441"/>
                  </a:lnTo>
                  <a:lnTo>
                    <a:pt x="298" y="3441"/>
                  </a:lnTo>
                  <a:lnTo>
                    <a:pt x="1727" y="322"/>
                  </a:lnTo>
                  <a:lnTo>
                    <a:pt x="15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2130900" y="3136825"/>
              <a:ext cx="8675" cy="26525"/>
            </a:xfrm>
            <a:custGeom>
              <a:avLst/>
              <a:gdLst/>
              <a:ahLst/>
              <a:cxnLst/>
              <a:rect l="l" t="t" r="r" b="b"/>
              <a:pathLst>
                <a:path w="347" h="1061" extrusionOk="0">
                  <a:moveTo>
                    <a:pt x="346" y="0"/>
                  </a:moveTo>
                  <a:lnTo>
                    <a:pt x="1" y="739"/>
                  </a:lnTo>
                  <a:lnTo>
                    <a:pt x="168" y="1060"/>
                  </a:lnTo>
                  <a:lnTo>
                    <a:pt x="346" y="655"/>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1923750" y="3070450"/>
              <a:ext cx="155700" cy="148550"/>
            </a:xfrm>
            <a:custGeom>
              <a:avLst/>
              <a:gdLst/>
              <a:ahLst/>
              <a:cxnLst/>
              <a:rect l="l" t="t" r="r" b="b"/>
              <a:pathLst>
                <a:path w="6228" h="5942" extrusionOk="0">
                  <a:moveTo>
                    <a:pt x="6037" y="0"/>
                  </a:moveTo>
                  <a:lnTo>
                    <a:pt x="3596" y="2263"/>
                  </a:lnTo>
                  <a:cubicBezTo>
                    <a:pt x="3608" y="2298"/>
                    <a:pt x="3632" y="2346"/>
                    <a:pt x="3643" y="2370"/>
                  </a:cubicBezTo>
                  <a:cubicBezTo>
                    <a:pt x="3667" y="2501"/>
                    <a:pt x="3572" y="2644"/>
                    <a:pt x="3429" y="2655"/>
                  </a:cubicBezTo>
                  <a:cubicBezTo>
                    <a:pt x="3417" y="2658"/>
                    <a:pt x="3405" y="2659"/>
                    <a:pt x="3392" y="2659"/>
                  </a:cubicBezTo>
                  <a:cubicBezTo>
                    <a:pt x="3334" y="2659"/>
                    <a:pt x="3278" y="2635"/>
                    <a:pt x="3239" y="2596"/>
                  </a:cubicBezTo>
                  <a:lnTo>
                    <a:pt x="0" y="5620"/>
                  </a:lnTo>
                  <a:cubicBezTo>
                    <a:pt x="36" y="5656"/>
                    <a:pt x="72" y="5703"/>
                    <a:pt x="83" y="5763"/>
                  </a:cubicBezTo>
                  <a:cubicBezTo>
                    <a:pt x="95" y="5834"/>
                    <a:pt x="83" y="5894"/>
                    <a:pt x="36" y="5942"/>
                  </a:cubicBezTo>
                  <a:lnTo>
                    <a:pt x="83" y="5918"/>
                  </a:lnTo>
                  <a:lnTo>
                    <a:pt x="6227" y="215"/>
                  </a:lnTo>
                  <a:cubicBezTo>
                    <a:pt x="6144" y="155"/>
                    <a:pt x="6072" y="96"/>
                    <a:pt x="60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1881475" y="3218975"/>
              <a:ext cx="41100" cy="30100"/>
            </a:xfrm>
            <a:custGeom>
              <a:avLst/>
              <a:gdLst/>
              <a:ahLst/>
              <a:cxnLst/>
              <a:rect l="l" t="t" r="r" b="b"/>
              <a:pathLst>
                <a:path w="1644" h="1204" extrusionOk="0">
                  <a:moveTo>
                    <a:pt x="1643" y="60"/>
                  </a:moveTo>
                  <a:lnTo>
                    <a:pt x="1613" y="87"/>
                  </a:lnTo>
                  <a:lnTo>
                    <a:pt x="1613" y="87"/>
                  </a:lnTo>
                  <a:cubicBezTo>
                    <a:pt x="1622" y="80"/>
                    <a:pt x="1632" y="71"/>
                    <a:pt x="1643" y="60"/>
                  </a:cubicBezTo>
                  <a:close/>
                  <a:moveTo>
                    <a:pt x="1310" y="1"/>
                  </a:moveTo>
                  <a:lnTo>
                    <a:pt x="0" y="1203"/>
                  </a:lnTo>
                  <a:lnTo>
                    <a:pt x="405" y="1203"/>
                  </a:lnTo>
                  <a:lnTo>
                    <a:pt x="1548" y="143"/>
                  </a:lnTo>
                  <a:lnTo>
                    <a:pt x="1613" y="87"/>
                  </a:lnTo>
                  <a:lnTo>
                    <a:pt x="1613" y="87"/>
                  </a:lnTo>
                  <a:cubicBezTo>
                    <a:pt x="1592" y="102"/>
                    <a:pt x="1573" y="108"/>
                    <a:pt x="1548" y="108"/>
                  </a:cubicBezTo>
                  <a:cubicBezTo>
                    <a:pt x="1540" y="109"/>
                    <a:pt x="1531" y="110"/>
                    <a:pt x="1522" y="110"/>
                  </a:cubicBezTo>
                  <a:cubicBezTo>
                    <a:pt x="1446" y="110"/>
                    <a:pt x="1363" y="65"/>
                    <a:pt x="13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2085975" y="3074925"/>
              <a:ext cx="53900" cy="112825"/>
            </a:xfrm>
            <a:custGeom>
              <a:avLst/>
              <a:gdLst/>
              <a:ahLst/>
              <a:cxnLst/>
              <a:rect l="l" t="t" r="r" b="b"/>
              <a:pathLst>
                <a:path w="2156" h="4513" extrusionOk="0">
                  <a:moveTo>
                    <a:pt x="250" y="0"/>
                  </a:moveTo>
                  <a:cubicBezTo>
                    <a:pt x="191" y="48"/>
                    <a:pt x="119" y="83"/>
                    <a:pt x="36" y="95"/>
                  </a:cubicBezTo>
                  <a:lnTo>
                    <a:pt x="0" y="95"/>
                  </a:lnTo>
                  <a:lnTo>
                    <a:pt x="1679" y="3536"/>
                  </a:lnTo>
                  <a:lnTo>
                    <a:pt x="1822" y="3846"/>
                  </a:lnTo>
                  <a:lnTo>
                    <a:pt x="2155" y="4512"/>
                  </a:lnTo>
                  <a:lnTo>
                    <a:pt x="2155" y="3893"/>
                  </a:lnTo>
                  <a:lnTo>
                    <a:pt x="1965" y="3536"/>
                  </a:lnTo>
                  <a:lnTo>
                    <a:pt x="1810" y="3215"/>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2128225" y="3239825"/>
              <a:ext cx="11350" cy="9550"/>
            </a:xfrm>
            <a:custGeom>
              <a:avLst/>
              <a:gdLst/>
              <a:ahLst/>
              <a:cxnLst/>
              <a:rect l="l" t="t" r="r" b="b"/>
              <a:pathLst>
                <a:path w="454" h="382" extrusionOk="0">
                  <a:moveTo>
                    <a:pt x="453" y="0"/>
                  </a:moveTo>
                  <a:lnTo>
                    <a:pt x="1" y="381"/>
                  </a:lnTo>
                  <a:lnTo>
                    <a:pt x="417" y="381"/>
                  </a:lnTo>
                  <a:lnTo>
                    <a:pt x="453" y="357"/>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1326050" y="3014475"/>
              <a:ext cx="64325" cy="61350"/>
            </a:xfrm>
            <a:custGeom>
              <a:avLst/>
              <a:gdLst/>
              <a:ahLst/>
              <a:cxnLst/>
              <a:rect l="l" t="t" r="r" b="b"/>
              <a:pathLst>
                <a:path w="2573" h="2454" extrusionOk="0">
                  <a:moveTo>
                    <a:pt x="1305" y="1"/>
                  </a:moveTo>
                  <a:cubicBezTo>
                    <a:pt x="1248" y="1"/>
                    <a:pt x="1190" y="5"/>
                    <a:pt x="1131" y="13"/>
                  </a:cubicBezTo>
                  <a:cubicBezTo>
                    <a:pt x="465" y="96"/>
                    <a:pt x="0" y="727"/>
                    <a:pt x="96" y="1394"/>
                  </a:cubicBezTo>
                  <a:cubicBezTo>
                    <a:pt x="108" y="1513"/>
                    <a:pt x="131" y="1620"/>
                    <a:pt x="179" y="1727"/>
                  </a:cubicBezTo>
                  <a:cubicBezTo>
                    <a:pt x="227" y="1811"/>
                    <a:pt x="274" y="1882"/>
                    <a:pt x="310" y="1966"/>
                  </a:cubicBezTo>
                  <a:cubicBezTo>
                    <a:pt x="524" y="2239"/>
                    <a:pt x="846" y="2418"/>
                    <a:pt x="1203" y="2454"/>
                  </a:cubicBezTo>
                  <a:cubicBezTo>
                    <a:pt x="1298" y="2454"/>
                    <a:pt x="1381" y="2442"/>
                    <a:pt x="1477" y="2442"/>
                  </a:cubicBezTo>
                  <a:cubicBezTo>
                    <a:pt x="1715" y="2406"/>
                    <a:pt x="1917" y="2299"/>
                    <a:pt x="2084" y="2168"/>
                  </a:cubicBezTo>
                  <a:cubicBezTo>
                    <a:pt x="2155" y="2108"/>
                    <a:pt x="2215" y="2049"/>
                    <a:pt x="2274" y="1977"/>
                  </a:cubicBezTo>
                  <a:cubicBezTo>
                    <a:pt x="2477" y="1727"/>
                    <a:pt x="2572" y="1394"/>
                    <a:pt x="2513" y="1049"/>
                  </a:cubicBezTo>
                  <a:cubicBezTo>
                    <a:pt x="2437" y="440"/>
                    <a:pt x="1904" y="1"/>
                    <a:pt x="13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1048925" y="2815500"/>
              <a:ext cx="33075" cy="31625"/>
            </a:xfrm>
            <a:custGeom>
              <a:avLst/>
              <a:gdLst/>
              <a:ahLst/>
              <a:cxnLst/>
              <a:rect l="l" t="t" r="r" b="b"/>
              <a:pathLst>
                <a:path w="1323" h="1265" extrusionOk="0">
                  <a:moveTo>
                    <a:pt x="669" y="1"/>
                  </a:moveTo>
                  <a:cubicBezTo>
                    <a:pt x="641" y="1"/>
                    <a:pt x="613" y="3"/>
                    <a:pt x="584" y="7"/>
                  </a:cubicBezTo>
                  <a:cubicBezTo>
                    <a:pt x="239" y="66"/>
                    <a:pt x="1" y="376"/>
                    <a:pt x="48" y="721"/>
                  </a:cubicBezTo>
                  <a:cubicBezTo>
                    <a:pt x="84" y="983"/>
                    <a:pt x="286" y="1197"/>
                    <a:pt x="536" y="1245"/>
                  </a:cubicBezTo>
                  <a:cubicBezTo>
                    <a:pt x="571" y="1259"/>
                    <a:pt x="610" y="1265"/>
                    <a:pt x="656" y="1265"/>
                  </a:cubicBezTo>
                  <a:cubicBezTo>
                    <a:pt x="688" y="1265"/>
                    <a:pt x="723" y="1262"/>
                    <a:pt x="763" y="1257"/>
                  </a:cubicBezTo>
                  <a:cubicBezTo>
                    <a:pt x="775" y="1257"/>
                    <a:pt x="786" y="1257"/>
                    <a:pt x="798" y="1245"/>
                  </a:cubicBezTo>
                  <a:cubicBezTo>
                    <a:pt x="834" y="1233"/>
                    <a:pt x="882" y="1233"/>
                    <a:pt x="906" y="1209"/>
                  </a:cubicBezTo>
                  <a:cubicBezTo>
                    <a:pt x="1001" y="1185"/>
                    <a:pt x="1072" y="1126"/>
                    <a:pt x="1132" y="1066"/>
                  </a:cubicBezTo>
                  <a:cubicBezTo>
                    <a:pt x="1251" y="935"/>
                    <a:pt x="1322" y="733"/>
                    <a:pt x="1298" y="542"/>
                  </a:cubicBezTo>
                  <a:cubicBezTo>
                    <a:pt x="1244" y="227"/>
                    <a:pt x="971"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1026600" y="3246400"/>
              <a:ext cx="18475" cy="2975"/>
            </a:xfrm>
            <a:custGeom>
              <a:avLst/>
              <a:gdLst/>
              <a:ahLst/>
              <a:cxnLst/>
              <a:rect l="l" t="t" r="r" b="b"/>
              <a:pathLst>
                <a:path w="739" h="119" extrusionOk="0">
                  <a:moveTo>
                    <a:pt x="348" y="1"/>
                  </a:moveTo>
                  <a:cubicBezTo>
                    <a:pt x="321" y="1"/>
                    <a:pt x="292" y="4"/>
                    <a:pt x="263" y="11"/>
                  </a:cubicBezTo>
                  <a:cubicBezTo>
                    <a:pt x="167" y="35"/>
                    <a:pt x="72" y="70"/>
                    <a:pt x="1" y="118"/>
                  </a:cubicBezTo>
                  <a:lnTo>
                    <a:pt x="739" y="118"/>
                  </a:lnTo>
                  <a:cubicBezTo>
                    <a:pt x="679" y="82"/>
                    <a:pt x="608" y="47"/>
                    <a:pt x="536" y="23"/>
                  </a:cubicBezTo>
                  <a:cubicBezTo>
                    <a:pt x="471" y="15"/>
                    <a:pt x="411" y="1"/>
                    <a:pt x="34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895625" y="2943300"/>
              <a:ext cx="11950" cy="10575"/>
            </a:xfrm>
            <a:custGeom>
              <a:avLst/>
              <a:gdLst/>
              <a:ahLst/>
              <a:cxnLst/>
              <a:rect l="l" t="t" r="r" b="b"/>
              <a:pathLst>
                <a:path w="478" h="423" extrusionOk="0">
                  <a:moveTo>
                    <a:pt x="236" y="1"/>
                  </a:moveTo>
                  <a:cubicBezTo>
                    <a:pt x="225" y="1"/>
                    <a:pt x="214" y="1"/>
                    <a:pt x="203" y="2"/>
                  </a:cubicBezTo>
                  <a:cubicBezTo>
                    <a:pt x="84" y="14"/>
                    <a:pt x="1" y="133"/>
                    <a:pt x="25" y="252"/>
                  </a:cubicBezTo>
                  <a:cubicBezTo>
                    <a:pt x="49" y="300"/>
                    <a:pt x="60" y="348"/>
                    <a:pt x="84" y="372"/>
                  </a:cubicBezTo>
                  <a:cubicBezTo>
                    <a:pt x="133" y="401"/>
                    <a:pt x="182" y="422"/>
                    <a:pt x="244" y="422"/>
                  </a:cubicBezTo>
                  <a:cubicBezTo>
                    <a:pt x="258" y="422"/>
                    <a:pt x="272" y="421"/>
                    <a:pt x="287" y="419"/>
                  </a:cubicBezTo>
                  <a:cubicBezTo>
                    <a:pt x="310" y="419"/>
                    <a:pt x="346" y="395"/>
                    <a:pt x="370" y="383"/>
                  </a:cubicBezTo>
                  <a:cubicBezTo>
                    <a:pt x="441" y="336"/>
                    <a:pt x="477" y="264"/>
                    <a:pt x="465" y="181"/>
                  </a:cubicBezTo>
                  <a:cubicBezTo>
                    <a:pt x="465" y="157"/>
                    <a:pt x="441" y="145"/>
                    <a:pt x="441" y="133"/>
                  </a:cubicBezTo>
                  <a:cubicBezTo>
                    <a:pt x="420" y="48"/>
                    <a:pt x="331" y="1"/>
                    <a:pt x="2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1156975" y="2989650"/>
              <a:ext cx="22950" cy="21900"/>
            </a:xfrm>
            <a:custGeom>
              <a:avLst/>
              <a:gdLst/>
              <a:ahLst/>
              <a:cxnLst/>
              <a:rect l="l" t="t" r="r" b="b"/>
              <a:pathLst>
                <a:path w="918" h="876" extrusionOk="0">
                  <a:moveTo>
                    <a:pt x="458" y="1"/>
                  </a:moveTo>
                  <a:cubicBezTo>
                    <a:pt x="437" y="1"/>
                    <a:pt x="415" y="3"/>
                    <a:pt x="394" y="6"/>
                  </a:cubicBezTo>
                  <a:cubicBezTo>
                    <a:pt x="370" y="6"/>
                    <a:pt x="346" y="18"/>
                    <a:pt x="322" y="18"/>
                  </a:cubicBezTo>
                  <a:cubicBezTo>
                    <a:pt x="227" y="53"/>
                    <a:pt x="155" y="113"/>
                    <a:pt x="96" y="184"/>
                  </a:cubicBezTo>
                  <a:cubicBezTo>
                    <a:pt x="84" y="220"/>
                    <a:pt x="72" y="232"/>
                    <a:pt x="48" y="256"/>
                  </a:cubicBezTo>
                  <a:cubicBezTo>
                    <a:pt x="24" y="339"/>
                    <a:pt x="1" y="411"/>
                    <a:pt x="24" y="494"/>
                  </a:cubicBezTo>
                  <a:lnTo>
                    <a:pt x="24" y="530"/>
                  </a:lnTo>
                  <a:cubicBezTo>
                    <a:pt x="70" y="725"/>
                    <a:pt x="249" y="876"/>
                    <a:pt x="464" y="876"/>
                  </a:cubicBezTo>
                  <a:cubicBezTo>
                    <a:pt x="472" y="876"/>
                    <a:pt x="481" y="875"/>
                    <a:pt x="489" y="875"/>
                  </a:cubicBezTo>
                  <a:lnTo>
                    <a:pt x="501" y="875"/>
                  </a:lnTo>
                  <a:cubicBezTo>
                    <a:pt x="620" y="851"/>
                    <a:pt x="691" y="827"/>
                    <a:pt x="751" y="768"/>
                  </a:cubicBezTo>
                  <a:cubicBezTo>
                    <a:pt x="858" y="673"/>
                    <a:pt x="917" y="530"/>
                    <a:pt x="882" y="375"/>
                  </a:cubicBezTo>
                  <a:cubicBezTo>
                    <a:pt x="860" y="158"/>
                    <a:pt x="671" y="1"/>
                    <a:pt x="45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2073450" y="3055500"/>
              <a:ext cx="22950" cy="21425"/>
            </a:xfrm>
            <a:custGeom>
              <a:avLst/>
              <a:gdLst/>
              <a:ahLst/>
              <a:cxnLst/>
              <a:rect l="l" t="t" r="r" b="b"/>
              <a:pathLst>
                <a:path w="918" h="857" extrusionOk="0">
                  <a:moveTo>
                    <a:pt x="454" y="1"/>
                  </a:moveTo>
                  <a:cubicBezTo>
                    <a:pt x="438" y="1"/>
                    <a:pt x="422" y="1"/>
                    <a:pt x="406" y="3"/>
                  </a:cubicBezTo>
                  <a:cubicBezTo>
                    <a:pt x="168" y="51"/>
                    <a:pt x="1" y="277"/>
                    <a:pt x="37" y="491"/>
                  </a:cubicBezTo>
                  <a:cubicBezTo>
                    <a:pt x="37" y="527"/>
                    <a:pt x="49" y="551"/>
                    <a:pt x="60" y="587"/>
                  </a:cubicBezTo>
                  <a:cubicBezTo>
                    <a:pt x="96" y="670"/>
                    <a:pt x="156" y="753"/>
                    <a:pt x="239" y="789"/>
                  </a:cubicBezTo>
                  <a:cubicBezTo>
                    <a:pt x="304" y="826"/>
                    <a:pt x="369" y="856"/>
                    <a:pt x="440" y="856"/>
                  </a:cubicBezTo>
                  <a:cubicBezTo>
                    <a:pt x="460" y="856"/>
                    <a:pt x="480" y="854"/>
                    <a:pt x="501" y="848"/>
                  </a:cubicBezTo>
                  <a:lnTo>
                    <a:pt x="537" y="848"/>
                  </a:lnTo>
                  <a:cubicBezTo>
                    <a:pt x="545" y="850"/>
                    <a:pt x="553" y="851"/>
                    <a:pt x="561" y="851"/>
                  </a:cubicBezTo>
                  <a:cubicBezTo>
                    <a:pt x="618" y="851"/>
                    <a:pt x="687" y="818"/>
                    <a:pt x="739" y="777"/>
                  </a:cubicBezTo>
                  <a:cubicBezTo>
                    <a:pt x="858" y="694"/>
                    <a:pt x="918" y="539"/>
                    <a:pt x="894" y="372"/>
                  </a:cubicBezTo>
                  <a:cubicBezTo>
                    <a:pt x="872" y="150"/>
                    <a:pt x="674" y="1"/>
                    <a:pt x="45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1916900" y="2863525"/>
              <a:ext cx="22350" cy="21800"/>
            </a:xfrm>
            <a:custGeom>
              <a:avLst/>
              <a:gdLst/>
              <a:ahLst/>
              <a:cxnLst/>
              <a:rect l="l" t="t" r="r" b="b"/>
              <a:pathLst>
                <a:path w="894" h="872" extrusionOk="0">
                  <a:moveTo>
                    <a:pt x="453" y="0"/>
                  </a:moveTo>
                  <a:cubicBezTo>
                    <a:pt x="437" y="0"/>
                    <a:pt x="421" y="1"/>
                    <a:pt x="405" y="3"/>
                  </a:cubicBezTo>
                  <a:cubicBezTo>
                    <a:pt x="167" y="50"/>
                    <a:pt x="0" y="276"/>
                    <a:pt x="36" y="491"/>
                  </a:cubicBezTo>
                  <a:cubicBezTo>
                    <a:pt x="48" y="550"/>
                    <a:pt x="60" y="610"/>
                    <a:pt x="84" y="669"/>
                  </a:cubicBezTo>
                  <a:cubicBezTo>
                    <a:pt x="131" y="717"/>
                    <a:pt x="179" y="765"/>
                    <a:pt x="226" y="800"/>
                  </a:cubicBezTo>
                  <a:cubicBezTo>
                    <a:pt x="298" y="836"/>
                    <a:pt x="393" y="872"/>
                    <a:pt x="488" y="872"/>
                  </a:cubicBezTo>
                  <a:lnTo>
                    <a:pt x="536" y="872"/>
                  </a:lnTo>
                  <a:cubicBezTo>
                    <a:pt x="643" y="848"/>
                    <a:pt x="727" y="812"/>
                    <a:pt x="786" y="741"/>
                  </a:cubicBezTo>
                  <a:cubicBezTo>
                    <a:pt x="846" y="657"/>
                    <a:pt x="893" y="586"/>
                    <a:pt x="893" y="479"/>
                  </a:cubicBezTo>
                  <a:lnTo>
                    <a:pt x="893" y="372"/>
                  </a:lnTo>
                  <a:cubicBezTo>
                    <a:pt x="871" y="150"/>
                    <a:pt x="673" y="0"/>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1495125" y="3172075"/>
              <a:ext cx="22625" cy="21700"/>
            </a:xfrm>
            <a:custGeom>
              <a:avLst/>
              <a:gdLst/>
              <a:ahLst/>
              <a:cxnLst/>
              <a:rect l="l" t="t" r="r" b="b"/>
              <a:pathLst>
                <a:path w="905" h="868" extrusionOk="0">
                  <a:moveTo>
                    <a:pt x="456" y="0"/>
                  </a:moveTo>
                  <a:cubicBezTo>
                    <a:pt x="431" y="0"/>
                    <a:pt x="406" y="3"/>
                    <a:pt x="381" y="7"/>
                  </a:cubicBezTo>
                  <a:cubicBezTo>
                    <a:pt x="333" y="7"/>
                    <a:pt x="286" y="31"/>
                    <a:pt x="250" y="43"/>
                  </a:cubicBezTo>
                  <a:cubicBezTo>
                    <a:pt x="155" y="91"/>
                    <a:pt x="95" y="162"/>
                    <a:pt x="60" y="234"/>
                  </a:cubicBezTo>
                  <a:cubicBezTo>
                    <a:pt x="24" y="317"/>
                    <a:pt x="0" y="400"/>
                    <a:pt x="12" y="495"/>
                  </a:cubicBezTo>
                  <a:lnTo>
                    <a:pt x="12" y="519"/>
                  </a:lnTo>
                  <a:cubicBezTo>
                    <a:pt x="24" y="615"/>
                    <a:pt x="72" y="698"/>
                    <a:pt x="143" y="757"/>
                  </a:cubicBezTo>
                  <a:cubicBezTo>
                    <a:pt x="223" y="838"/>
                    <a:pt x="330" y="867"/>
                    <a:pt x="440" y="867"/>
                  </a:cubicBezTo>
                  <a:cubicBezTo>
                    <a:pt x="460" y="867"/>
                    <a:pt x="480" y="866"/>
                    <a:pt x="500" y="865"/>
                  </a:cubicBezTo>
                  <a:cubicBezTo>
                    <a:pt x="560" y="865"/>
                    <a:pt x="607" y="841"/>
                    <a:pt x="667" y="805"/>
                  </a:cubicBezTo>
                  <a:cubicBezTo>
                    <a:pt x="774" y="757"/>
                    <a:pt x="834" y="686"/>
                    <a:pt x="857" y="603"/>
                  </a:cubicBezTo>
                  <a:cubicBezTo>
                    <a:pt x="869" y="567"/>
                    <a:pt x="869" y="543"/>
                    <a:pt x="893" y="507"/>
                  </a:cubicBezTo>
                  <a:cubicBezTo>
                    <a:pt x="905" y="460"/>
                    <a:pt x="905" y="412"/>
                    <a:pt x="893" y="365"/>
                  </a:cubicBezTo>
                  <a:cubicBezTo>
                    <a:pt x="893" y="317"/>
                    <a:pt x="869" y="269"/>
                    <a:pt x="845" y="245"/>
                  </a:cubicBezTo>
                  <a:cubicBezTo>
                    <a:pt x="783" y="100"/>
                    <a:pt x="622" y="0"/>
                    <a:pt x="4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1045650" y="2968400"/>
              <a:ext cx="21750" cy="21700"/>
            </a:xfrm>
            <a:custGeom>
              <a:avLst/>
              <a:gdLst/>
              <a:ahLst/>
              <a:cxnLst/>
              <a:rect l="l" t="t" r="r" b="b"/>
              <a:pathLst>
                <a:path w="870" h="868" extrusionOk="0">
                  <a:moveTo>
                    <a:pt x="436" y="0"/>
                  </a:moveTo>
                  <a:cubicBezTo>
                    <a:pt x="414" y="0"/>
                    <a:pt x="392" y="3"/>
                    <a:pt x="370" y="10"/>
                  </a:cubicBezTo>
                  <a:cubicBezTo>
                    <a:pt x="334" y="10"/>
                    <a:pt x="322" y="22"/>
                    <a:pt x="298" y="22"/>
                  </a:cubicBezTo>
                  <a:cubicBezTo>
                    <a:pt x="203" y="46"/>
                    <a:pt x="132" y="106"/>
                    <a:pt x="72" y="189"/>
                  </a:cubicBezTo>
                  <a:cubicBezTo>
                    <a:pt x="13" y="261"/>
                    <a:pt x="1" y="344"/>
                    <a:pt x="1" y="451"/>
                  </a:cubicBezTo>
                  <a:lnTo>
                    <a:pt x="1" y="499"/>
                  </a:lnTo>
                  <a:cubicBezTo>
                    <a:pt x="13" y="642"/>
                    <a:pt x="120" y="761"/>
                    <a:pt x="239" y="820"/>
                  </a:cubicBezTo>
                  <a:cubicBezTo>
                    <a:pt x="310" y="856"/>
                    <a:pt x="394" y="868"/>
                    <a:pt x="489" y="868"/>
                  </a:cubicBezTo>
                  <a:lnTo>
                    <a:pt x="501" y="868"/>
                  </a:lnTo>
                  <a:cubicBezTo>
                    <a:pt x="644" y="844"/>
                    <a:pt x="775" y="749"/>
                    <a:pt x="810" y="618"/>
                  </a:cubicBezTo>
                  <a:cubicBezTo>
                    <a:pt x="858" y="546"/>
                    <a:pt x="870" y="475"/>
                    <a:pt x="858" y="380"/>
                  </a:cubicBezTo>
                  <a:lnTo>
                    <a:pt x="858" y="344"/>
                  </a:lnTo>
                  <a:cubicBezTo>
                    <a:pt x="834" y="201"/>
                    <a:pt x="715" y="82"/>
                    <a:pt x="572" y="22"/>
                  </a:cubicBezTo>
                  <a:cubicBezTo>
                    <a:pt x="531" y="14"/>
                    <a:pt x="484" y="0"/>
                    <a:pt x="4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1912725" y="3209100"/>
              <a:ext cx="13425" cy="12625"/>
            </a:xfrm>
            <a:custGeom>
              <a:avLst/>
              <a:gdLst/>
              <a:ahLst/>
              <a:cxnLst/>
              <a:rect l="l" t="t" r="r" b="b"/>
              <a:pathLst>
                <a:path w="537" h="505" extrusionOk="0">
                  <a:moveTo>
                    <a:pt x="263" y="0"/>
                  </a:moveTo>
                  <a:cubicBezTo>
                    <a:pt x="252" y="0"/>
                    <a:pt x="240" y="1"/>
                    <a:pt x="227" y="3"/>
                  </a:cubicBezTo>
                  <a:cubicBezTo>
                    <a:pt x="167" y="3"/>
                    <a:pt x="108" y="38"/>
                    <a:pt x="84" y="86"/>
                  </a:cubicBezTo>
                  <a:cubicBezTo>
                    <a:pt x="36" y="146"/>
                    <a:pt x="1" y="217"/>
                    <a:pt x="24" y="288"/>
                  </a:cubicBezTo>
                  <a:cubicBezTo>
                    <a:pt x="24" y="336"/>
                    <a:pt x="36" y="360"/>
                    <a:pt x="60" y="396"/>
                  </a:cubicBezTo>
                  <a:lnTo>
                    <a:pt x="60" y="408"/>
                  </a:lnTo>
                  <a:cubicBezTo>
                    <a:pt x="113" y="461"/>
                    <a:pt x="186" y="505"/>
                    <a:pt x="269" y="505"/>
                  </a:cubicBezTo>
                  <a:cubicBezTo>
                    <a:pt x="278" y="505"/>
                    <a:pt x="288" y="504"/>
                    <a:pt x="298" y="503"/>
                  </a:cubicBezTo>
                  <a:cubicBezTo>
                    <a:pt x="334" y="503"/>
                    <a:pt x="382" y="479"/>
                    <a:pt x="405" y="467"/>
                  </a:cubicBezTo>
                  <a:cubicBezTo>
                    <a:pt x="441" y="455"/>
                    <a:pt x="465" y="419"/>
                    <a:pt x="477" y="396"/>
                  </a:cubicBezTo>
                  <a:cubicBezTo>
                    <a:pt x="513" y="348"/>
                    <a:pt x="536" y="277"/>
                    <a:pt x="524" y="217"/>
                  </a:cubicBezTo>
                  <a:cubicBezTo>
                    <a:pt x="513" y="157"/>
                    <a:pt x="477" y="98"/>
                    <a:pt x="441" y="62"/>
                  </a:cubicBezTo>
                  <a:cubicBezTo>
                    <a:pt x="390" y="31"/>
                    <a:pt x="338" y="0"/>
                    <a:pt x="26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2001725" y="3124475"/>
              <a:ext cx="13725" cy="12675"/>
            </a:xfrm>
            <a:custGeom>
              <a:avLst/>
              <a:gdLst/>
              <a:ahLst/>
              <a:cxnLst/>
              <a:rect l="l" t="t" r="r" b="b"/>
              <a:pathLst>
                <a:path w="549" h="507" extrusionOk="0">
                  <a:moveTo>
                    <a:pt x="287" y="0"/>
                  </a:moveTo>
                  <a:cubicBezTo>
                    <a:pt x="271" y="0"/>
                    <a:pt x="255" y="2"/>
                    <a:pt x="239" y="6"/>
                  </a:cubicBezTo>
                  <a:cubicBezTo>
                    <a:pt x="108" y="30"/>
                    <a:pt x="1" y="161"/>
                    <a:pt x="36" y="280"/>
                  </a:cubicBezTo>
                  <a:cubicBezTo>
                    <a:pt x="48" y="340"/>
                    <a:pt x="72" y="399"/>
                    <a:pt x="120" y="447"/>
                  </a:cubicBezTo>
                  <a:cubicBezTo>
                    <a:pt x="167" y="494"/>
                    <a:pt x="239" y="506"/>
                    <a:pt x="310" y="506"/>
                  </a:cubicBezTo>
                  <a:cubicBezTo>
                    <a:pt x="453" y="483"/>
                    <a:pt x="548" y="364"/>
                    <a:pt x="524" y="221"/>
                  </a:cubicBezTo>
                  <a:cubicBezTo>
                    <a:pt x="524" y="185"/>
                    <a:pt x="513" y="149"/>
                    <a:pt x="477" y="125"/>
                  </a:cubicBezTo>
                  <a:cubicBezTo>
                    <a:pt x="437" y="46"/>
                    <a:pt x="365" y="0"/>
                    <a:pt x="28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1487375" y="3210250"/>
              <a:ext cx="14025" cy="12500"/>
            </a:xfrm>
            <a:custGeom>
              <a:avLst/>
              <a:gdLst/>
              <a:ahLst/>
              <a:cxnLst/>
              <a:rect l="l" t="t" r="r" b="b"/>
              <a:pathLst>
                <a:path w="561" h="500" extrusionOk="0">
                  <a:moveTo>
                    <a:pt x="291" y="1"/>
                  </a:moveTo>
                  <a:cubicBezTo>
                    <a:pt x="277" y="1"/>
                    <a:pt x="264" y="2"/>
                    <a:pt x="251" y="4"/>
                  </a:cubicBezTo>
                  <a:cubicBezTo>
                    <a:pt x="108" y="40"/>
                    <a:pt x="1" y="159"/>
                    <a:pt x="36" y="290"/>
                  </a:cubicBezTo>
                  <a:cubicBezTo>
                    <a:pt x="67" y="404"/>
                    <a:pt x="161" y="499"/>
                    <a:pt x="271" y="499"/>
                  </a:cubicBezTo>
                  <a:cubicBezTo>
                    <a:pt x="288" y="499"/>
                    <a:pt x="305" y="497"/>
                    <a:pt x="322" y="492"/>
                  </a:cubicBezTo>
                  <a:cubicBezTo>
                    <a:pt x="453" y="469"/>
                    <a:pt x="560" y="350"/>
                    <a:pt x="524" y="219"/>
                  </a:cubicBezTo>
                  <a:cubicBezTo>
                    <a:pt x="503" y="91"/>
                    <a:pt x="405" y="1"/>
                    <a:pt x="2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1315625" y="3080850"/>
              <a:ext cx="13725" cy="12425"/>
            </a:xfrm>
            <a:custGeom>
              <a:avLst/>
              <a:gdLst/>
              <a:ahLst/>
              <a:cxnLst/>
              <a:rect l="l" t="t" r="r" b="b"/>
              <a:pathLst>
                <a:path w="549" h="497" extrusionOk="0">
                  <a:moveTo>
                    <a:pt x="261" y="0"/>
                  </a:moveTo>
                  <a:cubicBezTo>
                    <a:pt x="254" y="0"/>
                    <a:pt x="246" y="0"/>
                    <a:pt x="239" y="1"/>
                  </a:cubicBezTo>
                  <a:cubicBezTo>
                    <a:pt x="108" y="37"/>
                    <a:pt x="1" y="168"/>
                    <a:pt x="36" y="287"/>
                  </a:cubicBezTo>
                  <a:cubicBezTo>
                    <a:pt x="57" y="401"/>
                    <a:pt x="149" y="496"/>
                    <a:pt x="259" y="496"/>
                  </a:cubicBezTo>
                  <a:cubicBezTo>
                    <a:pt x="276" y="496"/>
                    <a:pt x="293" y="494"/>
                    <a:pt x="310" y="489"/>
                  </a:cubicBezTo>
                  <a:cubicBezTo>
                    <a:pt x="441" y="465"/>
                    <a:pt x="548" y="346"/>
                    <a:pt x="525" y="215"/>
                  </a:cubicBezTo>
                  <a:cubicBezTo>
                    <a:pt x="513" y="92"/>
                    <a:pt x="385" y="0"/>
                    <a:pt x="26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1229600" y="3113600"/>
              <a:ext cx="13125" cy="12650"/>
            </a:xfrm>
            <a:custGeom>
              <a:avLst/>
              <a:gdLst/>
              <a:ahLst/>
              <a:cxnLst/>
              <a:rect l="l" t="t" r="r" b="b"/>
              <a:pathLst>
                <a:path w="525" h="506" extrusionOk="0">
                  <a:moveTo>
                    <a:pt x="227" y="1"/>
                  </a:moveTo>
                  <a:cubicBezTo>
                    <a:pt x="120" y="25"/>
                    <a:pt x="48" y="96"/>
                    <a:pt x="25" y="179"/>
                  </a:cubicBezTo>
                  <a:cubicBezTo>
                    <a:pt x="1" y="215"/>
                    <a:pt x="1" y="263"/>
                    <a:pt x="25" y="287"/>
                  </a:cubicBezTo>
                  <a:cubicBezTo>
                    <a:pt x="36" y="382"/>
                    <a:pt x="84" y="441"/>
                    <a:pt x="144" y="465"/>
                  </a:cubicBezTo>
                  <a:cubicBezTo>
                    <a:pt x="170" y="492"/>
                    <a:pt x="211" y="505"/>
                    <a:pt x="254" y="505"/>
                  </a:cubicBezTo>
                  <a:cubicBezTo>
                    <a:pt x="269" y="505"/>
                    <a:pt x="283" y="504"/>
                    <a:pt x="298" y="501"/>
                  </a:cubicBezTo>
                  <a:cubicBezTo>
                    <a:pt x="346" y="501"/>
                    <a:pt x="382" y="477"/>
                    <a:pt x="406" y="453"/>
                  </a:cubicBezTo>
                  <a:cubicBezTo>
                    <a:pt x="477" y="406"/>
                    <a:pt x="525" y="298"/>
                    <a:pt x="513" y="215"/>
                  </a:cubicBezTo>
                  <a:lnTo>
                    <a:pt x="513" y="203"/>
                  </a:lnTo>
                  <a:cubicBezTo>
                    <a:pt x="477" y="108"/>
                    <a:pt x="406" y="37"/>
                    <a:pt x="32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1729075" y="3062625"/>
              <a:ext cx="13725" cy="12475"/>
            </a:xfrm>
            <a:custGeom>
              <a:avLst/>
              <a:gdLst/>
              <a:ahLst/>
              <a:cxnLst/>
              <a:rect l="l" t="t" r="r" b="b"/>
              <a:pathLst>
                <a:path w="549" h="499" extrusionOk="0">
                  <a:moveTo>
                    <a:pt x="279" y="0"/>
                  </a:moveTo>
                  <a:cubicBezTo>
                    <a:pt x="265" y="0"/>
                    <a:pt x="252" y="1"/>
                    <a:pt x="239" y="4"/>
                  </a:cubicBezTo>
                  <a:cubicBezTo>
                    <a:pt x="108" y="16"/>
                    <a:pt x="0" y="159"/>
                    <a:pt x="24" y="290"/>
                  </a:cubicBezTo>
                  <a:cubicBezTo>
                    <a:pt x="55" y="403"/>
                    <a:pt x="149" y="499"/>
                    <a:pt x="259" y="499"/>
                  </a:cubicBezTo>
                  <a:cubicBezTo>
                    <a:pt x="276" y="499"/>
                    <a:pt x="293" y="497"/>
                    <a:pt x="310" y="492"/>
                  </a:cubicBezTo>
                  <a:cubicBezTo>
                    <a:pt x="441" y="468"/>
                    <a:pt x="548" y="349"/>
                    <a:pt x="524" y="218"/>
                  </a:cubicBezTo>
                  <a:cubicBezTo>
                    <a:pt x="492" y="90"/>
                    <a:pt x="393" y="0"/>
                    <a:pt x="2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6" name="Google Shape;376;p4"/>
          <p:cNvSpPr txBox="1">
            <a:spLocks noGrp="1"/>
          </p:cNvSpPr>
          <p:nvPr>
            <p:ph type="body" idx="1"/>
          </p:nvPr>
        </p:nvSpPr>
        <p:spPr>
          <a:xfrm>
            <a:off x="720000" y="109710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9"/>
        <p:cNvGrpSpPr/>
        <p:nvPr/>
      </p:nvGrpSpPr>
      <p:grpSpPr>
        <a:xfrm>
          <a:off x="0" y="0"/>
          <a:ext cx="0" cy="0"/>
          <a:chOff x="0" y="0"/>
          <a:chExt cx="0" cy="0"/>
        </a:xfrm>
      </p:grpSpPr>
      <p:grpSp>
        <p:nvGrpSpPr>
          <p:cNvPr id="670" name="Google Shape;670;p7"/>
          <p:cNvGrpSpPr/>
          <p:nvPr/>
        </p:nvGrpSpPr>
        <p:grpSpPr>
          <a:xfrm rot="-5400000">
            <a:off x="5576433" y="-1506716"/>
            <a:ext cx="2083957" cy="5050533"/>
            <a:chOff x="5728375" y="1492875"/>
            <a:chExt cx="1308525" cy="3171250"/>
          </a:xfrm>
        </p:grpSpPr>
        <p:sp>
          <p:nvSpPr>
            <p:cNvPr id="671" name="Google Shape;671;p7"/>
            <p:cNvSpPr/>
            <p:nvPr/>
          </p:nvSpPr>
          <p:spPr>
            <a:xfrm>
              <a:off x="6942225" y="2835900"/>
              <a:ext cx="625" cy="925"/>
            </a:xfrm>
            <a:custGeom>
              <a:avLst/>
              <a:gdLst/>
              <a:ahLst/>
              <a:cxnLst/>
              <a:rect l="l" t="t" r="r" b="b"/>
              <a:pathLst>
                <a:path w="25" h="37" extrusionOk="0">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7"/>
            <p:cNvSpPr/>
            <p:nvPr/>
          </p:nvSpPr>
          <p:spPr>
            <a:xfrm>
              <a:off x="6942225" y="2836800"/>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7"/>
            <p:cNvSpPr/>
            <p:nvPr/>
          </p:nvSpPr>
          <p:spPr>
            <a:xfrm>
              <a:off x="6945500" y="2844825"/>
              <a:ext cx="42300" cy="133375"/>
            </a:xfrm>
            <a:custGeom>
              <a:avLst/>
              <a:gdLst/>
              <a:ahLst/>
              <a:cxnLst/>
              <a:rect l="l" t="t" r="r" b="b"/>
              <a:pathLst>
                <a:path w="1692" h="5335" extrusionOk="0">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7"/>
            <p:cNvSpPr/>
            <p:nvPr/>
          </p:nvSpPr>
          <p:spPr>
            <a:xfrm>
              <a:off x="6943725" y="2835300"/>
              <a:ext cx="300" cy="25"/>
            </a:xfrm>
            <a:custGeom>
              <a:avLst/>
              <a:gdLst/>
              <a:ahLst/>
              <a:cxnLst/>
              <a:rect l="l" t="t" r="r" b="b"/>
              <a:pathLst>
                <a:path w="12" h="1" extrusionOk="0">
                  <a:moveTo>
                    <a:pt x="0" y="0"/>
                  </a:moveTo>
                  <a:lnTo>
                    <a:pt x="0" y="0"/>
                  </a:lnTo>
                  <a:cubicBezTo>
                    <a:pt x="12"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7"/>
            <p:cNvSpPr/>
            <p:nvPr/>
          </p:nvSpPr>
          <p:spPr>
            <a:xfrm>
              <a:off x="6945500" y="2834575"/>
              <a:ext cx="625" cy="150"/>
            </a:xfrm>
            <a:custGeom>
              <a:avLst/>
              <a:gdLst/>
              <a:ahLst/>
              <a:cxnLst/>
              <a:rect l="l" t="t" r="r" b="b"/>
              <a:pathLst>
                <a:path w="25" h="6" extrusionOk="0">
                  <a:moveTo>
                    <a:pt x="15" y="0"/>
                  </a:moveTo>
                  <a:cubicBezTo>
                    <a:pt x="11" y="0"/>
                    <a:pt x="8" y="6"/>
                    <a:pt x="0" y="6"/>
                  </a:cubicBezTo>
                  <a:lnTo>
                    <a:pt x="24" y="6"/>
                  </a:lnTo>
                  <a:cubicBezTo>
                    <a:pt x="20" y="2"/>
                    <a:pt x="18" y="0"/>
                    <a:pt x="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7"/>
            <p:cNvSpPr/>
            <p:nvPr/>
          </p:nvSpPr>
          <p:spPr>
            <a:xfrm>
              <a:off x="6943125" y="2835625"/>
              <a:ext cx="550" cy="300"/>
            </a:xfrm>
            <a:custGeom>
              <a:avLst/>
              <a:gdLst/>
              <a:ahLst/>
              <a:cxnLst/>
              <a:rect l="l" t="t" r="r" b="b"/>
              <a:pathLst>
                <a:path w="22" h="12" extrusionOk="0">
                  <a:moveTo>
                    <a:pt x="16" y="1"/>
                  </a:moveTo>
                  <a:cubicBezTo>
                    <a:pt x="13" y="1"/>
                    <a:pt x="8" y="3"/>
                    <a:pt x="0" y="11"/>
                  </a:cubicBezTo>
                  <a:cubicBezTo>
                    <a:pt x="16" y="11"/>
                    <a:pt x="21" y="1"/>
                    <a:pt x="1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7"/>
            <p:cNvSpPr/>
            <p:nvPr/>
          </p:nvSpPr>
          <p:spPr>
            <a:xfrm>
              <a:off x="6978825" y="2988300"/>
              <a:ext cx="57175" cy="218500"/>
            </a:xfrm>
            <a:custGeom>
              <a:avLst/>
              <a:gdLst/>
              <a:ahLst/>
              <a:cxnLst/>
              <a:rect l="l" t="t" r="r" b="b"/>
              <a:pathLst>
                <a:path w="2287" h="8740" extrusionOk="0">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7"/>
            <p:cNvSpPr/>
            <p:nvPr/>
          </p:nvSpPr>
          <p:spPr>
            <a:xfrm>
              <a:off x="6796675" y="2972825"/>
              <a:ext cx="91400" cy="176525"/>
            </a:xfrm>
            <a:custGeom>
              <a:avLst/>
              <a:gdLst/>
              <a:ahLst/>
              <a:cxnLst/>
              <a:rect l="l" t="t" r="r" b="b"/>
              <a:pathLst>
                <a:path w="3656" h="7061" extrusionOk="0">
                  <a:moveTo>
                    <a:pt x="3203" y="0"/>
                  </a:moveTo>
                  <a:lnTo>
                    <a:pt x="0" y="6632"/>
                  </a:lnTo>
                  <a:lnTo>
                    <a:pt x="286" y="7061"/>
                  </a:lnTo>
                  <a:lnTo>
                    <a:pt x="3656" y="48"/>
                  </a:lnTo>
                  <a:lnTo>
                    <a:pt x="3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7"/>
            <p:cNvSpPr/>
            <p:nvPr/>
          </p:nvSpPr>
          <p:spPr>
            <a:xfrm>
              <a:off x="6629100" y="3150225"/>
              <a:ext cx="168775" cy="337550"/>
            </a:xfrm>
            <a:custGeom>
              <a:avLst/>
              <a:gdLst/>
              <a:ahLst/>
              <a:cxnLst/>
              <a:rect l="l" t="t" r="r" b="b"/>
              <a:pathLst>
                <a:path w="6751" h="13502" extrusionOk="0">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7"/>
            <p:cNvSpPr/>
            <p:nvPr/>
          </p:nvSpPr>
          <p:spPr>
            <a:xfrm>
              <a:off x="6945500" y="28347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7"/>
            <p:cNvSpPr/>
            <p:nvPr/>
          </p:nvSpPr>
          <p:spPr>
            <a:xfrm>
              <a:off x="6943725" y="2835300"/>
              <a:ext cx="0" cy="625"/>
            </a:xfrm>
            <a:custGeom>
              <a:avLst/>
              <a:gdLst/>
              <a:ahLst/>
              <a:cxnLst/>
              <a:rect l="l" t="t" r="r" b="b"/>
              <a:pathLst>
                <a:path h="25" extrusionOk="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7"/>
            <p:cNvSpPr/>
            <p:nvPr/>
          </p:nvSpPr>
          <p:spPr>
            <a:xfrm>
              <a:off x="6942225" y="28368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7"/>
            <p:cNvSpPr/>
            <p:nvPr/>
          </p:nvSpPr>
          <p:spPr>
            <a:xfrm>
              <a:off x="6881800" y="2836500"/>
              <a:ext cx="68775" cy="126825"/>
            </a:xfrm>
            <a:custGeom>
              <a:avLst/>
              <a:gdLst/>
              <a:ahLst/>
              <a:cxnLst/>
              <a:rect l="l" t="t" r="r" b="b"/>
              <a:pathLst>
                <a:path w="2751" h="5073" extrusionOk="0">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7"/>
            <p:cNvSpPr/>
            <p:nvPr/>
          </p:nvSpPr>
          <p:spPr>
            <a:xfrm>
              <a:off x="6902350" y="1492875"/>
              <a:ext cx="133950" cy="92000"/>
            </a:xfrm>
            <a:custGeom>
              <a:avLst/>
              <a:gdLst/>
              <a:ahLst/>
              <a:cxnLst/>
              <a:rect l="l" t="t" r="r" b="b"/>
              <a:pathLst>
                <a:path w="5358" h="3680" extrusionOk="0">
                  <a:moveTo>
                    <a:pt x="5358" y="0"/>
                  </a:moveTo>
                  <a:lnTo>
                    <a:pt x="0" y="3275"/>
                  </a:lnTo>
                  <a:lnTo>
                    <a:pt x="202" y="3679"/>
                  </a:lnTo>
                  <a:lnTo>
                    <a:pt x="5358" y="524"/>
                  </a:lnTo>
                  <a:lnTo>
                    <a:pt x="5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7"/>
            <p:cNvSpPr/>
            <p:nvPr/>
          </p:nvSpPr>
          <p:spPr>
            <a:xfrm>
              <a:off x="6839525" y="1837250"/>
              <a:ext cx="325" cy="925"/>
            </a:xfrm>
            <a:custGeom>
              <a:avLst/>
              <a:gdLst/>
              <a:ahLst/>
              <a:cxnLst/>
              <a:rect l="l" t="t" r="r" b="b"/>
              <a:pathLst>
                <a:path w="13" h="37" extrusionOk="0">
                  <a:moveTo>
                    <a:pt x="13" y="1"/>
                  </a:moveTo>
                  <a:cubicBezTo>
                    <a:pt x="1" y="1"/>
                    <a:pt x="1" y="25"/>
                    <a:pt x="1" y="37"/>
                  </a:cubicBezTo>
                  <a:cubicBezTo>
                    <a:pt x="1" y="25"/>
                    <a:pt x="1" y="13"/>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
            <p:cNvSpPr/>
            <p:nvPr/>
          </p:nvSpPr>
          <p:spPr>
            <a:xfrm>
              <a:off x="6839525" y="1689025"/>
              <a:ext cx="97375" cy="151525"/>
            </a:xfrm>
            <a:custGeom>
              <a:avLst/>
              <a:gdLst/>
              <a:ahLst/>
              <a:cxnLst/>
              <a:rect l="l" t="t" r="r" b="b"/>
              <a:pathLst>
                <a:path w="3895" h="6061" extrusionOk="0">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7"/>
            <p:cNvSpPr/>
            <p:nvPr/>
          </p:nvSpPr>
          <p:spPr>
            <a:xfrm>
              <a:off x="6838950" y="1834425"/>
              <a:ext cx="124725" cy="258250"/>
            </a:xfrm>
            <a:custGeom>
              <a:avLst/>
              <a:gdLst/>
              <a:ahLst/>
              <a:cxnLst/>
              <a:rect l="l" t="t" r="r" b="b"/>
              <a:pathLst>
                <a:path w="4989" h="10330" extrusionOk="0">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7"/>
            <p:cNvSpPr/>
            <p:nvPr/>
          </p:nvSpPr>
          <p:spPr>
            <a:xfrm>
              <a:off x="6945800" y="1529475"/>
              <a:ext cx="90500" cy="135175"/>
            </a:xfrm>
            <a:custGeom>
              <a:avLst/>
              <a:gdLst/>
              <a:ahLst/>
              <a:cxnLst/>
              <a:rect l="l" t="t" r="r" b="b"/>
              <a:pathLst>
                <a:path w="3620" h="5407" extrusionOk="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7"/>
            <p:cNvSpPr/>
            <p:nvPr/>
          </p:nvSpPr>
          <p:spPr>
            <a:xfrm>
              <a:off x="6951750" y="1681000"/>
              <a:ext cx="84550" cy="169075"/>
            </a:xfrm>
            <a:custGeom>
              <a:avLst/>
              <a:gdLst/>
              <a:ahLst/>
              <a:cxnLst/>
              <a:rect l="l" t="t" r="r" b="b"/>
              <a:pathLst>
                <a:path w="3382" h="6763" extrusionOk="0">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7"/>
            <p:cNvSpPr/>
            <p:nvPr/>
          </p:nvSpPr>
          <p:spPr>
            <a:xfrm>
              <a:off x="6891325" y="1570800"/>
              <a:ext cx="56875" cy="90275"/>
            </a:xfrm>
            <a:custGeom>
              <a:avLst/>
              <a:gdLst/>
              <a:ahLst/>
              <a:cxnLst/>
              <a:rect l="l" t="t" r="r" b="b"/>
              <a:pathLst>
                <a:path w="2275" h="3611" extrusionOk="0">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7"/>
            <p:cNvSpPr/>
            <p:nvPr/>
          </p:nvSpPr>
          <p:spPr>
            <a:xfrm>
              <a:off x="6967825" y="2063475"/>
              <a:ext cx="68475" cy="40500"/>
            </a:xfrm>
            <a:custGeom>
              <a:avLst/>
              <a:gdLst/>
              <a:ahLst/>
              <a:cxnLst/>
              <a:rect l="l" t="t" r="r" b="b"/>
              <a:pathLst>
                <a:path w="2739" h="1620" extrusionOk="0">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7"/>
            <p:cNvSpPr/>
            <p:nvPr/>
          </p:nvSpPr>
          <p:spPr>
            <a:xfrm>
              <a:off x="6558850" y="2100100"/>
              <a:ext cx="396200" cy="178025"/>
            </a:xfrm>
            <a:custGeom>
              <a:avLst/>
              <a:gdLst/>
              <a:ahLst/>
              <a:cxnLst/>
              <a:rect l="l" t="t" r="r" b="b"/>
              <a:pathLst>
                <a:path w="15848" h="7121" extrusionOk="0">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
            <p:cNvSpPr/>
            <p:nvPr/>
          </p:nvSpPr>
          <p:spPr>
            <a:xfrm>
              <a:off x="6954425" y="2108725"/>
              <a:ext cx="81875" cy="207200"/>
            </a:xfrm>
            <a:custGeom>
              <a:avLst/>
              <a:gdLst/>
              <a:ahLst/>
              <a:cxnLst/>
              <a:rect l="l" t="t" r="r" b="b"/>
              <a:pathLst>
                <a:path w="3275" h="8288" extrusionOk="0">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7"/>
            <p:cNvSpPr/>
            <p:nvPr/>
          </p:nvSpPr>
          <p:spPr>
            <a:xfrm>
              <a:off x="6559150" y="2280175"/>
              <a:ext cx="477150" cy="150350"/>
            </a:xfrm>
            <a:custGeom>
              <a:avLst/>
              <a:gdLst/>
              <a:ahLst/>
              <a:cxnLst/>
              <a:rect l="l" t="t" r="r" b="b"/>
              <a:pathLst>
                <a:path w="19086" h="6014" extrusionOk="0">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
            <p:cNvSpPr/>
            <p:nvPr/>
          </p:nvSpPr>
          <p:spPr>
            <a:xfrm>
              <a:off x="6941625" y="2825775"/>
              <a:ext cx="95275" cy="19700"/>
            </a:xfrm>
            <a:custGeom>
              <a:avLst/>
              <a:gdLst/>
              <a:ahLst/>
              <a:cxnLst/>
              <a:rect l="l" t="t" r="r" b="b"/>
              <a:pathLst>
                <a:path w="3811" h="788" extrusionOk="0">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
            <p:cNvSpPr/>
            <p:nvPr/>
          </p:nvSpPr>
          <p:spPr>
            <a:xfrm>
              <a:off x="6649325" y="2926075"/>
              <a:ext cx="386100" cy="71175"/>
            </a:xfrm>
            <a:custGeom>
              <a:avLst/>
              <a:gdLst/>
              <a:ahLst/>
              <a:cxnLst/>
              <a:rect l="l" t="t" r="r" b="b"/>
              <a:pathLst>
                <a:path w="15444" h="2847" extrusionOk="0">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
            <p:cNvSpPr/>
            <p:nvPr/>
          </p:nvSpPr>
          <p:spPr>
            <a:xfrm>
              <a:off x="6909175" y="3226725"/>
              <a:ext cx="125350" cy="88725"/>
            </a:xfrm>
            <a:custGeom>
              <a:avLst/>
              <a:gdLst/>
              <a:ahLst/>
              <a:cxnLst/>
              <a:rect l="l" t="t" r="r" b="b"/>
              <a:pathLst>
                <a:path w="5014" h="3549" extrusionOk="0">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
            <p:cNvSpPr/>
            <p:nvPr/>
          </p:nvSpPr>
          <p:spPr>
            <a:xfrm>
              <a:off x="6638625" y="3316900"/>
              <a:ext cx="267900" cy="180400"/>
            </a:xfrm>
            <a:custGeom>
              <a:avLst/>
              <a:gdLst/>
              <a:ahLst/>
              <a:cxnLst/>
              <a:rect l="l" t="t" r="r" b="b"/>
              <a:pathLst>
                <a:path w="10716" h="7216" extrusionOk="0">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
            <p:cNvSpPr/>
            <p:nvPr/>
          </p:nvSpPr>
          <p:spPr>
            <a:xfrm>
              <a:off x="6965450" y="3661000"/>
              <a:ext cx="70850" cy="74725"/>
            </a:xfrm>
            <a:custGeom>
              <a:avLst/>
              <a:gdLst/>
              <a:ahLst/>
              <a:cxnLst/>
              <a:rect l="l" t="t" r="r" b="b"/>
              <a:pathLst>
                <a:path w="2834" h="2989" extrusionOk="0">
                  <a:moveTo>
                    <a:pt x="2834" y="0"/>
                  </a:moveTo>
                  <a:lnTo>
                    <a:pt x="0" y="2739"/>
                  </a:lnTo>
                  <a:lnTo>
                    <a:pt x="393" y="2989"/>
                  </a:lnTo>
                  <a:lnTo>
                    <a:pt x="2834" y="631"/>
                  </a:lnTo>
                  <a:lnTo>
                    <a:pt x="28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7"/>
            <p:cNvSpPr/>
            <p:nvPr/>
          </p:nvSpPr>
          <p:spPr>
            <a:xfrm>
              <a:off x="6647850" y="3864600"/>
              <a:ext cx="184850" cy="181875"/>
            </a:xfrm>
            <a:custGeom>
              <a:avLst/>
              <a:gdLst/>
              <a:ahLst/>
              <a:cxnLst/>
              <a:rect l="l" t="t" r="r" b="b"/>
              <a:pathLst>
                <a:path w="7394" h="7275" extrusionOk="0">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
            <p:cNvSpPr/>
            <p:nvPr/>
          </p:nvSpPr>
          <p:spPr>
            <a:xfrm>
              <a:off x="6835375" y="3737800"/>
              <a:ext cx="131575" cy="122050"/>
            </a:xfrm>
            <a:custGeom>
              <a:avLst/>
              <a:gdLst/>
              <a:ahLst/>
              <a:cxnLst/>
              <a:rect l="l" t="t" r="r" b="b"/>
              <a:pathLst>
                <a:path w="5263" h="4882" extrusionOk="0">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
            <p:cNvSpPr/>
            <p:nvPr/>
          </p:nvSpPr>
          <p:spPr>
            <a:xfrm>
              <a:off x="6647550" y="2926675"/>
              <a:ext cx="388750" cy="587000"/>
            </a:xfrm>
            <a:custGeom>
              <a:avLst/>
              <a:gdLst/>
              <a:ahLst/>
              <a:cxnLst/>
              <a:rect l="l" t="t" r="r" b="b"/>
              <a:pathLst>
                <a:path w="15550" h="23480" extrusionOk="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a:off x="6603800" y="3495625"/>
              <a:ext cx="7450" cy="13000"/>
            </a:xfrm>
            <a:custGeom>
              <a:avLst/>
              <a:gdLst/>
              <a:ahLst/>
              <a:cxnLst/>
              <a:rect l="l" t="t" r="r" b="b"/>
              <a:pathLst>
                <a:path w="298" h="520" extrusionOk="0">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a:off x="6640400" y="3514550"/>
              <a:ext cx="395900" cy="275350"/>
            </a:xfrm>
            <a:custGeom>
              <a:avLst/>
              <a:gdLst/>
              <a:ahLst/>
              <a:cxnLst/>
              <a:rect l="l" t="t" r="r" b="b"/>
              <a:pathLst>
                <a:path w="15836" h="11014" extrusionOk="0">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
            <p:cNvSpPr/>
            <p:nvPr/>
          </p:nvSpPr>
          <p:spPr>
            <a:xfrm>
              <a:off x="6841925" y="4224750"/>
              <a:ext cx="194375" cy="153025"/>
            </a:xfrm>
            <a:custGeom>
              <a:avLst/>
              <a:gdLst/>
              <a:ahLst/>
              <a:cxnLst/>
              <a:rect l="l" t="t" r="r" b="b"/>
              <a:pathLst>
                <a:path w="7775" h="6121" extrusionOk="0">
                  <a:moveTo>
                    <a:pt x="560" y="1"/>
                  </a:moveTo>
                  <a:lnTo>
                    <a:pt x="0" y="120"/>
                  </a:lnTo>
                  <a:lnTo>
                    <a:pt x="7775" y="6121"/>
                  </a:lnTo>
                  <a:lnTo>
                    <a:pt x="7775" y="5549"/>
                  </a:lnTo>
                  <a:lnTo>
                    <a:pt x="5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7"/>
            <p:cNvSpPr/>
            <p:nvPr/>
          </p:nvSpPr>
          <p:spPr>
            <a:xfrm>
              <a:off x="6649325" y="4070575"/>
              <a:ext cx="195300" cy="148550"/>
            </a:xfrm>
            <a:custGeom>
              <a:avLst/>
              <a:gdLst/>
              <a:ahLst/>
              <a:cxnLst/>
              <a:rect l="l" t="t" r="r" b="b"/>
              <a:pathLst>
                <a:path w="7812" h="5942" extrusionOk="0">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
            <p:cNvSpPr/>
            <p:nvPr/>
          </p:nvSpPr>
          <p:spPr>
            <a:xfrm>
              <a:off x="6831200" y="3872325"/>
              <a:ext cx="180400" cy="298875"/>
            </a:xfrm>
            <a:custGeom>
              <a:avLst/>
              <a:gdLst/>
              <a:ahLst/>
              <a:cxnLst/>
              <a:rect l="l" t="t" r="r" b="b"/>
              <a:pathLst>
                <a:path w="7216" h="11955" extrusionOk="0">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
            <p:cNvSpPr/>
            <p:nvPr/>
          </p:nvSpPr>
          <p:spPr>
            <a:xfrm>
              <a:off x="6632950" y="3514850"/>
              <a:ext cx="202450" cy="354225"/>
            </a:xfrm>
            <a:custGeom>
              <a:avLst/>
              <a:gdLst/>
              <a:ahLst/>
              <a:cxnLst/>
              <a:rect l="l" t="t" r="r" b="b"/>
              <a:pathLst>
                <a:path w="8098" h="14169" extrusionOk="0">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7"/>
            <p:cNvSpPr/>
            <p:nvPr/>
          </p:nvSpPr>
          <p:spPr>
            <a:xfrm>
              <a:off x="6621650" y="3519025"/>
              <a:ext cx="17000" cy="515550"/>
            </a:xfrm>
            <a:custGeom>
              <a:avLst/>
              <a:gdLst/>
              <a:ahLst/>
              <a:cxnLst/>
              <a:rect l="l" t="t" r="r" b="b"/>
              <a:pathLst>
                <a:path w="680" h="20622" extrusionOk="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7"/>
            <p:cNvSpPr/>
            <p:nvPr/>
          </p:nvSpPr>
          <p:spPr>
            <a:xfrm>
              <a:off x="5767375" y="3510375"/>
              <a:ext cx="852500" cy="922475"/>
            </a:xfrm>
            <a:custGeom>
              <a:avLst/>
              <a:gdLst/>
              <a:ahLst/>
              <a:cxnLst/>
              <a:rect l="l" t="t" r="r" b="b"/>
              <a:pathLst>
                <a:path w="34100" h="36899" extrusionOk="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
            <p:cNvSpPr/>
            <p:nvPr/>
          </p:nvSpPr>
          <p:spPr>
            <a:xfrm>
              <a:off x="6299575" y="4069975"/>
              <a:ext cx="318525" cy="244400"/>
            </a:xfrm>
            <a:custGeom>
              <a:avLst/>
              <a:gdLst/>
              <a:ahLst/>
              <a:cxnLst/>
              <a:rect l="l" t="t" r="r" b="b"/>
              <a:pathLst>
                <a:path w="12741" h="9776" extrusionOk="0">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7"/>
            <p:cNvSpPr/>
            <p:nvPr/>
          </p:nvSpPr>
          <p:spPr>
            <a:xfrm>
              <a:off x="6312675" y="4246175"/>
              <a:ext cx="406325" cy="101975"/>
            </a:xfrm>
            <a:custGeom>
              <a:avLst/>
              <a:gdLst/>
              <a:ahLst/>
              <a:cxnLst/>
              <a:rect l="l" t="t" r="r" b="b"/>
              <a:pathLst>
                <a:path w="16253" h="4079" extrusionOk="0">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
            <p:cNvSpPr/>
            <p:nvPr/>
          </p:nvSpPr>
          <p:spPr>
            <a:xfrm>
              <a:off x="6728200" y="4251550"/>
              <a:ext cx="2725" cy="2100"/>
            </a:xfrm>
            <a:custGeom>
              <a:avLst/>
              <a:gdLst/>
              <a:ahLst/>
              <a:cxnLst/>
              <a:rect l="l" t="t" r="r" b="b"/>
              <a:pathLst>
                <a:path w="109" h="84" extrusionOk="0">
                  <a:moveTo>
                    <a:pt x="72" y="0"/>
                  </a:moveTo>
                  <a:cubicBezTo>
                    <a:pt x="60" y="24"/>
                    <a:pt x="25" y="60"/>
                    <a:pt x="1" y="84"/>
                  </a:cubicBezTo>
                  <a:lnTo>
                    <a:pt x="108" y="60"/>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7"/>
            <p:cNvSpPr/>
            <p:nvPr/>
          </p:nvSpPr>
          <p:spPr>
            <a:xfrm>
              <a:off x="6736250" y="4181300"/>
              <a:ext cx="261950" cy="69375"/>
            </a:xfrm>
            <a:custGeom>
              <a:avLst/>
              <a:gdLst/>
              <a:ahLst/>
              <a:cxnLst/>
              <a:rect l="l" t="t" r="r" b="b"/>
              <a:pathLst>
                <a:path w="10478" h="2775" extrusionOk="0">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
            <p:cNvSpPr/>
            <p:nvPr/>
          </p:nvSpPr>
          <p:spPr>
            <a:xfrm>
              <a:off x="6640400" y="4078600"/>
              <a:ext cx="213150" cy="382525"/>
            </a:xfrm>
            <a:custGeom>
              <a:avLst/>
              <a:gdLst/>
              <a:ahLst/>
              <a:cxnLst/>
              <a:rect l="l" t="t" r="r" b="b"/>
              <a:pathLst>
                <a:path w="8526" h="15301" extrusionOk="0">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7"/>
            <p:cNvSpPr/>
            <p:nvPr/>
          </p:nvSpPr>
          <p:spPr>
            <a:xfrm>
              <a:off x="6851450" y="4463175"/>
              <a:ext cx="184850" cy="115525"/>
            </a:xfrm>
            <a:custGeom>
              <a:avLst/>
              <a:gdLst/>
              <a:ahLst/>
              <a:cxnLst/>
              <a:rect l="l" t="t" r="r" b="b"/>
              <a:pathLst>
                <a:path w="7394" h="4621" extrusionOk="0">
                  <a:moveTo>
                    <a:pt x="488" y="1"/>
                  </a:moveTo>
                  <a:lnTo>
                    <a:pt x="60" y="108"/>
                  </a:lnTo>
                  <a:lnTo>
                    <a:pt x="0" y="227"/>
                  </a:lnTo>
                  <a:lnTo>
                    <a:pt x="7394" y="4620"/>
                  </a:lnTo>
                  <a:lnTo>
                    <a:pt x="7394" y="4096"/>
                  </a:lnTo>
                  <a:lnTo>
                    <a:pt x="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
            <p:cNvSpPr/>
            <p:nvPr/>
          </p:nvSpPr>
          <p:spPr>
            <a:xfrm>
              <a:off x="6847575" y="4406025"/>
              <a:ext cx="188425" cy="60450"/>
            </a:xfrm>
            <a:custGeom>
              <a:avLst/>
              <a:gdLst/>
              <a:ahLst/>
              <a:cxnLst/>
              <a:rect l="l" t="t" r="r" b="b"/>
              <a:pathLst>
                <a:path w="7537" h="2418" extrusionOk="0">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7"/>
            <p:cNvSpPr/>
            <p:nvPr/>
          </p:nvSpPr>
          <p:spPr>
            <a:xfrm>
              <a:off x="6725825" y="4654575"/>
              <a:ext cx="17300" cy="9550"/>
            </a:xfrm>
            <a:custGeom>
              <a:avLst/>
              <a:gdLst/>
              <a:ahLst/>
              <a:cxnLst/>
              <a:rect l="l" t="t" r="r" b="b"/>
              <a:pathLst>
                <a:path w="692" h="382" extrusionOk="0">
                  <a:moveTo>
                    <a:pt x="227" y="0"/>
                  </a:moveTo>
                  <a:lnTo>
                    <a:pt x="1" y="381"/>
                  </a:lnTo>
                  <a:lnTo>
                    <a:pt x="525" y="381"/>
                  </a:lnTo>
                  <a:lnTo>
                    <a:pt x="691" y="84"/>
                  </a:ln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
            <p:cNvSpPr/>
            <p:nvPr/>
          </p:nvSpPr>
          <p:spPr>
            <a:xfrm>
              <a:off x="6737150" y="4455550"/>
              <a:ext cx="117875" cy="190425"/>
            </a:xfrm>
            <a:custGeom>
              <a:avLst/>
              <a:gdLst/>
              <a:ahLst/>
              <a:cxnLst/>
              <a:rect l="l" t="t" r="r" b="b"/>
              <a:pathLst>
                <a:path w="4715" h="7617" extrusionOk="0">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7"/>
            <p:cNvSpPr/>
            <p:nvPr/>
          </p:nvSpPr>
          <p:spPr>
            <a:xfrm>
              <a:off x="6337975" y="4576300"/>
              <a:ext cx="3900" cy="5375"/>
            </a:xfrm>
            <a:custGeom>
              <a:avLst/>
              <a:gdLst/>
              <a:ahLst/>
              <a:cxnLst/>
              <a:rect l="l" t="t" r="r" b="b"/>
              <a:pathLst>
                <a:path w="156" h="215" extrusionOk="0">
                  <a:moveTo>
                    <a:pt x="1" y="0"/>
                  </a:moveTo>
                  <a:lnTo>
                    <a:pt x="1" y="0"/>
                  </a:lnTo>
                  <a:cubicBezTo>
                    <a:pt x="13" y="95"/>
                    <a:pt x="72" y="179"/>
                    <a:pt x="156" y="214"/>
                  </a:cubicBezTo>
                  <a:lnTo>
                    <a:pt x="156" y="48"/>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
            <p:cNvSpPr/>
            <p:nvPr/>
          </p:nvSpPr>
          <p:spPr>
            <a:xfrm>
              <a:off x="6410025" y="4583425"/>
              <a:ext cx="434000" cy="80700"/>
            </a:xfrm>
            <a:custGeom>
              <a:avLst/>
              <a:gdLst/>
              <a:ahLst/>
              <a:cxnLst/>
              <a:rect l="l" t="t" r="r" b="b"/>
              <a:pathLst>
                <a:path w="17360" h="3228" extrusionOk="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7"/>
            <p:cNvSpPr/>
            <p:nvPr/>
          </p:nvSpPr>
          <p:spPr>
            <a:xfrm>
              <a:off x="5778675" y="4344125"/>
              <a:ext cx="436700" cy="105675"/>
            </a:xfrm>
            <a:custGeom>
              <a:avLst/>
              <a:gdLst/>
              <a:ahLst/>
              <a:cxnLst/>
              <a:rect l="l" t="t" r="r" b="b"/>
              <a:pathLst>
                <a:path w="17468" h="4227" extrusionOk="0">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7"/>
            <p:cNvSpPr/>
            <p:nvPr/>
          </p:nvSpPr>
          <p:spPr>
            <a:xfrm>
              <a:off x="5778975" y="4449775"/>
              <a:ext cx="566475" cy="127425"/>
            </a:xfrm>
            <a:custGeom>
              <a:avLst/>
              <a:gdLst/>
              <a:ahLst/>
              <a:cxnLst/>
              <a:rect l="l" t="t" r="r" b="b"/>
              <a:pathLst>
                <a:path w="22659" h="5097" extrusionOk="0">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7"/>
            <p:cNvSpPr/>
            <p:nvPr/>
          </p:nvSpPr>
          <p:spPr>
            <a:xfrm>
              <a:off x="6395425" y="4603375"/>
              <a:ext cx="42600" cy="60750"/>
            </a:xfrm>
            <a:custGeom>
              <a:avLst/>
              <a:gdLst/>
              <a:ahLst/>
              <a:cxnLst/>
              <a:rect l="l" t="t" r="r" b="b"/>
              <a:pathLst>
                <a:path w="1704" h="2430" extrusionOk="0">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7"/>
            <p:cNvSpPr/>
            <p:nvPr/>
          </p:nvSpPr>
          <p:spPr>
            <a:xfrm>
              <a:off x="6271300" y="4385800"/>
              <a:ext cx="100350" cy="163725"/>
            </a:xfrm>
            <a:custGeom>
              <a:avLst/>
              <a:gdLst/>
              <a:ahLst/>
              <a:cxnLst/>
              <a:rect l="l" t="t" r="r" b="b"/>
              <a:pathLst>
                <a:path w="4014" h="6549" extrusionOk="0">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7"/>
            <p:cNvSpPr/>
            <p:nvPr/>
          </p:nvSpPr>
          <p:spPr>
            <a:xfrm>
              <a:off x="5772725" y="4454250"/>
              <a:ext cx="364950" cy="209875"/>
            </a:xfrm>
            <a:custGeom>
              <a:avLst/>
              <a:gdLst/>
              <a:ahLst/>
              <a:cxnLst/>
              <a:rect l="l" t="t" r="r" b="b"/>
              <a:pathLst>
                <a:path w="14598" h="8395" extrusionOk="0">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7"/>
            <p:cNvSpPr/>
            <p:nvPr/>
          </p:nvSpPr>
          <p:spPr>
            <a:xfrm>
              <a:off x="6341850" y="4544475"/>
              <a:ext cx="72350" cy="71050"/>
            </a:xfrm>
            <a:custGeom>
              <a:avLst/>
              <a:gdLst/>
              <a:ahLst/>
              <a:cxnLst/>
              <a:rect l="l" t="t" r="r" b="b"/>
              <a:pathLst>
                <a:path w="2894" h="2842" extrusionOk="0">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7"/>
            <p:cNvSpPr/>
            <p:nvPr/>
          </p:nvSpPr>
          <p:spPr>
            <a:xfrm>
              <a:off x="6212375" y="4289200"/>
              <a:ext cx="100625" cy="100600"/>
            </a:xfrm>
            <a:custGeom>
              <a:avLst/>
              <a:gdLst/>
              <a:ahLst/>
              <a:cxnLst/>
              <a:rect l="l" t="t" r="r" b="b"/>
              <a:pathLst>
                <a:path w="4025" h="4024" extrusionOk="0">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7"/>
            <p:cNvSpPr/>
            <p:nvPr/>
          </p:nvSpPr>
          <p:spPr>
            <a:xfrm>
              <a:off x="6886575" y="1575550"/>
              <a:ext cx="19050" cy="17950"/>
            </a:xfrm>
            <a:custGeom>
              <a:avLst/>
              <a:gdLst/>
              <a:ahLst/>
              <a:cxnLst/>
              <a:rect l="l" t="t" r="r" b="b"/>
              <a:pathLst>
                <a:path w="762" h="718" extrusionOk="0">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7"/>
            <p:cNvSpPr/>
            <p:nvPr/>
          </p:nvSpPr>
          <p:spPr>
            <a:xfrm>
              <a:off x="6612725" y="2909675"/>
              <a:ext cx="36925" cy="36225"/>
            </a:xfrm>
            <a:custGeom>
              <a:avLst/>
              <a:gdLst/>
              <a:ahLst/>
              <a:cxnLst/>
              <a:rect l="l" t="t" r="r" b="b"/>
              <a:pathLst>
                <a:path w="1477" h="1449" extrusionOk="0">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
            <p:cNvSpPr/>
            <p:nvPr/>
          </p:nvSpPr>
          <p:spPr>
            <a:xfrm>
              <a:off x="6607950" y="4033250"/>
              <a:ext cx="50925" cy="50550"/>
            </a:xfrm>
            <a:custGeom>
              <a:avLst/>
              <a:gdLst/>
              <a:ahLst/>
              <a:cxnLst/>
              <a:rect l="l" t="t" r="r" b="b"/>
              <a:pathLst>
                <a:path w="2037" h="2022" extrusionOk="0">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
            <p:cNvSpPr/>
            <p:nvPr/>
          </p:nvSpPr>
          <p:spPr>
            <a:xfrm>
              <a:off x="6996400" y="4166875"/>
              <a:ext cx="36325" cy="36000"/>
            </a:xfrm>
            <a:custGeom>
              <a:avLst/>
              <a:gdLst/>
              <a:ahLst/>
              <a:cxnLst/>
              <a:rect l="l" t="t" r="r" b="b"/>
              <a:pathLst>
                <a:path w="1453" h="1440" extrusionOk="0">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
            <p:cNvSpPr/>
            <p:nvPr/>
          </p:nvSpPr>
          <p:spPr>
            <a:xfrm>
              <a:off x="6710350" y="4394000"/>
              <a:ext cx="37225" cy="35950"/>
            </a:xfrm>
            <a:custGeom>
              <a:avLst/>
              <a:gdLst/>
              <a:ahLst/>
              <a:cxnLst/>
              <a:rect l="l" t="t" r="r" b="b"/>
              <a:pathLst>
                <a:path w="1489" h="1438" extrusionOk="0">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a:off x="6609750" y="3484075"/>
              <a:ext cx="35725" cy="35675"/>
            </a:xfrm>
            <a:custGeom>
              <a:avLst/>
              <a:gdLst/>
              <a:ahLst/>
              <a:cxnLst/>
              <a:rect l="l" t="t" r="r" b="b"/>
              <a:pathLst>
                <a:path w="1429" h="1427" extrusionOk="0">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7"/>
            <p:cNvSpPr/>
            <p:nvPr/>
          </p:nvSpPr>
          <p:spPr>
            <a:xfrm>
              <a:off x="7027050" y="3205875"/>
              <a:ext cx="8950" cy="31275"/>
            </a:xfrm>
            <a:custGeom>
              <a:avLst/>
              <a:gdLst/>
              <a:ahLst/>
              <a:cxnLst/>
              <a:rect l="l" t="t" r="r" b="b"/>
              <a:pathLst>
                <a:path w="358" h="1251" extrusionOk="0">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7"/>
            <p:cNvSpPr/>
            <p:nvPr/>
          </p:nvSpPr>
          <p:spPr>
            <a:xfrm>
              <a:off x="6923175" y="1659900"/>
              <a:ext cx="35750" cy="35150"/>
            </a:xfrm>
            <a:custGeom>
              <a:avLst/>
              <a:gdLst/>
              <a:ahLst/>
              <a:cxnLst/>
              <a:rect l="l" t="t" r="r" b="b"/>
              <a:pathLst>
                <a:path w="1430" h="1406" extrusionOk="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7"/>
            <p:cNvSpPr/>
            <p:nvPr/>
          </p:nvSpPr>
          <p:spPr>
            <a:xfrm>
              <a:off x="6526400" y="2260750"/>
              <a:ext cx="36625" cy="35900"/>
            </a:xfrm>
            <a:custGeom>
              <a:avLst/>
              <a:gdLst/>
              <a:ahLst/>
              <a:cxnLst/>
              <a:rect l="l" t="t" r="r" b="b"/>
              <a:pathLst>
                <a:path w="1465" h="1436" extrusionOk="0">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
            <p:cNvSpPr/>
            <p:nvPr/>
          </p:nvSpPr>
          <p:spPr>
            <a:xfrm>
              <a:off x="5728375" y="4421425"/>
              <a:ext cx="51825" cy="50475"/>
            </a:xfrm>
            <a:custGeom>
              <a:avLst/>
              <a:gdLst/>
              <a:ahLst/>
              <a:cxnLst/>
              <a:rect l="l" t="t" r="r" b="b"/>
              <a:pathLst>
                <a:path w="2073" h="2019" extrusionOk="0">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7"/>
            <p:cNvSpPr/>
            <p:nvPr/>
          </p:nvSpPr>
          <p:spPr>
            <a:xfrm>
              <a:off x="6710950" y="4235475"/>
              <a:ext cx="20850" cy="20600"/>
            </a:xfrm>
            <a:custGeom>
              <a:avLst/>
              <a:gdLst/>
              <a:ahLst/>
              <a:cxnLst/>
              <a:rect l="l" t="t" r="r" b="b"/>
              <a:pathLst>
                <a:path w="834" h="824" extrusionOk="0">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
            <p:cNvSpPr/>
            <p:nvPr/>
          </p:nvSpPr>
          <p:spPr>
            <a:xfrm>
              <a:off x="6828225" y="3855375"/>
              <a:ext cx="21150" cy="20450"/>
            </a:xfrm>
            <a:custGeom>
              <a:avLst/>
              <a:gdLst/>
              <a:ahLst/>
              <a:cxnLst/>
              <a:rect l="l" t="t" r="r" b="b"/>
              <a:pathLst>
                <a:path w="846" h="818" extrusionOk="0">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6930325" y="4028600"/>
              <a:ext cx="21450" cy="20575"/>
            </a:xfrm>
            <a:custGeom>
              <a:avLst/>
              <a:gdLst/>
              <a:ahLst/>
              <a:cxnLst/>
              <a:rect l="l" t="t" r="r" b="b"/>
              <a:pathLst>
                <a:path w="858" h="823" extrusionOk="0">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a:off x="6984800" y="3178775"/>
              <a:ext cx="21450" cy="20600"/>
            </a:xfrm>
            <a:custGeom>
              <a:avLst/>
              <a:gdLst/>
              <a:ahLst/>
              <a:cxnLst/>
              <a:rect l="l" t="t" r="r" b="b"/>
              <a:pathLst>
                <a:path w="858" h="824" extrusionOk="0">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a:off x="6950250" y="2089625"/>
              <a:ext cx="20875" cy="20600"/>
            </a:xfrm>
            <a:custGeom>
              <a:avLst/>
              <a:gdLst/>
              <a:ahLst/>
              <a:cxnLst/>
              <a:rect l="l" t="t" r="r" b="b"/>
              <a:pathLst>
                <a:path w="835" h="824" extrusionOk="0">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a:off x="6882700" y="3304975"/>
              <a:ext cx="21450" cy="20600"/>
            </a:xfrm>
            <a:custGeom>
              <a:avLst/>
              <a:gdLst/>
              <a:ahLst/>
              <a:cxnLst/>
              <a:rect l="l" t="t" r="r" b="b"/>
              <a:pathLst>
                <a:path w="858" h="824" extrusionOk="0">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7"/>
            <p:cNvSpPr/>
            <p:nvPr/>
          </p:nvSpPr>
          <p:spPr>
            <a:xfrm>
              <a:off x="6801125" y="3180575"/>
              <a:ext cx="21475" cy="20600"/>
            </a:xfrm>
            <a:custGeom>
              <a:avLst/>
              <a:gdLst/>
              <a:ahLst/>
              <a:cxnLst/>
              <a:rect l="l" t="t" r="r" b="b"/>
              <a:pathLst>
                <a:path w="859" h="824" extrusionOk="0">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7"/>
          <p:cNvGrpSpPr/>
          <p:nvPr/>
        </p:nvGrpSpPr>
        <p:grpSpPr>
          <a:xfrm flipH="1">
            <a:off x="-488" y="3059399"/>
            <a:ext cx="5035458" cy="2084012"/>
            <a:chOff x="4145150" y="2643900"/>
            <a:chExt cx="1914550" cy="792400"/>
          </a:xfrm>
        </p:grpSpPr>
        <p:sp>
          <p:nvSpPr>
            <p:cNvPr id="747" name="Google Shape;747;p7"/>
            <p:cNvSpPr/>
            <p:nvPr/>
          </p:nvSpPr>
          <p:spPr>
            <a:xfrm>
              <a:off x="5202425" y="3311250"/>
              <a:ext cx="149150" cy="50325"/>
            </a:xfrm>
            <a:custGeom>
              <a:avLst/>
              <a:gdLst/>
              <a:ahLst/>
              <a:cxnLst/>
              <a:rect l="l" t="t" r="r" b="b"/>
              <a:pathLst>
                <a:path w="5966" h="2013" extrusionOk="0">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
            <p:cNvSpPr/>
            <p:nvPr/>
          </p:nvSpPr>
          <p:spPr>
            <a:xfrm>
              <a:off x="5104200" y="3285350"/>
              <a:ext cx="91100" cy="31575"/>
            </a:xfrm>
            <a:custGeom>
              <a:avLst/>
              <a:gdLst/>
              <a:ahLst/>
              <a:cxnLst/>
              <a:rect l="l" t="t" r="r" b="b"/>
              <a:pathLst>
                <a:path w="3644" h="1263" extrusionOk="0">
                  <a:moveTo>
                    <a:pt x="310" y="1"/>
                  </a:moveTo>
                  <a:lnTo>
                    <a:pt x="12" y="132"/>
                  </a:lnTo>
                  <a:lnTo>
                    <a:pt x="0" y="215"/>
                  </a:lnTo>
                  <a:lnTo>
                    <a:pt x="3644" y="1263"/>
                  </a:lnTo>
                  <a:lnTo>
                    <a:pt x="3596" y="929"/>
                  </a:lnTo>
                  <a:lnTo>
                    <a:pt x="31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5098850" y="32826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p:nvPr/>
          </p:nvSpPr>
          <p:spPr>
            <a:xfrm>
              <a:off x="5097050" y="32847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a:off x="5317625" y="3080875"/>
              <a:ext cx="235450" cy="109550"/>
            </a:xfrm>
            <a:custGeom>
              <a:avLst/>
              <a:gdLst/>
              <a:ahLst/>
              <a:cxnLst/>
              <a:rect l="l" t="t" r="r" b="b"/>
              <a:pathLst>
                <a:path w="9418" h="4382" extrusionOk="0">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7"/>
            <p:cNvSpPr/>
            <p:nvPr/>
          </p:nvSpPr>
          <p:spPr>
            <a:xfrm>
              <a:off x="5193500" y="3188625"/>
              <a:ext cx="122950" cy="59850"/>
            </a:xfrm>
            <a:custGeom>
              <a:avLst/>
              <a:gdLst/>
              <a:ahLst/>
              <a:cxnLst/>
              <a:rect l="l" t="t" r="r" b="b"/>
              <a:pathLst>
                <a:path w="4918" h="2394" extrusionOk="0">
                  <a:moveTo>
                    <a:pt x="4644" y="0"/>
                  </a:moveTo>
                  <a:lnTo>
                    <a:pt x="0" y="2060"/>
                  </a:lnTo>
                  <a:lnTo>
                    <a:pt x="36" y="2393"/>
                  </a:lnTo>
                  <a:lnTo>
                    <a:pt x="4918" y="203"/>
                  </a:lnTo>
                  <a:lnTo>
                    <a:pt x="464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7"/>
            <p:cNvSpPr/>
            <p:nvPr/>
          </p:nvSpPr>
          <p:spPr>
            <a:xfrm>
              <a:off x="5097050" y="3284450"/>
              <a:ext cx="25" cy="1225"/>
            </a:xfrm>
            <a:custGeom>
              <a:avLst/>
              <a:gdLst/>
              <a:ahLst/>
              <a:cxnLst/>
              <a:rect l="l" t="t" r="r" b="b"/>
              <a:pathLst>
                <a:path w="1" h="49" extrusionOk="0">
                  <a:moveTo>
                    <a:pt x="1" y="13"/>
                  </a:moveTo>
                  <a:lnTo>
                    <a:pt x="1" y="13"/>
                  </a:lnTo>
                  <a:lnTo>
                    <a:pt x="1" y="49"/>
                  </a:lnTo>
                  <a:lnTo>
                    <a:pt x="1" y="13"/>
                  </a:lnTo>
                  <a:cubicBezTo>
                    <a:pt x="1" y="1"/>
                    <a:pt x="1" y="13"/>
                    <a:pt x="1"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7"/>
            <p:cNvSpPr/>
            <p:nvPr/>
          </p:nvSpPr>
          <p:spPr>
            <a:xfrm>
              <a:off x="5098550" y="3243975"/>
              <a:ext cx="88425" cy="44675"/>
            </a:xfrm>
            <a:custGeom>
              <a:avLst/>
              <a:gdLst/>
              <a:ahLst/>
              <a:cxnLst/>
              <a:rect l="l" t="t" r="r" b="b"/>
              <a:pathLst>
                <a:path w="3537" h="1787" extrusionOk="0">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
            <p:cNvSpPr/>
            <p:nvPr/>
          </p:nvSpPr>
          <p:spPr>
            <a:xfrm>
              <a:off x="5098250" y="3282675"/>
              <a:ext cx="625" cy="325"/>
            </a:xfrm>
            <a:custGeom>
              <a:avLst/>
              <a:gdLst/>
              <a:ahLst/>
              <a:cxnLst/>
              <a:rect l="l" t="t" r="r" b="b"/>
              <a:pathLst>
                <a:path w="25" h="13" extrusionOk="0">
                  <a:moveTo>
                    <a:pt x="24" y="1"/>
                  </a:moveTo>
                  <a:cubicBezTo>
                    <a:pt x="12" y="1"/>
                    <a:pt x="12" y="12"/>
                    <a:pt x="0" y="12"/>
                  </a:cubicBezTo>
                  <a:cubicBezTo>
                    <a:pt x="12" y="12"/>
                    <a:pt x="24" y="1"/>
                    <a:pt x="2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7"/>
            <p:cNvSpPr/>
            <p:nvPr/>
          </p:nvSpPr>
          <p:spPr>
            <a:xfrm>
              <a:off x="5097650" y="3283275"/>
              <a:ext cx="625" cy="625"/>
            </a:xfrm>
            <a:custGeom>
              <a:avLst/>
              <a:gdLst/>
              <a:ahLst/>
              <a:cxnLst/>
              <a:rect l="l" t="t" r="r" b="b"/>
              <a:pathLst>
                <a:path w="25" h="25" extrusionOk="0">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
            <p:cNvSpPr/>
            <p:nvPr/>
          </p:nvSpPr>
          <p:spPr>
            <a:xfrm>
              <a:off x="4158250" y="3228800"/>
              <a:ext cx="79800" cy="113125"/>
            </a:xfrm>
            <a:custGeom>
              <a:avLst/>
              <a:gdLst/>
              <a:ahLst/>
              <a:cxnLst/>
              <a:rect l="l" t="t" r="r" b="b"/>
              <a:pathLst>
                <a:path w="3192" h="4525" extrusionOk="0">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a:off x="4308850" y="3190700"/>
              <a:ext cx="106000" cy="64325"/>
            </a:xfrm>
            <a:custGeom>
              <a:avLst/>
              <a:gdLst/>
              <a:ahLst/>
              <a:cxnLst/>
              <a:rect l="l" t="t" r="r" b="b"/>
              <a:pathLst>
                <a:path w="4240" h="2573" extrusionOk="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
            <p:cNvSpPr/>
            <p:nvPr/>
          </p:nvSpPr>
          <p:spPr>
            <a:xfrm>
              <a:off x="4410075" y="3190700"/>
              <a:ext cx="176525" cy="91100"/>
            </a:xfrm>
            <a:custGeom>
              <a:avLst/>
              <a:gdLst/>
              <a:ahLst/>
              <a:cxnLst/>
              <a:rect l="l" t="t" r="r" b="b"/>
              <a:pathLst>
                <a:path w="7061" h="3644" extrusionOk="0">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
            <p:cNvSpPr/>
            <p:nvPr/>
          </p:nvSpPr>
          <p:spPr>
            <a:xfrm>
              <a:off x="4164500" y="3260350"/>
              <a:ext cx="127725" cy="87525"/>
            </a:xfrm>
            <a:custGeom>
              <a:avLst/>
              <a:gdLst/>
              <a:ahLst/>
              <a:cxnLst/>
              <a:rect l="l" t="t" r="r" b="b"/>
              <a:pathLst>
                <a:path w="5109" h="3501" extrusionOk="0">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
            <p:cNvSpPr/>
            <p:nvPr/>
          </p:nvSpPr>
          <p:spPr>
            <a:xfrm>
              <a:off x="4228800" y="3220775"/>
              <a:ext cx="61325" cy="41400"/>
            </a:xfrm>
            <a:custGeom>
              <a:avLst/>
              <a:gdLst/>
              <a:ahLst/>
              <a:cxnLst/>
              <a:rect l="l" t="t" r="r" b="b"/>
              <a:pathLst>
                <a:path w="2453" h="1656" extrusionOk="0">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
            <p:cNvSpPr/>
            <p:nvPr/>
          </p:nvSpPr>
          <p:spPr>
            <a:xfrm>
              <a:off x="4302900" y="3265125"/>
              <a:ext cx="222375" cy="130500"/>
            </a:xfrm>
            <a:custGeom>
              <a:avLst/>
              <a:gdLst/>
              <a:ahLst/>
              <a:cxnLst/>
              <a:rect l="l" t="t" r="r" b="b"/>
              <a:pathLst>
                <a:path w="8895" h="5220" extrusionOk="0">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7"/>
            <p:cNvSpPr/>
            <p:nvPr/>
          </p:nvSpPr>
          <p:spPr>
            <a:xfrm>
              <a:off x="4545500" y="3403525"/>
              <a:ext cx="25325" cy="32475"/>
            </a:xfrm>
            <a:custGeom>
              <a:avLst/>
              <a:gdLst/>
              <a:ahLst/>
              <a:cxnLst/>
              <a:rect l="l" t="t" r="r" b="b"/>
              <a:pathLst>
                <a:path w="1013" h="1299" extrusionOk="0">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
            <p:cNvSpPr/>
            <p:nvPr/>
          </p:nvSpPr>
          <p:spPr>
            <a:xfrm>
              <a:off x="4592225" y="3007050"/>
              <a:ext cx="130100" cy="268800"/>
            </a:xfrm>
            <a:custGeom>
              <a:avLst/>
              <a:gdLst/>
              <a:ahLst/>
              <a:cxnLst/>
              <a:rect l="l" t="t" r="r" b="b"/>
              <a:pathLst>
                <a:path w="5204" h="10752" extrusionOk="0">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
            <p:cNvSpPr/>
            <p:nvPr/>
          </p:nvSpPr>
          <p:spPr>
            <a:xfrm>
              <a:off x="4545500" y="3284450"/>
              <a:ext cx="48550" cy="91125"/>
            </a:xfrm>
            <a:custGeom>
              <a:avLst/>
              <a:gdLst/>
              <a:ahLst/>
              <a:cxnLst/>
              <a:rect l="l" t="t" r="r" b="b"/>
              <a:pathLst>
                <a:path w="1942" h="3645" extrusionOk="0">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4597575" y="3275225"/>
              <a:ext cx="212850" cy="99450"/>
            </a:xfrm>
            <a:custGeom>
              <a:avLst/>
              <a:gdLst/>
              <a:ahLst/>
              <a:cxnLst/>
              <a:rect l="l" t="t" r="r" b="b"/>
              <a:pathLst>
                <a:path w="8514" h="3978" extrusionOk="0">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
            <p:cNvSpPr/>
            <p:nvPr/>
          </p:nvSpPr>
          <p:spPr>
            <a:xfrm>
              <a:off x="4838700" y="3381500"/>
              <a:ext cx="124725" cy="54200"/>
            </a:xfrm>
            <a:custGeom>
              <a:avLst/>
              <a:gdLst/>
              <a:ahLst/>
              <a:cxnLst/>
              <a:rect l="l" t="t" r="r" b="b"/>
              <a:pathLst>
                <a:path w="4989" h="2168" extrusionOk="0">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
            <p:cNvSpPr/>
            <p:nvPr/>
          </p:nvSpPr>
          <p:spPr>
            <a:xfrm>
              <a:off x="4723500" y="3007350"/>
              <a:ext cx="99725" cy="355725"/>
            </a:xfrm>
            <a:custGeom>
              <a:avLst/>
              <a:gdLst/>
              <a:ahLst/>
              <a:cxnLst/>
              <a:rect l="l" t="t" r="r" b="b"/>
              <a:pathLst>
                <a:path w="3989" h="14229" extrusionOk="0">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4825300" y="3394600"/>
              <a:ext cx="18475" cy="41100"/>
            </a:xfrm>
            <a:custGeom>
              <a:avLst/>
              <a:gdLst/>
              <a:ahLst/>
              <a:cxnLst/>
              <a:rect l="l" t="t" r="r" b="b"/>
              <a:pathLst>
                <a:path w="739" h="1644" extrusionOk="0">
                  <a:moveTo>
                    <a:pt x="274" y="0"/>
                  </a:moveTo>
                  <a:cubicBezTo>
                    <a:pt x="203" y="48"/>
                    <a:pt x="107" y="72"/>
                    <a:pt x="0" y="72"/>
                  </a:cubicBezTo>
                  <a:lnTo>
                    <a:pt x="417" y="1643"/>
                  </a:lnTo>
                  <a:lnTo>
                    <a:pt x="738" y="1643"/>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7"/>
            <p:cNvSpPr/>
            <p:nvPr/>
          </p:nvSpPr>
          <p:spPr>
            <a:xfrm>
              <a:off x="5078300" y="3281775"/>
              <a:ext cx="26825" cy="153325"/>
            </a:xfrm>
            <a:custGeom>
              <a:avLst/>
              <a:gdLst/>
              <a:ahLst/>
              <a:cxnLst/>
              <a:rect l="l" t="t" r="r" b="b"/>
              <a:pathLst>
                <a:path w="1073" h="6133" extrusionOk="0">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p:nvPr/>
          </p:nvSpPr>
          <p:spPr>
            <a:xfrm>
              <a:off x="5165975" y="3082950"/>
              <a:ext cx="51650" cy="352750"/>
            </a:xfrm>
            <a:custGeom>
              <a:avLst/>
              <a:gdLst/>
              <a:ahLst/>
              <a:cxnLst/>
              <a:rect l="l" t="t" r="r" b="b"/>
              <a:pathLst>
                <a:path w="2066" h="14110" extrusionOk="0">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5303025" y="3368700"/>
              <a:ext cx="54800" cy="67000"/>
            </a:xfrm>
            <a:custGeom>
              <a:avLst/>
              <a:gdLst/>
              <a:ahLst/>
              <a:cxnLst/>
              <a:rect l="l" t="t" r="r" b="b"/>
              <a:pathLst>
                <a:path w="2192" h="2680" extrusionOk="0">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7"/>
            <p:cNvSpPr/>
            <p:nvPr/>
          </p:nvSpPr>
          <p:spPr>
            <a:xfrm>
              <a:off x="5430125" y="3087425"/>
              <a:ext cx="129500" cy="180700"/>
            </a:xfrm>
            <a:custGeom>
              <a:avLst/>
              <a:gdLst/>
              <a:ahLst/>
              <a:cxnLst/>
              <a:rect l="l" t="t" r="r" b="b"/>
              <a:pathLst>
                <a:path w="5180" h="7228" extrusionOk="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
            <p:cNvSpPr/>
            <p:nvPr/>
          </p:nvSpPr>
          <p:spPr>
            <a:xfrm>
              <a:off x="5365250" y="3269875"/>
              <a:ext cx="63425" cy="84550"/>
            </a:xfrm>
            <a:custGeom>
              <a:avLst/>
              <a:gdLst/>
              <a:ahLst/>
              <a:cxnLst/>
              <a:rect l="l" t="t" r="r" b="b"/>
              <a:pathLst>
                <a:path w="2537" h="3382" extrusionOk="0">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7"/>
            <p:cNvSpPr/>
            <p:nvPr/>
          </p:nvSpPr>
          <p:spPr>
            <a:xfrm>
              <a:off x="5372675" y="3356800"/>
              <a:ext cx="248275" cy="56575"/>
            </a:xfrm>
            <a:custGeom>
              <a:avLst/>
              <a:gdLst/>
              <a:ahLst/>
              <a:cxnLst/>
              <a:rect l="l" t="t" r="r" b="b"/>
              <a:pathLst>
                <a:path w="9931" h="2263" extrusionOk="0">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
            <p:cNvSpPr/>
            <p:nvPr/>
          </p:nvSpPr>
          <p:spPr>
            <a:xfrm>
              <a:off x="5718250" y="3230300"/>
              <a:ext cx="86350" cy="88125"/>
            </a:xfrm>
            <a:custGeom>
              <a:avLst/>
              <a:gdLst/>
              <a:ahLst/>
              <a:cxnLst/>
              <a:rect l="l" t="t" r="r" b="b"/>
              <a:pathLst>
                <a:path w="3454" h="3525" extrusionOk="0">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
            <p:cNvSpPr/>
            <p:nvPr/>
          </p:nvSpPr>
          <p:spPr>
            <a:xfrm>
              <a:off x="5808450" y="3104675"/>
              <a:ext cx="128625" cy="124150"/>
            </a:xfrm>
            <a:custGeom>
              <a:avLst/>
              <a:gdLst/>
              <a:ahLst/>
              <a:cxnLst/>
              <a:rect l="l" t="t" r="r" b="b"/>
              <a:pathLst>
                <a:path w="5145" h="4966" extrusionOk="0">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5622425" y="3317200"/>
              <a:ext cx="94375" cy="92000"/>
            </a:xfrm>
            <a:custGeom>
              <a:avLst/>
              <a:gdLst/>
              <a:ahLst/>
              <a:cxnLst/>
              <a:rect l="l" t="t" r="r" b="b"/>
              <a:pathLst>
                <a:path w="3775" h="3680" extrusionOk="0">
                  <a:moveTo>
                    <a:pt x="3596" y="1"/>
                  </a:moveTo>
                  <a:lnTo>
                    <a:pt x="0" y="3501"/>
                  </a:lnTo>
                  <a:lnTo>
                    <a:pt x="250" y="3680"/>
                  </a:lnTo>
                  <a:lnTo>
                    <a:pt x="3774" y="275"/>
                  </a:lnTo>
                  <a:lnTo>
                    <a:pt x="35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5166700" y="3082050"/>
              <a:ext cx="498600" cy="354250"/>
            </a:xfrm>
            <a:custGeom>
              <a:avLst/>
              <a:gdLst/>
              <a:ahLst/>
              <a:cxnLst/>
              <a:rect l="l" t="t" r="r" b="b"/>
              <a:pathLst>
                <a:path w="19944" h="14170" extrusionOk="0">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
            <p:cNvSpPr/>
            <p:nvPr/>
          </p:nvSpPr>
          <p:spPr>
            <a:xfrm>
              <a:off x="5558725" y="3064225"/>
              <a:ext cx="8950" cy="4750"/>
            </a:xfrm>
            <a:custGeom>
              <a:avLst/>
              <a:gdLst/>
              <a:ahLst/>
              <a:cxnLst/>
              <a:rect l="l" t="t" r="r" b="b"/>
              <a:pathLst>
                <a:path w="358" h="190" extrusionOk="0">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5571525" y="3089200"/>
              <a:ext cx="223250" cy="346500"/>
            </a:xfrm>
            <a:custGeom>
              <a:avLst/>
              <a:gdLst/>
              <a:ahLst/>
              <a:cxnLst/>
              <a:rect l="l" t="t" r="r" b="b"/>
              <a:pathLst>
                <a:path w="8930" h="13860" extrusionOk="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
            <p:cNvSpPr/>
            <p:nvPr/>
          </p:nvSpPr>
          <p:spPr>
            <a:xfrm>
              <a:off x="6055500" y="3242800"/>
              <a:ext cx="4200" cy="14900"/>
            </a:xfrm>
            <a:custGeom>
              <a:avLst/>
              <a:gdLst/>
              <a:ahLst/>
              <a:cxnLst/>
              <a:rect l="l" t="t" r="r" b="b"/>
              <a:pathLst>
                <a:path w="168" h="596" extrusionOk="0">
                  <a:moveTo>
                    <a:pt x="108" y="0"/>
                  </a:moveTo>
                  <a:lnTo>
                    <a:pt x="1" y="393"/>
                  </a:lnTo>
                  <a:lnTo>
                    <a:pt x="167" y="595"/>
                  </a:lnTo>
                  <a:lnTo>
                    <a:pt x="167" y="72"/>
                  </a:ln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
            <p:cNvSpPr/>
            <p:nvPr/>
          </p:nvSpPr>
          <p:spPr>
            <a:xfrm>
              <a:off x="5953400" y="3107050"/>
              <a:ext cx="98850" cy="137250"/>
            </a:xfrm>
            <a:custGeom>
              <a:avLst/>
              <a:gdLst/>
              <a:ahLst/>
              <a:cxnLst/>
              <a:rect l="l" t="t" r="r" b="b"/>
              <a:pathLst>
                <a:path w="3954" h="5490" extrusionOk="0">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5571825" y="3083850"/>
              <a:ext cx="239625" cy="146475"/>
            </a:xfrm>
            <a:custGeom>
              <a:avLst/>
              <a:gdLst/>
              <a:ahLst/>
              <a:cxnLst/>
              <a:rect l="l" t="t" r="r" b="b"/>
              <a:pathLst>
                <a:path w="9585" h="5859" extrusionOk="0">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
            <p:cNvSpPr/>
            <p:nvPr/>
          </p:nvSpPr>
          <p:spPr>
            <a:xfrm>
              <a:off x="5814100" y="3227900"/>
              <a:ext cx="202450" cy="130700"/>
            </a:xfrm>
            <a:custGeom>
              <a:avLst/>
              <a:gdLst/>
              <a:ahLst/>
              <a:cxnLst/>
              <a:rect l="l" t="t" r="r" b="b"/>
              <a:pathLst>
                <a:path w="8098" h="5228" extrusionOk="0">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a:off x="5574500" y="3075800"/>
              <a:ext cx="354825" cy="22650"/>
            </a:xfrm>
            <a:custGeom>
              <a:avLst/>
              <a:gdLst/>
              <a:ahLst/>
              <a:cxnLst/>
              <a:rect l="l" t="t" r="r" b="b"/>
              <a:pathLst>
                <a:path w="14193" h="906" extrusionOk="0">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5569125" y="2643900"/>
              <a:ext cx="490575" cy="431025"/>
            </a:xfrm>
            <a:custGeom>
              <a:avLst/>
              <a:gdLst/>
              <a:ahLst/>
              <a:cxnLst/>
              <a:rect l="l" t="t" r="r" b="b"/>
              <a:pathLst>
                <a:path w="19623" h="17241" extrusionOk="0">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a:off x="5954000" y="2949300"/>
              <a:ext cx="105100" cy="136050"/>
            </a:xfrm>
            <a:custGeom>
              <a:avLst/>
              <a:gdLst/>
              <a:ahLst/>
              <a:cxnLst/>
              <a:rect l="l" t="t" r="r" b="b"/>
              <a:pathLst>
                <a:path w="4204" h="5442" extrusionOk="0">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a:off x="6022475" y="3206175"/>
              <a:ext cx="37225" cy="143500"/>
            </a:xfrm>
            <a:custGeom>
              <a:avLst/>
              <a:gdLst/>
              <a:ahLst/>
              <a:cxnLst/>
              <a:rect l="l" t="t" r="r" b="b"/>
              <a:pathLst>
                <a:path w="1489" h="5740" extrusionOk="0">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a:off x="5959075" y="3100225"/>
              <a:ext cx="100625" cy="64900"/>
            </a:xfrm>
            <a:custGeom>
              <a:avLst/>
              <a:gdLst/>
              <a:ahLst/>
              <a:cxnLst/>
              <a:rect l="l" t="t" r="r" b="b"/>
              <a:pathLst>
                <a:path w="4025" h="2596" extrusionOk="0">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7"/>
            <p:cNvSpPr/>
            <p:nvPr/>
          </p:nvSpPr>
          <p:spPr>
            <a:xfrm>
              <a:off x="4523175" y="3371975"/>
              <a:ext cx="36625" cy="35750"/>
            </a:xfrm>
            <a:custGeom>
              <a:avLst/>
              <a:gdLst/>
              <a:ahLst/>
              <a:cxnLst/>
              <a:rect l="l" t="t" r="r" b="b"/>
              <a:pathLst>
                <a:path w="1465" h="1430" extrusionOk="0">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4806850" y="3361225"/>
              <a:ext cx="35725" cy="35175"/>
            </a:xfrm>
            <a:custGeom>
              <a:avLst/>
              <a:gdLst/>
              <a:ahLst/>
              <a:cxnLst/>
              <a:rect l="l" t="t" r="r" b="b"/>
              <a:pathLst>
                <a:path w="1429" h="1407" extrusionOk="0">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4231475" y="3218375"/>
              <a:ext cx="12225" cy="12250"/>
            </a:xfrm>
            <a:custGeom>
              <a:avLst/>
              <a:gdLst/>
              <a:ahLst/>
              <a:cxnLst/>
              <a:rect l="l" t="t" r="r" b="b"/>
              <a:pathLst>
                <a:path w="489" h="490" extrusionOk="0">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a:off x="5155100" y="3058225"/>
              <a:ext cx="25325" cy="25050"/>
            </a:xfrm>
            <a:custGeom>
              <a:avLst/>
              <a:gdLst/>
              <a:ahLst/>
              <a:cxnLst/>
              <a:rect l="l" t="t" r="r" b="b"/>
              <a:pathLst>
                <a:path w="1013" h="1002" extrusionOk="0">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7"/>
            <p:cNvSpPr/>
            <p:nvPr/>
          </p:nvSpPr>
          <p:spPr>
            <a:xfrm>
              <a:off x="5929000" y="3079000"/>
              <a:ext cx="34850" cy="34325"/>
            </a:xfrm>
            <a:custGeom>
              <a:avLst/>
              <a:gdLst/>
              <a:ahLst/>
              <a:cxnLst/>
              <a:rect l="l" t="t" r="r" b="b"/>
              <a:pathLst>
                <a:path w="1394" h="1373" extrusionOk="0">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
            <p:cNvSpPr/>
            <p:nvPr/>
          </p:nvSpPr>
          <p:spPr>
            <a:xfrm>
              <a:off x="6012050" y="3348375"/>
              <a:ext cx="25625" cy="24275"/>
            </a:xfrm>
            <a:custGeom>
              <a:avLst/>
              <a:gdLst/>
              <a:ahLst/>
              <a:cxnLst/>
              <a:rect l="l" t="t" r="r" b="b"/>
              <a:pathLst>
                <a:path w="1025" h="971" extrusionOk="0">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a:off x="5550375" y="3068250"/>
              <a:ext cx="25025" cy="24250"/>
            </a:xfrm>
            <a:custGeom>
              <a:avLst/>
              <a:gdLst/>
              <a:ahLst/>
              <a:cxnLst/>
              <a:rect l="l" t="t" r="r" b="b"/>
              <a:pathLst>
                <a:path w="1001" h="970" extrusionOk="0">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a:off x="5349175" y="3348750"/>
              <a:ext cx="25025" cy="24850"/>
            </a:xfrm>
            <a:custGeom>
              <a:avLst/>
              <a:gdLst/>
              <a:ahLst/>
              <a:cxnLst/>
              <a:rect l="l" t="t" r="r" b="b"/>
              <a:pathLst>
                <a:path w="1001" h="994" extrusionOk="0">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a:off x="4288925" y="3245425"/>
              <a:ext cx="24725" cy="24575"/>
            </a:xfrm>
            <a:custGeom>
              <a:avLst/>
              <a:gdLst/>
              <a:ahLst/>
              <a:cxnLst/>
              <a:rect l="l" t="t" r="r" b="b"/>
              <a:pathLst>
                <a:path w="989" h="983" extrusionOk="0">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a:off x="4145150" y="3339825"/>
              <a:ext cx="26225" cy="24750"/>
            </a:xfrm>
            <a:custGeom>
              <a:avLst/>
              <a:gdLst/>
              <a:ahLst/>
              <a:cxnLst/>
              <a:rect l="l" t="t" r="r" b="b"/>
              <a:pathLst>
                <a:path w="1049" h="990" extrusionOk="0">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a:off x="4710100" y="2985275"/>
              <a:ext cx="25625" cy="24775"/>
            </a:xfrm>
            <a:custGeom>
              <a:avLst/>
              <a:gdLst/>
              <a:ahLst/>
              <a:cxnLst/>
              <a:rect l="l" t="t" r="r" b="b"/>
              <a:pathLst>
                <a:path w="1025" h="991" extrusionOk="0">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5801300" y="3226125"/>
              <a:ext cx="14625" cy="14600"/>
            </a:xfrm>
            <a:custGeom>
              <a:avLst/>
              <a:gdLst/>
              <a:ahLst/>
              <a:cxnLst/>
              <a:rect l="l" t="t" r="r" b="b"/>
              <a:pathLst>
                <a:path w="585" h="584" extrusionOk="0">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5918575" y="3299625"/>
              <a:ext cx="14600" cy="14325"/>
            </a:xfrm>
            <a:custGeom>
              <a:avLst/>
              <a:gdLst/>
              <a:ahLst/>
              <a:cxnLst/>
              <a:rect l="l" t="t" r="r" b="b"/>
              <a:pathLst>
                <a:path w="584" h="573" extrusionOk="0">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a:off x="5332800" y="3319575"/>
              <a:ext cx="14300" cy="14025"/>
            </a:xfrm>
            <a:custGeom>
              <a:avLst/>
              <a:gdLst/>
              <a:ahLst/>
              <a:cxnLst/>
              <a:rect l="l" t="t" r="r" b="b"/>
              <a:pathLst>
                <a:path w="572" h="561" extrusionOk="0">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a:off x="4583900" y="3272550"/>
              <a:ext cx="14600" cy="14375"/>
            </a:xfrm>
            <a:custGeom>
              <a:avLst/>
              <a:gdLst/>
              <a:ahLst/>
              <a:cxnLst/>
              <a:rect l="l" t="t" r="r" b="b"/>
              <a:pathLst>
                <a:path w="584" h="575" extrusionOk="0">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a:off x="5421500" y="3251650"/>
              <a:ext cx="14900" cy="14400"/>
            </a:xfrm>
            <a:custGeom>
              <a:avLst/>
              <a:gdLst/>
              <a:ahLst/>
              <a:cxnLst/>
              <a:rect l="l" t="t" r="r" b="b"/>
              <a:pathLst>
                <a:path w="596" h="576" extrusionOk="0">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a:off x="5632525" y="3428525"/>
              <a:ext cx="14025" cy="7175"/>
            </a:xfrm>
            <a:custGeom>
              <a:avLst/>
              <a:gdLst/>
              <a:ahLst/>
              <a:cxnLst/>
              <a:rect l="l" t="t" r="r" b="b"/>
              <a:pathLst>
                <a:path w="561" h="287" extrusionOk="0">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a:off x="5338150" y="3193075"/>
              <a:ext cx="14025" cy="14050"/>
            </a:xfrm>
            <a:custGeom>
              <a:avLst/>
              <a:gdLst/>
              <a:ahLst/>
              <a:cxnLst/>
              <a:rect l="l" t="t" r="r" b="b"/>
              <a:pathLst>
                <a:path w="561" h="562" extrusionOk="0">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9" name="Google Shape;809;p7"/>
          <p:cNvSpPr txBox="1">
            <a:spLocks noGrp="1"/>
          </p:cNvSpPr>
          <p:nvPr>
            <p:ph type="title"/>
          </p:nvPr>
        </p:nvSpPr>
        <p:spPr>
          <a:xfrm>
            <a:off x="948988" y="1422767"/>
            <a:ext cx="3790500" cy="74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4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0" name="Google Shape;810;p7"/>
          <p:cNvSpPr txBox="1">
            <a:spLocks noGrp="1"/>
          </p:cNvSpPr>
          <p:nvPr>
            <p:ph type="subTitle" idx="1"/>
          </p:nvPr>
        </p:nvSpPr>
        <p:spPr>
          <a:xfrm>
            <a:off x="948988" y="2357225"/>
            <a:ext cx="3790500" cy="156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999999"/>
              </a:buClr>
              <a:buSzPts val="800"/>
              <a:buFont typeface="Open Sans"/>
              <a:buChar char="●"/>
              <a:defRPr/>
            </a:lvl1pPr>
            <a:lvl2pPr lvl="1" algn="ctr" rtl="0">
              <a:lnSpc>
                <a:spcPct val="100000"/>
              </a:lnSpc>
              <a:spcBef>
                <a:spcPts val="160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1"/>
        <p:cNvGrpSpPr/>
        <p:nvPr/>
      </p:nvGrpSpPr>
      <p:grpSpPr>
        <a:xfrm>
          <a:off x="0" y="0"/>
          <a:ext cx="0" cy="0"/>
          <a:chOff x="0" y="0"/>
          <a:chExt cx="0" cy="0"/>
        </a:xfrm>
      </p:grpSpPr>
      <p:grpSp>
        <p:nvGrpSpPr>
          <p:cNvPr id="812" name="Google Shape;812;p8"/>
          <p:cNvGrpSpPr/>
          <p:nvPr/>
        </p:nvGrpSpPr>
        <p:grpSpPr>
          <a:xfrm rot="10800000">
            <a:off x="38" y="-3"/>
            <a:ext cx="3941609" cy="1021956"/>
            <a:chOff x="2582150" y="3714800"/>
            <a:chExt cx="2689050" cy="697200"/>
          </a:xfrm>
        </p:grpSpPr>
        <p:sp>
          <p:nvSpPr>
            <p:cNvPr id="813" name="Google Shape;813;p8"/>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8"/>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8"/>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8"/>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8"/>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8"/>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8"/>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8"/>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8"/>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8"/>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8"/>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8"/>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8"/>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8"/>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8"/>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8"/>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8"/>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8"/>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8"/>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8"/>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8"/>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8"/>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8"/>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8"/>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8"/>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8"/>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8"/>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8"/>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8"/>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8"/>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8"/>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8"/>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8"/>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8"/>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8"/>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8"/>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8"/>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8"/>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8"/>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8"/>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8"/>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8"/>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8"/>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8"/>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8"/>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8"/>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8"/>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8"/>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8"/>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8"/>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8"/>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8"/>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8"/>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8"/>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8"/>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8"/>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8"/>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8"/>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8"/>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8"/>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8"/>
          <p:cNvGrpSpPr/>
          <p:nvPr/>
        </p:nvGrpSpPr>
        <p:grpSpPr>
          <a:xfrm rot="10800000" flipH="1">
            <a:off x="5202063" y="-3"/>
            <a:ext cx="3941609" cy="1021956"/>
            <a:chOff x="2582150" y="3714800"/>
            <a:chExt cx="2689050" cy="697200"/>
          </a:xfrm>
        </p:grpSpPr>
        <p:sp>
          <p:nvSpPr>
            <p:cNvPr id="874" name="Google Shape;874;p8"/>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8"/>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8"/>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8"/>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8"/>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8"/>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8"/>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8"/>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8"/>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8"/>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8"/>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8"/>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8"/>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8"/>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8"/>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8"/>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8"/>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8"/>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8"/>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8"/>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8"/>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8"/>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8"/>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8"/>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8"/>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8"/>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8"/>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8"/>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8"/>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8"/>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8"/>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8"/>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8"/>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8"/>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8"/>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8"/>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8"/>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8"/>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8"/>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8"/>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8"/>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8"/>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8"/>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8"/>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8"/>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8"/>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8"/>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8"/>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8"/>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8"/>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8"/>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8"/>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8"/>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8"/>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8"/>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8"/>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8"/>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8"/>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8"/>
          <p:cNvGrpSpPr/>
          <p:nvPr/>
        </p:nvGrpSpPr>
        <p:grpSpPr>
          <a:xfrm>
            <a:off x="-27" y="3282339"/>
            <a:ext cx="3680939" cy="1565485"/>
            <a:chOff x="889075" y="3382100"/>
            <a:chExt cx="2866775" cy="1219225"/>
          </a:xfrm>
        </p:grpSpPr>
        <p:sp>
          <p:nvSpPr>
            <p:cNvPr id="935" name="Google Shape;935;p8"/>
            <p:cNvSpPr/>
            <p:nvPr/>
          </p:nvSpPr>
          <p:spPr>
            <a:xfrm>
              <a:off x="2285400" y="4527175"/>
              <a:ext cx="133950" cy="42000"/>
            </a:xfrm>
            <a:custGeom>
              <a:avLst/>
              <a:gdLst/>
              <a:ahLst/>
              <a:cxnLst/>
              <a:rect l="l" t="t" r="r" b="b"/>
              <a:pathLst>
                <a:path w="5358" h="1680" extrusionOk="0">
                  <a:moveTo>
                    <a:pt x="4906" y="0"/>
                  </a:moveTo>
                  <a:lnTo>
                    <a:pt x="72" y="1203"/>
                  </a:lnTo>
                  <a:lnTo>
                    <a:pt x="0" y="1679"/>
                  </a:lnTo>
                  <a:lnTo>
                    <a:pt x="5358" y="358"/>
                  </a:lnTo>
                  <a:lnTo>
                    <a:pt x="5334" y="215"/>
                  </a:lnTo>
                  <a:lnTo>
                    <a:pt x="490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8"/>
            <p:cNvSpPr/>
            <p:nvPr/>
          </p:nvSpPr>
          <p:spPr>
            <a:xfrm>
              <a:off x="2429750" y="4527475"/>
              <a:ext cx="25" cy="625"/>
            </a:xfrm>
            <a:custGeom>
              <a:avLst/>
              <a:gdLst/>
              <a:ahLst/>
              <a:cxnLst/>
              <a:rect l="l" t="t" r="r" b="b"/>
              <a:pathLst>
                <a:path w="1" h="25" extrusionOk="0">
                  <a:moveTo>
                    <a:pt x="1" y="24"/>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8"/>
            <p:cNvSpPr/>
            <p:nvPr/>
          </p:nvSpPr>
          <p:spPr>
            <a:xfrm>
              <a:off x="2111850" y="4560225"/>
              <a:ext cx="163750" cy="40800"/>
            </a:xfrm>
            <a:custGeom>
              <a:avLst/>
              <a:gdLst/>
              <a:ahLst/>
              <a:cxnLst/>
              <a:rect l="l" t="t" r="r" b="b"/>
              <a:pathLst>
                <a:path w="6550" h="1632" extrusionOk="0">
                  <a:moveTo>
                    <a:pt x="6549" y="0"/>
                  </a:moveTo>
                  <a:lnTo>
                    <a:pt x="1" y="1631"/>
                  </a:lnTo>
                  <a:lnTo>
                    <a:pt x="1858" y="1631"/>
                  </a:lnTo>
                  <a:lnTo>
                    <a:pt x="6478" y="476"/>
                  </a:lnTo>
                  <a:lnTo>
                    <a:pt x="654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8"/>
            <p:cNvSpPr/>
            <p:nvPr/>
          </p:nvSpPr>
          <p:spPr>
            <a:xfrm>
              <a:off x="2427075" y="4524200"/>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
            <p:cNvSpPr/>
            <p:nvPr/>
          </p:nvSpPr>
          <p:spPr>
            <a:xfrm>
              <a:off x="2427075" y="45242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8"/>
            <p:cNvSpPr/>
            <p:nvPr/>
          </p:nvSpPr>
          <p:spPr>
            <a:xfrm>
              <a:off x="2428575" y="4525675"/>
              <a:ext cx="300" cy="25"/>
            </a:xfrm>
            <a:custGeom>
              <a:avLst/>
              <a:gdLst/>
              <a:ahLst/>
              <a:cxnLst/>
              <a:rect l="l" t="t" r="r" b="b"/>
              <a:pathLst>
                <a:path w="12" h="1" extrusionOk="0">
                  <a:moveTo>
                    <a:pt x="12" y="1"/>
                  </a:moveTo>
                  <a:cubicBezTo>
                    <a:pt x="0" y="1"/>
                    <a:pt x="0" y="1"/>
                    <a:pt x="12" y="1"/>
                  </a:cubicBezTo>
                  <a:cubicBezTo>
                    <a:pt x="0" y="1"/>
                    <a:pt x="0" y="1"/>
                    <a:pt x="12" y="1"/>
                  </a:cubicBezTo>
                  <a:cubicBezTo>
                    <a:pt x="0" y="1"/>
                    <a:pt x="0" y="1"/>
                    <a:pt x="1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8"/>
            <p:cNvSpPr/>
            <p:nvPr/>
          </p:nvSpPr>
          <p:spPr>
            <a:xfrm>
              <a:off x="2426775" y="4524200"/>
              <a:ext cx="925" cy="925"/>
            </a:xfrm>
            <a:custGeom>
              <a:avLst/>
              <a:gdLst/>
              <a:ahLst/>
              <a:cxnLst/>
              <a:rect l="l" t="t" r="r" b="b"/>
              <a:pathLst>
                <a:path w="37" h="37" extrusionOk="0">
                  <a:moveTo>
                    <a:pt x="1" y="0"/>
                  </a:moveTo>
                  <a:cubicBezTo>
                    <a:pt x="13" y="12"/>
                    <a:pt x="24" y="12"/>
                    <a:pt x="36" y="36"/>
                  </a:cubicBezTo>
                  <a:cubicBezTo>
                    <a:pt x="36" y="12"/>
                    <a:pt x="24"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8"/>
            <p:cNvSpPr/>
            <p:nvPr/>
          </p:nvSpPr>
          <p:spPr>
            <a:xfrm>
              <a:off x="2428275" y="4525400"/>
              <a:ext cx="325" cy="300"/>
            </a:xfrm>
            <a:custGeom>
              <a:avLst/>
              <a:gdLst/>
              <a:ahLst/>
              <a:cxnLst/>
              <a:rect l="l" t="t" r="r" b="b"/>
              <a:pathLst>
                <a:path w="13" h="12" extrusionOk="0">
                  <a:moveTo>
                    <a:pt x="12" y="12"/>
                  </a:moveTo>
                  <a:cubicBezTo>
                    <a:pt x="12" y="0"/>
                    <a:pt x="0" y="0"/>
                    <a:pt x="12" y="12"/>
                  </a:cubicBezTo>
                  <a:cubicBezTo>
                    <a:pt x="0" y="0"/>
                    <a:pt x="12" y="0"/>
                    <a:pt x="12" y="12"/>
                  </a:cubicBezTo>
                  <a:cubicBezTo>
                    <a:pt x="12" y="0"/>
                    <a:pt x="12" y="0"/>
                    <a:pt x="12"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8"/>
            <p:cNvSpPr/>
            <p:nvPr/>
          </p:nvSpPr>
          <p:spPr>
            <a:xfrm>
              <a:off x="2115725" y="4376850"/>
              <a:ext cx="176250" cy="92600"/>
            </a:xfrm>
            <a:custGeom>
              <a:avLst/>
              <a:gdLst/>
              <a:ahLst/>
              <a:cxnLst/>
              <a:rect l="l" t="t" r="r" b="b"/>
              <a:pathLst>
                <a:path w="7050" h="3704" extrusionOk="0">
                  <a:moveTo>
                    <a:pt x="429" y="1"/>
                  </a:moveTo>
                  <a:lnTo>
                    <a:pt x="1" y="287"/>
                  </a:lnTo>
                  <a:lnTo>
                    <a:pt x="6978" y="3704"/>
                  </a:lnTo>
                  <a:lnTo>
                    <a:pt x="7049" y="3251"/>
                  </a:ln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8"/>
            <p:cNvSpPr/>
            <p:nvPr/>
          </p:nvSpPr>
          <p:spPr>
            <a:xfrm>
              <a:off x="2300575" y="4463175"/>
              <a:ext cx="126525" cy="69375"/>
            </a:xfrm>
            <a:custGeom>
              <a:avLst/>
              <a:gdLst/>
              <a:ahLst/>
              <a:cxnLst/>
              <a:rect l="l" t="t" r="r" b="b"/>
              <a:pathLst>
                <a:path w="5061" h="2775" extrusionOk="0">
                  <a:moveTo>
                    <a:pt x="5041" y="2436"/>
                  </a:moveTo>
                  <a:cubicBezTo>
                    <a:pt x="5047" y="2441"/>
                    <a:pt x="5061" y="2441"/>
                    <a:pt x="5061" y="2441"/>
                  </a:cubicBezTo>
                  <a:cubicBezTo>
                    <a:pt x="5054" y="2440"/>
                    <a:pt x="5047" y="2438"/>
                    <a:pt x="5041" y="2436"/>
                  </a:cubicBezTo>
                  <a:close/>
                  <a:moveTo>
                    <a:pt x="72" y="1"/>
                  </a:moveTo>
                  <a:lnTo>
                    <a:pt x="0" y="465"/>
                  </a:lnTo>
                  <a:lnTo>
                    <a:pt x="4299" y="2560"/>
                  </a:lnTo>
                  <a:lnTo>
                    <a:pt x="4727" y="2775"/>
                  </a:lnTo>
                  <a:lnTo>
                    <a:pt x="4715" y="2656"/>
                  </a:lnTo>
                  <a:cubicBezTo>
                    <a:pt x="4703" y="2537"/>
                    <a:pt x="4787" y="2418"/>
                    <a:pt x="4930" y="2418"/>
                  </a:cubicBezTo>
                  <a:cubicBezTo>
                    <a:pt x="4960" y="2418"/>
                    <a:pt x="5000" y="2426"/>
                    <a:pt x="5041" y="2436"/>
                  </a:cubicBezTo>
                  <a:lnTo>
                    <a:pt x="5041" y="2436"/>
                  </a:lnTo>
                  <a:cubicBezTo>
                    <a:pt x="5038" y="2435"/>
                    <a:pt x="5037" y="2433"/>
                    <a:pt x="5037" y="2430"/>
                  </a:cubicBez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8"/>
            <p:cNvSpPr/>
            <p:nvPr/>
          </p:nvSpPr>
          <p:spPr>
            <a:xfrm>
              <a:off x="1777600" y="4208100"/>
              <a:ext cx="336950" cy="170275"/>
            </a:xfrm>
            <a:custGeom>
              <a:avLst/>
              <a:gdLst/>
              <a:ahLst/>
              <a:cxnLst/>
              <a:rect l="l" t="t" r="r" b="b"/>
              <a:pathLst>
                <a:path w="13478" h="6811" extrusionOk="0">
                  <a:moveTo>
                    <a:pt x="143" y="0"/>
                  </a:moveTo>
                  <a:cubicBezTo>
                    <a:pt x="119" y="131"/>
                    <a:pt x="83" y="262"/>
                    <a:pt x="0" y="369"/>
                  </a:cubicBezTo>
                  <a:lnTo>
                    <a:pt x="72" y="452"/>
                  </a:lnTo>
                  <a:lnTo>
                    <a:pt x="13049" y="6810"/>
                  </a:lnTo>
                  <a:lnTo>
                    <a:pt x="13478" y="6525"/>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8"/>
            <p:cNvSpPr/>
            <p:nvPr/>
          </p:nvSpPr>
          <p:spPr>
            <a:xfrm>
              <a:off x="2429750" y="4527175"/>
              <a:ext cx="25" cy="325"/>
            </a:xfrm>
            <a:custGeom>
              <a:avLst/>
              <a:gdLst/>
              <a:ahLst/>
              <a:cxnLst/>
              <a:rect l="l" t="t" r="r" b="b"/>
              <a:pathLst>
                <a:path w="1" h="13" extrusionOk="0">
                  <a:moveTo>
                    <a:pt x="1" y="12"/>
                  </a:moveTo>
                  <a:cubicBezTo>
                    <a:pt x="1" y="12"/>
                    <a:pt x="1" y="0"/>
                    <a:pt x="1" y="12"/>
                  </a:cubicBezTo>
                  <a:cubicBezTo>
                    <a:pt x="1" y="0"/>
                    <a:pt x="1" y="12"/>
                    <a:pt x="1"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8"/>
            <p:cNvSpPr/>
            <p:nvPr/>
          </p:nvSpPr>
          <p:spPr>
            <a:xfrm>
              <a:off x="2427075" y="45242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8"/>
            <p:cNvSpPr/>
            <p:nvPr/>
          </p:nvSpPr>
          <p:spPr>
            <a:xfrm>
              <a:off x="2428575" y="4525400"/>
              <a:ext cx="25" cy="300"/>
            </a:xfrm>
            <a:custGeom>
              <a:avLst/>
              <a:gdLst/>
              <a:ahLst/>
              <a:cxnLst/>
              <a:rect l="l" t="t" r="r" b="b"/>
              <a:pathLst>
                <a:path w="1" h="12" extrusionOk="0">
                  <a:moveTo>
                    <a:pt x="0" y="12"/>
                  </a:moveTo>
                  <a:lnTo>
                    <a:pt x="0" y="12"/>
                  </a:lnTo>
                  <a:lnTo>
                    <a:pt x="0" y="12"/>
                  </a:lnTo>
                  <a:cubicBezTo>
                    <a:pt x="0" y="0"/>
                    <a:pt x="0" y="0"/>
                    <a:pt x="0" y="12"/>
                  </a:cubicBezTo>
                  <a:cubicBezTo>
                    <a:pt x="0" y="0"/>
                    <a:pt x="0" y="12"/>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
            <p:cNvSpPr/>
            <p:nvPr/>
          </p:nvSpPr>
          <p:spPr>
            <a:xfrm>
              <a:off x="3679325" y="4491150"/>
              <a:ext cx="76525" cy="109875"/>
            </a:xfrm>
            <a:custGeom>
              <a:avLst/>
              <a:gdLst/>
              <a:ahLst/>
              <a:cxnLst/>
              <a:rect l="l" t="t" r="r" b="b"/>
              <a:pathLst>
                <a:path w="3061" h="4395" extrusionOk="0">
                  <a:moveTo>
                    <a:pt x="405" y="1"/>
                  </a:moveTo>
                  <a:lnTo>
                    <a:pt x="0" y="203"/>
                  </a:lnTo>
                  <a:lnTo>
                    <a:pt x="2536" y="4394"/>
                  </a:lnTo>
                  <a:lnTo>
                    <a:pt x="3060" y="4394"/>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8"/>
            <p:cNvSpPr/>
            <p:nvPr/>
          </p:nvSpPr>
          <p:spPr>
            <a:xfrm>
              <a:off x="3424225" y="4426275"/>
              <a:ext cx="150925" cy="98550"/>
            </a:xfrm>
            <a:custGeom>
              <a:avLst/>
              <a:gdLst/>
              <a:ahLst/>
              <a:cxnLst/>
              <a:rect l="l" t="t" r="r" b="b"/>
              <a:pathLst>
                <a:path w="6037" h="3942" extrusionOk="0">
                  <a:moveTo>
                    <a:pt x="108" y="0"/>
                  </a:moveTo>
                  <a:cubicBezTo>
                    <a:pt x="120" y="0"/>
                    <a:pt x="131" y="24"/>
                    <a:pt x="143" y="24"/>
                  </a:cubicBezTo>
                  <a:cubicBezTo>
                    <a:pt x="131" y="0"/>
                    <a:pt x="120" y="0"/>
                    <a:pt x="108" y="0"/>
                  </a:cubicBezTo>
                  <a:close/>
                  <a:moveTo>
                    <a:pt x="143" y="24"/>
                  </a:moveTo>
                  <a:cubicBezTo>
                    <a:pt x="179" y="48"/>
                    <a:pt x="203" y="84"/>
                    <a:pt x="227" y="119"/>
                  </a:cubicBezTo>
                  <a:cubicBezTo>
                    <a:pt x="262" y="238"/>
                    <a:pt x="227" y="357"/>
                    <a:pt x="108" y="417"/>
                  </a:cubicBezTo>
                  <a:lnTo>
                    <a:pt x="1" y="465"/>
                  </a:lnTo>
                  <a:lnTo>
                    <a:pt x="5799" y="3941"/>
                  </a:lnTo>
                  <a:cubicBezTo>
                    <a:pt x="5835" y="3798"/>
                    <a:pt x="5918" y="3667"/>
                    <a:pt x="6037" y="3560"/>
                  </a:cubicBezTo>
                  <a:lnTo>
                    <a:pt x="143" y="2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8"/>
            <p:cNvSpPr/>
            <p:nvPr/>
          </p:nvSpPr>
          <p:spPr>
            <a:xfrm>
              <a:off x="3171525" y="4426275"/>
              <a:ext cx="259275" cy="123550"/>
            </a:xfrm>
            <a:custGeom>
              <a:avLst/>
              <a:gdLst/>
              <a:ahLst/>
              <a:cxnLst/>
              <a:rect l="l" t="t" r="r" b="b"/>
              <a:pathLst>
                <a:path w="10371" h="4942" extrusionOk="0">
                  <a:moveTo>
                    <a:pt x="10085" y="0"/>
                  </a:moveTo>
                  <a:cubicBezTo>
                    <a:pt x="10073" y="0"/>
                    <a:pt x="10061" y="0"/>
                    <a:pt x="10049" y="24"/>
                  </a:cubicBezTo>
                  <a:lnTo>
                    <a:pt x="0" y="4501"/>
                  </a:lnTo>
                  <a:cubicBezTo>
                    <a:pt x="83" y="4584"/>
                    <a:pt x="131" y="4703"/>
                    <a:pt x="119" y="4834"/>
                  </a:cubicBezTo>
                  <a:cubicBezTo>
                    <a:pt x="107" y="4870"/>
                    <a:pt x="95" y="4918"/>
                    <a:pt x="72" y="4941"/>
                  </a:cubicBezTo>
                  <a:lnTo>
                    <a:pt x="10109" y="465"/>
                  </a:lnTo>
                  <a:lnTo>
                    <a:pt x="10216" y="417"/>
                  </a:lnTo>
                  <a:cubicBezTo>
                    <a:pt x="10335" y="381"/>
                    <a:pt x="10370" y="238"/>
                    <a:pt x="10335" y="119"/>
                  </a:cubicBezTo>
                  <a:cubicBezTo>
                    <a:pt x="10311" y="84"/>
                    <a:pt x="10287" y="48"/>
                    <a:pt x="10239" y="24"/>
                  </a:cubicBezTo>
                  <a:cubicBezTo>
                    <a:pt x="10228" y="0"/>
                    <a:pt x="10204" y="0"/>
                    <a:pt x="1019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8"/>
            <p:cNvSpPr/>
            <p:nvPr/>
          </p:nvSpPr>
          <p:spPr>
            <a:xfrm>
              <a:off x="3599850" y="4534025"/>
              <a:ext cx="100925" cy="67000"/>
            </a:xfrm>
            <a:custGeom>
              <a:avLst/>
              <a:gdLst/>
              <a:ahLst/>
              <a:cxnLst/>
              <a:rect l="l" t="t" r="r" b="b"/>
              <a:pathLst>
                <a:path w="4037" h="2680" extrusionOk="0">
                  <a:moveTo>
                    <a:pt x="322" y="0"/>
                  </a:moveTo>
                  <a:lnTo>
                    <a:pt x="131" y="96"/>
                  </a:lnTo>
                  <a:cubicBezTo>
                    <a:pt x="107" y="179"/>
                    <a:pt x="60" y="250"/>
                    <a:pt x="0" y="310"/>
                  </a:cubicBezTo>
                  <a:lnTo>
                    <a:pt x="3274" y="2679"/>
                  </a:lnTo>
                  <a:lnTo>
                    <a:pt x="4036" y="2679"/>
                  </a:lnTo>
                  <a:lnTo>
                    <a:pt x="32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8"/>
            <p:cNvSpPr/>
            <p:nvPr/>
          </p:nvSpPr>
          <p:spPr>
            <a:xfrm>
              <a:off x="3456675" y="4539975"/>
              <a:ext cx="126825" cy="61050"/>
            </a:xfrm>
            <a:custGeom>
              <a:avLst/>
              <a:gdLst/>
              <a:ahLst/>
              <a:cxnLst/>
              <a:rect l="l" t="t" r="r" b="b"/>
              <a:pathLst>
                <a:path w="5073" h="2442" extrusionOk="0">
                  <a:moveTo>
                    <a:pt x="4620" y="0"/>
                  </a:moveTo>
                  <a:lnTo>
                    <a:pt x="0" y="2441"/>
                  </a:lnTo>
                  <a:lnTo>
                    <a:pt x="965" y="2441"/>
                  </a:lnTo>
                  <a:lnTo>
                    <a:pt x="5072" y="274"/>
                  </a:lnTo>
                  <a:cubicBezTo>
                    <a:pt x="4882" y="250"/>
                    <a:pt x="4715" y="143"/>
                    <a:pt x="4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8"/>
            <p:cNvSpPr/>
            <p:nvPr/>
          </p:nvSpPr>
          <p:spPr>
            <a:xfrm>
              <a:off x="3602825" y="4479850"/>
              <a:ext cx="91100" cy="56275"/>
            </a:xfrm>
            <a:custGeom>
              <a:avLst/>
              <a:gdLst/>
              <a:ahLst/>
              <a:cxnLst/>
              <a:rect l="l" t="t" r="r" b="b"/>
              <a:pathLst>
                <a:path w="3644" h="2251" extrusionOk="0">
                  <a:moveTo>
                    <a:pt x="3382" y="0"/>
                  </a:moveTo>
                  <a:cubicBezTo>
                    <a:pt x="3405" y="60"/>
                    <a:pt x="3441" y="131"/>
                    <a:pt x="3417" y="215"/>
                  </a:cubicBezTo>
                  <a:cubicBezTo>
                    <a:pt x="3407" y="388"/>
                    <a:pt x="3258" y="541"/>
                    <a:pt x="3088" y="541"/>
                  </a:cubicBezTo>
                  <a:cubicBezTo>
                    <a:pt x="3071" y="541"/>
                    <a:pt x="3054" y="539"/>
                    <a:pt x="3036" y="536"/>
                  </a:cubicBezTo>
                  <a:cubicBezTo>
                    <a:pt x="2882" y="524"/>
                    <a:pt x="2786" y="429"/>
                    <a:pt x="2739" y="310"/>
                  </a:cubicBezTo>
                  <a:lnTo>
                    <a:pt x="12" y="1751"/>
                  </a:lnTo>
                  <a:cubicBezTo>
                    <a:pt x="60" y="1834"/>
                    <a:pt x="72" y="1941"/>
                    <a:pt x="60" y="2048"/>
                  </a:cubicBezTo>
                  <a:cubicBezTo>
                    <a:pt x="60" y="2120"/>
                    <a:pt x="24" y="2191"/>
                    <a:pt x="0" y="2251"/>
                  </a:cubicBezTo>
                  <a:lnTo>
                    <a:pt x="191" y="2144"/>
                  </a:lnTo>
                  <a:lnTo>
                    <a:pt x="3060" y="643"/>
                  </a:lnTo>
                  <a:lnTo>
                    <a:pt x="3465" y="441"/>
                  </a:lnTo>
                  <a:lnTo>
                    <a:pt x="3501" y="417"/>
                  </a:lnTo>
                  <a:cubicBezTo>
                    <a:pt x="3596" y="358"/>
                    <a:pt x="3644" y="227"/>
                    <a:pt x="3584" y="119"/>
                  </a:cubicBezTo>
                  <a:cubicBezTo>
                    <a:pt x="3572" y="84"/>
                    <a:pt x="3536" y="48"/>
                    <a:pt x="3501" y="36"/>
                  </a:cubicBezTo>
                  <a:cubicBezTo>
                    <a:pt x="3465" y="12"/>
                    <a:pt x="3417" y="0"/>
                    <a:pt x="338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8"/>
            <p:cNvSpPr/>
            <p:nvPr/>
          </p:nvSpPr>
          <p:spPr>
            <a:xfrm>
              <a:off x="2987850" y="4144100"/>
              <a:ext cx="175650" cy="396800"/>
            </a:xfrm>
            <a:custGeom>
              <a:avLst/>
              <a:gdLst/>
              <a:ahLst/>
              <a:cxnLst/>
              <a:rect l="l" t="t" r="r" b="b"/>
              <a:pathLst>
                <a:path w="7026" h="15872" extrusionOk="0">
                  <a:moveTo>
                    <a:pt x="418" y="0"/>
                  </a:moveTo>
                  <a:cubicBezTo>
                    <a:pt x="299" y="84"/>
                    <a:pt x="144" y="143"/>
                    <a:pt x="1" y="155"/>
                  </a:cubicBezTo>
                  <a:lnTo>
                    <a:pt x="6621" y="15847"/>
                  </a:lnTo>
                  <a:cubicBezTo>
                    <a:pt x="6645" y="15847"/>
                    <a:pt x="6668" y="15859"/>
                    <a:pt x="6680" y="15871"/>
                  </a:cubicBezTo>
                  <a:cubicBezTo>
                    <a:pt x="6752" y="15752"/>
                    <a:pt x="6871" y="15681"/>
                    <a:pt x="7026" y="15681"/>
                  </a:cubicBezTo>
                  <a:lnTo>
                    <a:pt x="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8"/>
            <p:cNvSpPr/>
            <p:nvPr/>
          </p:nvSpPr>
          <p:spPr>
            <a:xfrm>
              <a:off x="3159900" y="4553675"/>
              <a:ext cx="31275" cy="47350"/>
            </a:xfrm>
            <a:custGeom>
              <a:avLst/>
              <a:gdLst/>
              <a:ahLst/>
              <a:cxnLst/>
              <a:rect l="l" t="t" r="r" b="b"/>
              <a:pathLst>
                <a:path w="1251" h="1894" extrusionOk="0">
                  <a:moveTo>
                    <a:pt x="453" y="0"/>
                  </a:moveTo>
                  <a:cubicBezTo>
                    <a:pt x="368" y="75"/>
                    <a:pt x="282" y="121"/>
                    <a:pt x="162" y="121"/>
                  </a:cubicBezTo>
                  <a:cubicBezTo>
                    <a:pt x="148" y="121"/>
                    <a:pt x="134" y="120"/>
                    <a:pt x="120" y="119"/>
                  </a:cubicBezTo>
                  <a:cubicBezTo>
                    <a:pt x="84" y="119"/>
                    <a:pt x="36" y="107"/>
                    <a:pt x="1" y="83"/>
                  </a:cubicBezTo>
                  <a:lnTo>
                    <a:pt x="1" y="83"/>
                  </a:lnTo>
                  <a:lnTo>
                    <a:pt x="763" y="1893"/>
                  </a:lnTo>
                  <a:lnTo>
                    <a:pt x="1251" y="1893"/>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8"/>
            <p:cNvSpPr/>
            <p:nvPr/>
          </p:nvSpPr>
          <p:spPr>
            <a:xfrm>
              <a:off x="2998275" y="4539850"/>
              <a:ext cx="156900" cy="61175"/>
            </a:xfrm>
            <a:custGeom>
              <a:avLst/>
              <a:gdLst/>
              <a:ahLst/>
              <a:cxnLst/>
              <a:rect l="l" t="t" r="r" b="b"/>
              <a:pathLst>
                <a:path w="6276" h="2447" extrusionOk="0">
                  <a:moveTo>
                    <a:pt x="6157" y="1"/>
                  </a:moveTo>
                  <a:cubicBezTo>
                    <a:pt x="6134" y="1"/>
                    <a:pt x="6111" y="10"/>
                    <a:pt x="6085" y="29"/>
                  </a:cubicBezTo>
                  <a:lnTo>
                    <a:pt x="1" y="2446"/>
                  </a:lnTo>
                  <a:lnTo>
                    <a:pt x="1203" y="2446"/>
                  </a:lnTo>
                  <a:lnTo>
                    <a:pt x="6251" y="446"/>
                  </a:lnTo>
                  <a:cubicBezTo>
                    <a:pt x="6251" y="434"/>
                    <a:pt x="6251" y="434"/>
                    <a:pt x="6263" y="434"/>
                  </a:cubicBezTo>
                  <a:cubicBezTo>
                    <a:pt x="6228" y="375"/>
                    <a:pt x="6216" y="303"/>
                    <a:pt x="6216" y="220"/>
                  </a:cubicBezTo>
                  <a:cubicBezTo>
                    <a:pt x="6216" y="160"/>
                    <a:pt x="6251" y="101"/>
                    <a:pt x="6275" y="41"/>
                  </a:cubicBezTo>
                  <a:cubicBezTo>
                    <a:pt x="6263" y="29"/>
                    <a:pt x="6228" y="29"/>
                    <a:pt x="6216" y="17"/>
                  </a:cubicBezTo>
                  <a:cubicBezTo>
                    <a:pt x="6194" y="7"/>
                    <a:pt x="6175" y="1"/>
                    <a:pt x="61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8"/>
            <p:cNvSpPr/>
            <p:nvPr/>
          </p:nvSpPr>
          <p:spPr>
            <a:xfrm>
              <a:off x="2838450" y="4144100"/>
              <a:ext cx="147950" cy="456925"/>
            </a:xfrm>
            <a:custGeom>
              <a:avLst/>
              <a:gdLst/>
              <a:ahLst/>
              <a:cxnLst/>
              <a:rect l="l" t="t" r="r" b="b"/>
              <a:pathLst>
                <a:path w="5918" h="18277" extrusionOk="0">
                  <a:moveTo>
                    <a:pt x="5501" y="0"/>
                  </a:moveTo>
                  <a:lnTo>
                    <a:pt x="0" y="18276"/>
                  </a:lnTo>
                  <a:lnTo>
                    <a:pt x="464" y="18276"/>
                  </a:lnTo>
                  <a:lnTo>
                    <a:pt x="5917" y="155"/>
                  </a:lnTo>
                  <a:cubicBezTo>
                    <a:pt x="5751" y="143"/>
                    <a:pt x="5596" y="84"/>
                    <a:pt x="550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
            <p:cNvSpPr/>
            <p:nvPr/>
          </p:nvSpPr>
          <p:spPr>
            <a:xfrm>
              <a:off x="2418450" y="4523000"/>
              <a:ext cx="17875" cy="77425"/>
            </a:xfrm>
            <a:custGeom>
              <a:avLst/>
              <a:gdLst/>
              <a:ahLst/>
              <a:cxnLst/>
              <a:rect l="l" t="t" r="r" b="b"/>
              <a:pathLst>
                <a:path w="715" h="3097" extrusionOk="0">
                  <a:moveTo>
                    <a:pt x="357" y="1"/>
                  </a:moveTo>
                  <a:cubicBezTo>
                    <a:pt x="328" y="13"/>
                    <a:pt x="301" y="13"/>
                    <a:pt x="277" y="13"/>
                  </a:cubicBezTo>
                  <a:cubicBezTo>
                    <a:pt x="253" y="13"/>
                    <a:pt x="232" y="13"/>
                    <a:pt x="215" y="25"/>
                  </a:cubicBezTo>
                  <a:cubicBezTo>
                    <a:pt x="96" y="37"/>
                    <a:pt x="0" y="144"/>
                    <a:pt x="0" y="263"/>
                  </a:cubicBezTo>
                  <a:lnTo>
                    <a:pt x="12" y="382"/>
                  </a:lnTo>
                  <a:lnTo>
                    <a:pt x="36" y="513"/>
                  </a:lnTo>
                  <a:lnTo>
                    <a:pt x="274" y="3096"/>
                  </a:lnTo>
                  <a:lnTo>
                    <a:pt x="715" y="3096"/>
                  </a:lnTo>
                  <a:lnTo>
                    <a:pt x="465" y="203"/>
                  </a:lnTo>
                  <a:lnTo>
                    <a:pt x="465" y="179"/>
                  </a:lnTo>
                  <a:lnTo>
                    <a:pt x="465" y="156"/>
                  </a:lnTo>
                  <a:lnTo>
                    <a:pt x="465" y="132"/>
                  </a:lnTo>
                  <a:lnTo>
                    <a:pt x="465" y="120"/>
                  </a:lnTo>
                  <a:cubicBezTo>
                    <a:pt x="465" y="108"/>
                    <a:pt x="453" y="108"/>
                    <a:pt x="453" y="96"/>
                  </a:cubicBezTo>
                  <a:cubicBezTo>
                    <a:pt x="453" y="96"/>
                    <a:pt x="453" y="72"/>
                    <a:pt x="429" y="72"/>
                  </a:cubicBezTo>
                  <a:cubicBezTo>
                    <a:pt x="429" y="72"/>
                    <a:pt x="429" y="60"/>
                    <a:pt x="417" y="60"/>
                  </a:cubicBezTo>
                  <a:lnTo>
                    <a:pt x="405" y="48"/>
                  </a:lnTo>
                  <a:cubicBezTo>
                    <a:pt x="405" y="48"/>
                    <a:pt x="405" y="37"/>
                    <a:pt x="381" y="37"/>
                  </a:cubicBezTo>
                  <a:cubicBezTo>
                    <a:pt x="369" y="13"/>
                    <a:pt x="357" y="13"/>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8"/>
            <p:cNvSpPr/>
            <p:nvPr/>
          </p:nvSpPr>
          <p:spPr>
            <a:xfrm>
              <a:off x="2269325" y="4231000"/>
              <a:ext cx="70575" cy="370025"/>
            </a:xfrm>
            <a:custGeom>
              <a:avLst/>
              <a:gdLst/>
              <a:ahLst/>
              <a:cxnLst/>
              <a:rect l="l" t="t" r="r" b="b"/>
              <a:pathLst>
                <a:path w="2823" h="14801" extrusionOk="0">
                  <a:moveTo>
                    <a:pt x="2810" y="1"/>
                  </a:moveTo>
                  <a:cubicBezTo>
                    <a:pt x="2810" y="72"/>
                    <a:pt x="2786" y="167"/>
                    <a:pt x="2703" y="215"/>
                  </a:cubicBezTo>
                  <a:lnTo>
                    <a:pt x="2286" y="489"/>
                  </a:lnTo>
                  <a:lnTo>
                    <a:pt x="905" y="9085"/>
                  </a:lnTo>
                  <a:lnTo>
                    <a:pt x="834" y="9538"/>
                  </a:lnTo>
                  <a:lnTo>
                    <a:pt x="250" y="13169"/>
                  </a:lnTo>
                  <a:lnTo>
                    <a:pt x="179" y="13645"/>
                  </a:lnTo>
                  <a:lnTo>
                    <a:pt x="0" y="14800"/>
                  </a:lnTo>
                  <a:lnTo>
                    <a:pt x="441" y="14800"/>
                  </a:lnTo>
                  <a:lnTo>
                    <a:pt x="655" y="13526"/>
                  </a:lnTo>
                  <a:lnTo>
                    <a:pt x="727" y="13050"/>
                  </a:lnTo>
                  <a:lnTo>
                    <a:pt x="1262" y="9752"/>
                  </a:lnTo>
                  <a:lnTo>
                    <a:pt x="1334" y="9288"/>
                  </a:lnTo>
                  <a:lnTo>
                    <a:pt x="28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8"/>
            <p:cNvSpPr/>
            <p:nvPr/>
          </p:nvSpPr>
          <p:spPr>
            <a:xfrm>
              <a:off x="1768950" y="4217025"/>
              <a:ext cx="178625" cy="268800"/>
            </a:xfrm>
            <a:custGeom>
              <a:avLst/>
              <a:gdLst/>
              <a:ahLst/>
              <a:cxnLst/>
              <a:rect l="l" t="t" r="r" b="b"/>
              <a:pathLst>
                <a:path w="7145" h="10752" extrusionOk="0">
                  <a:moveTo>
                    <a:pt x="370" y="0"/>
                  </a:moveTo>
                  <a:cubicBezTo>
                    <a:pt x="275" y="119"/>
                    <a:pt x="144" y="203"/>
                    <a:pt x="1" y="250"/>
                  </a:cubicBezTo>
                  <a:lnTo>
                    <a:pt x="6966" y="10752"/>
                  </a:lnTo>
                  <a:lnTo>
                    <a:pt x="7145" y="10621"/>
                  </a:lnTo>
                  <a:cubicBezTo>
                    <a:pt x="6918" y="10597"/>
                    <a:pt x="6787" y="10394"/>
                    <a:pt x="6799" y="10180"/>
                  </a:cubicBezTo>
                  <a:cubicBezTo>
                    <a:pt x="6811" y="10073"/>
                    <a:pt x="6859" y="9966"/>
                    <a:pt x="6930" y="9906"/>
                  </a:cubicBezTo>
                  <a:lnTo>
                    <a:pt x="429" y="84"/>
                  </a:lnTo>
                  <a:lnTo>
                    <a:pt x="3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8"/>
            <p:cNvSpPr/>
            <p:nvPr/>
          </p:nvSpPr>
          <p:spPr>
            <a:xfrm>
              <a:off x="1949050" y="4488775"/>
              <a:ext cx="83350" cy="112250"/>
            </a:xfrm>
            <a:custGeom>
              <a:avLst/>
              <a:gdLst/>
              <a:ahLst/>
              <a:cxnLst/>
              <a:rect l="l" t="t" r="r" b="b"/>
              <a:pathLst>
                <a:path w="3334" h="4490" extrusionOk="0">
                  <a:moveTo>
                    <a:pt x="369" y="1"/>
                  </a:moveTo>
                  <a:lnTo>
                    <a:pt x="0" y="263"/>
                  </a:lnTo>
                  <a:lnTo>
                    <a:pt x="2798" y="4489"/>
                  </a:lnTo>
                  <a:lnTo>
                    <a:pt x="3334" y="4489"/>
                  </a:lnTo>
                  <a:lnTo>
                    <a:pt x="36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8"/>
            <p:cNvSpPr/>
            <p:nvPr/>
          </p:nvSpPr>
          <p:spPr>
            <a:xfrm>
              <a:off x="1528150" y="4542950"/>
              <a:ext cx="62250" cy="58075"/>
            </a:xfrm>
            <a:custGeom>
              <a:avLst/>
              <a:gdLst/>
              <a:ahLst/>
              <a:cxnLst/>
              <a:rect l="l" t="t" r="r" b="b"/>
              <a:pathLst>
                <a:path w="2490" h="2323" extrusionOk="0">
                  <a:moveTo>
                    <a:pt x="251" y="1"/>
                  </a:moveTo>
                  <a:lnTo>
                    <a:pt x="1" y="382"/>
                  </a:lnTo>
                  <a:lnTo>
                    <a:pt x="1858" y="2322"/>
                  </a:lnTo>
                  <a:lnTo>
                    <a:pt x="2489" y="2322"/>
                  </a:ln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8"/>
            <p:cNvSpPr/>
            <p:nvPr/>
          </p:nvSpPr>
          <p:spPr>
            <a:xfrm>
              <a:off x="1404925" y="4411375"/>
              <a:ext cx="121475" cy="132500"/>
            </a:xfrm>
            <a:custGeom>
              <a:avLst/>
              <a:gdLst/>
              <a:ahLst/>
              <a:cxnLst/>
              <a:rect l="l" t="t" r="r" b="b"/>
              <a:pathLst>
                <a:path w="4859" h="5300" extrusionOk="0">
                  <a:moveTo>
                    <a:pt x="131" y="1"/>
                  </a:moveTo>
                  <a:lnTo>
                    <a:pt x="131" y="1"/>
                  </a:lnTo>
                  <a:cubicBezTo>
                    <a:pt x="167" y="84"/>
                    <a:pt x="179" y="144"/>
                    <a:pt x="179" y="215"/>
                  </a:cubicBezTo>
                  <a:cubicBezTo>
                    <a:pt x="167" y="346"/>
                    <a:pt x="108" y="453"/>
                    <a:pt x="1" y="513"/>
                  </a:cubicBezTo>
                  <a:lnTo>
                    <a:pt x="4596" y="5299"/>
                  </a:lnTo>
                  <a:lnTo>
                    <a:pt x="4858" y="4918"/>
                  </a:lnTo>
                  <a:lnTo>
                    <a:pt x="13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8"/>
            <p:cNvSpPr/>
            <p:nvPr/>
          </p:nvSpPr>
          <p:spPr>
            <a:xfrm>
              <a:off x="1219200" y="4222975"/>
              <a:ext cx="181275" cy="185450"/>
            </a:xfrm>
            <a:custGeom>
              <a:avLst/>
              <a:gdLst/>
              <a:ahLst/>
              <a:cxnLst/>
              <a:rect l="l" t="t" r="r" b="b"/>
              <a:pathLst>
                <a:path w="7251" h="7418" extrusionOk="0">
                  <a:moveTo>
                    <a:pt x="333" y="0"/>
                  </a:moveTo>
                  <a:cubicBezTo>
                    <a:pt x="238" y="119"/>
                    <a:pt x="131" y="215"/>
                    <a:pt x="0" y="298"/>
                  </a:cubicBezTo>
                  <a:lnTo>
                    <a:pt x="6846" y="7418"/>
                  </a:lnTo>
                  <a:lnTo>
                    <a:pt x="6929" y="7394"/>
                  </a:lnTo>
                  <a:cubicBezTo>
                    <a:pt x="6965" y="7358"/>
                    <a:pt x="7013" y="7335"/>
                    <a:pt x="7072" y="7299"/>
                  </a:cubicBezTo>
                  <a:lnTo>
                    <a:pt x="7251" y="7204"/>
                  </a:ln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8"/>
            <p:cNvSpPr/>
            <p:nvPr/>
          </p:nvSpPr>
          <p:spPr>
            <a:xfrm>
              <a:off x="1770450" y="4228325"/>
              <a:ext cx="568850" cy="372400"/>
            </a:xfrm>
            <a:custGeom>
              <a:avLst/>
              <a:gdLst/>
              <a:ahLst/>
              <a:cxnLst/>
              <a:rect l="l" t="t" r="r" b="b"/>
              <a:pathLst>
                <a:path w="22754" h="14896" extrusionOk="0">
                  <a:moveTo>
                    <a:pt x="22301" y="1"/>
                  </a:moveTo>
                  <a:lnTo>
                    <a:pt x="13764" y="5704"/>
                  </a:lnTo>
                  <a:lnTo>
                    <a:pt x="13335" y="5989"/>
                  </a:lnTo>
                  <a:lnTo>
                    <a:pt x="12538" y="6525"/>
                  </a:lnTo>
                  <a:lnTo>
                    <a:pt x="12538" y="6573"/>
                  </a:lnTo>
                  <a:cubicBezTo>
                    <a:pt x="12527" y="6795"/>
                    <a:pt x="12350" y="6944"/>
                    <a:pt x="12143" y="6944"/>
                  </a:cubicBezTo>
                  <a:cubicBezTo>
                    <a:pt x="12128" y="6944"/>
                    <a:pt x="12112" y="6944"/>
                    <a:pt x="12097" y="6942"/>
                  </a:cubicBezTo>
                  <a:cubicBezTo>
                    <a:pt x="12050" y="6942"/>
                    <a:pt x="12002" y="6930"/>
                    <a:pt x="11978" y="6906"/>
                  </a:cubicBezTo>
                  <a:lnTo>
                    <a:pt x="7561" y="9859"/>
                  </a:lnTo>
                  <a:cubicBezTo>
                    <a:pt x="7517" y="10045"/>
                    <a:pt x="7352" y="10171"/>
                    <a:pt x="7158" y="10171"/>
                  </a:cubicBezTo>
                  <a:cubicBezTo>
                    <a:pt x="7142" y="10171"/>
                    <a:pt x="7125" y="10170"/>
                    <a:pt x="7108" y="10169"/>
                  </a:cubicBezTo>
                  <a:lnTo>
                    <a:pt x="7085" y="10169"/>
                  </a:lnTo>
                  <a:lnTo>
                    <a:pt x="6882" y="10300"/>
                  </a:lnTo>
                  <a:lnTo>
                    <a:pt x="0" y="14895"/>
                  </a:lnTo>
                  <a:lnTo>
                    <a:pt x="798" y="14895"/>
                  </a:lnTo>
                  <a:lnTo>
                    <a:pt x="7120" y="10669"/>
                  </a:lnTo>
                  <a:lnTo>
                    <a:pt x="7501" y="10419"/>
                  </a:lnTo>
                  <a:lnTo>
                    <a:pt x="13788" y="6228"/>
                  </a:lnTo>
                  <a:lnTo>
                    <a:pt x="14228" y="5942"/>
                  </a:lnTo>
                  <a:lnTo>
                    <a:pt x="22229" y="596"/>
                  </a:lnTo>
                  <a:lnTo>
                    <a:pt x="22646" y="310"/>
                  </a:lnTo>
                  <a:cubicBezTo>
                    <a:pt x="22718" y="274"/>
                    <a:pt x="22753" y="203"/>
                    <a:pt x="22753" y="108"/>
                  </a:cubicBezTo>
                  <a:lnTo>
                    <a:pt x="22610" y="108"/>
                  </a:lnTo>
                  <a:cubicBezTo>
                    <a:pt x="22503" y="96"/>
                    <a:pt x="22396" y="60"/>
                    <a:pt x="2230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8"/>
            <p:cNvSpPr/>
            <p:nvPr/>
          </p:nvSpPr>
          <p:spPr>
            <a:xfrm>
              <a:off x="1757350" y="4183475"/>
              <a:ext cx="13125" cy="6775"/>
            </a:xfrm>
            <a:custGeom>
              <a:avLst/>
              <a:gdLst/>
              <a:ahLst/>
              <a:cxnLst/>
              <a:rect l="l" t="t" r="r" b="b"/>
              <a:pathLst>
                <a:path w="525" h="271" extrusionOk="0">
                  <a:moveTo>
                    <a:pt x="279" y="1"/>
                  </a:moveTo>
                  <a:cubicBezTo>
                    <a:pt x="207" y="1"/>
                    <a:pt x="134" y="35"/>
                    <a:pt x="96" y="104"/>
                  </a:cubicBezTo>
                  <a:lnTo>
                    <a:pt x="1" y="271"/>
                  </a:lnTo>
                  <a:cubicBezTo>
                    <a:pt x="80" y="226"/>
                    <a:pt x="153" y="202"/>
                    <a:pt x="229" y="202"/>
                  </a:cubicBezTo>
                  <a:cubicBezTo>
                    <a:pt x="255" y="202"/>
                    <a:pt x="282" y="205"/>
                    <a:pt x="310" y="211"/>
                  </a:cubicBezTo>
                  <a:cubicBezTo>
                    <a:pt x="382" y="211"/>
                    <a:pt x="441" y="235"/>
                    <a:pt x="501" y="247"/>
                  </a:cubicBezTo>
                  <a:cubicBezTo>
                    <a:pt x="524" y="163"/>
                    <a:pt x="489" y="68"/>
                    <a:pt x="417" y="33"/>
                  </a:cubicBezTo>
                  <a:lnTo>
                    <a:pt x="393" y="33"/>
                  </a:lnTo>
                  <a:cubicBezTo>
                    <a:pt x="359" y="11"/>
                    <a:pt x="319" y="1"/>
                    <a:pt x="2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8"/>
            <p:cNvSpPr/>
            <p:nvPr/>
          </p:nvSpPr>
          <p:spPr>
            <a:xfrm>
              <a:off x="1482325" y="4218800"/>
              <a:ext cx="269100" cy="382525"/>
            </a:xfrm>
            <a:custGeom>
              <a:avLst/>
              <a:gdLst/>
              <a:ahLst/>
              <a:cxnLst/>
              <a:rect l="l" t="t" r="r" b="b"/>
              <a:pathLst>
                <a:path w="10764" h="15301" extrusionOk="0">
                  <a:moveTo>
                    <a:pt x="10751" y="1"/>
                  </a:moveTo>
                  <a:lnTo>
                    <a:pt x="9906" y="477"/>
                  </a:lnTo>
                  <a:lnTo>
                    <a:pt x="1774" y="12633"/>
                  </a:lnTo>
                  <a:lnTo>
                    <a:pt x="1524" y="13026"/>
                  </a:lnTo>
                  <a:lnTo>
                    <a:pt x="0" y="15300"/>
                  </a:lnTo>
                  <a:lnTo>
                    <a:pt x="536" y="15300"/>
                  </a:lnTo>
                  <a:lnTo>
                    <a:pt x="1834" y="13359"/>
                  </a:lnTo>
                  <a:lnTo>
                    <a:pt x="2084" y="12967"/>
                  </a:lnTo>
                  <a:lnTo>
                    <a:pt x="10763" y="13"/>
                  </a:lnTo>
                  <a:lnTo>
                    <a:pt x="107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
            <p:cNvSpPr/>
            <p:nvPr/>
          </p:nvSpPr>
          <p:spPr>
            <a:xfrm>
              <a:off x="1045650" y="4224750"/>
              <a:ext cx="149150" cy="194700"/>
            </a:xfrm>
            <a:custGeom>
              <a:avLst/>
              <a:gdLst/>
              <a:ahLst/>
              <a:cxnLst/>
              <a:rect l="l" t="t" r="r" b="b"/>
              <a:pathLst>
                <a:path w="5966" h="7788" extrusionOk="0">
                  <a:moveTo>
                    <a:pt x="5668" y="1"/>
                  </a:moveTo>
                  <a:lnTo>
                    <a:pt x="5597" y="48"/>
                  </a:lnTo>
                  <a:lnTo>
                    <a:pt x="1" y="7216"/>
                  </a:lnTo>
                  <a:lnTo>
                    <a:pt x="120" y="7787"/>
                  </a:lnTo>
                  <a:lnTo>
                    <a:pt x="5966" y="263"/>
                  </a:lnTo>
                  <a:cubicBezTo>
                    <a:pt x="5859" y="203"/>
                    <a:pt x="5739" y="108"/>
                    <a:pt x="566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8"/>
            <p:cNvSpPr/>
            <p:nvPr/>
          </p:nvSpPr>
          <p:spPr>
            <a:xfrm>
              <a:off x="892950" y="4416450"/>
              <a:ext cx="147075" cy="184575"/>
            </a:xfrm>
            <a:custGeom>
              <a:avLst/>
              <a:gdLst/>
              <a:ahLst/>
              <a:cxnLst/>
              <a:rect l="l" t="t" r="r" b="b"/>
              <a:pathLst>
                <a:path w="5883" h="7383" extrusionOk="0">
                  <a:moveTo>
                    <a:pt x="5751" y="0"/>
                  </a:moveTo>
                  <a:lnTo>
                    <a:pt x="1" y="7382"/>
                  </a:lnTo>
                  <a:lnTo>
                    <a:pt x="572" y="7382"/>
                  </a:lnTo>
                  <a:lnTo>
                    <a:pt x="5882" y="560"/>
                  </a:lnTo>
                  <a:lnTo>
                    <a:pt x="57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8"/>
            <p:cNvSpPr/>
            <p:nvPr/>
          </p:nvSpPr>
          <p:spPr>
            <a:xfrm>
              <a:off x="1395700" y="4211350"/>
              <a:ext cx="354825" cy="200650"/>
            </a:xfrm>
            <a:custGeom>
              <a:avLst/>
              <a:gdLst/>
              <a:ahLst/>
              <a:cxnLst/>
              <a:rect l="l" t="t" r="r" b="b"/>
              <a:pathLst>
                <a:path w="14193" h="8026" extrusionOk="0">
                  <a:moveTo>
                    <a:pt x="13835" y="1"/>
                  </a:moveTo>
                  <a:lnTo>
                    <a:pt x="179" y="7692"/>
                  </a:lnTo>
                  <a:lnTo>
                    <a:pt x="0" y="7788"/>
                  </a:lnTo>
                  <a:cubicBezTo>
                    <a:pt x="44" y="7770"/>
                    <a:pt x="81" y="7759"/>
                    <a:pt x="121" y="7759"/>
                  </a:cubicBezTo>
                  <a:cubicBezTo>
                    <a:pt x="136" y="7759"/>
                    <a:pt x="151" y="7761"/>
                    <a:pt x="167" y="7764"/>
                  </a:cubicBezTo>
                  <a:cubicBezTo>
                    <a:pt x="322" y="7788"/>
                    <a:pt x="441" y="7871"/>
                    <a:pt x="500" y="8026"/>
                  </a:cubicBezTo>
                  <a:lnTo>
                    <a:pt x="13359" y="787"/>
                  </a:lnTo>
                  <a:lnTo>
                    <a:pt x="14193" y="311"/>
                  </a:lnTo>
                  <a:cubicBezTo>
                    <a:pt x="14109" y="227"/>
                    <a:pt x="14050" y="120"/>
                    <a:pt x="1401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8"/>
            <p:cNvSpPr/>
            <p:nvPr/>
          </p:nvSpPr>
          <p:spPr>
            <a:xfrm>
              <a:off x="1092100" y="4407825"/>
              <a:ext cx="300350" cy="178900"/>
            </a:xfrm>
            <a:custGeom>
              <a:avLst/>
              <a:gdLst/>
              <a:ahLst/>
              <a:cxnLst/>
              <a:rect l="l" t="t" r="r" b="b"/>
              <a:pathLst>
                <a:path w="12014" h="7156" extrusionOk="0">
                  <a:moveTo>
                    <a:pt x="12013" y="0"/>
                  </a:moveTo>
                  <a:lnTo>
                    <a:pt x="11930" y="48"/>
                  </a:lnTo>
                  <a:lnTo>
                    <a:pt x="0" y="6751"/>
                  </a:lnTo>
                  <a:cubicBezTo>
                    <a:pt x="107" y="6858"/>
                    <a:pt x="179" y="7013"/>
                    <a:pt x="191" y="7156"/>
                  </a:cubicBezTo>
                  <a:lnTo>
                    <a:pt x="4941" y="4489"/>
                  </a:lnTo>
                  <a:cubicBezTo>
                    <a:pt x="4917" y="4429"/>
                    <a:pt x="4905" y="4370"/>
                    <a:pt x="4905" y="4298"/>
                  </a:cubicBezTo>
                  <a:cubicBezTo>
                    <a:pt x="4928" y="4069"/>
                    <a:pt x="5116" y="3928"/>
                    <a:pt x="5332" y="3928"/>
                  </a:cubicBezTo>
                  <a:cubicBezTo>
                    <a:pt x="5340" y="3928"/>
                    <a:pt x="5349" y="3929"/>
                    <a:pt x="5358" y="3929"/>
                  </a:cubicBezTo>
                  <a:cubicBezTo>
                    <a:pt x="5477" y="3941"/>
                    <a:pt x="5584" y="4001"/>
                    <a:pt x="5632" y="4096"/>
                  </a:cubicBezTo>
                  <a:lnTo>
                    <a:pt x="11930" y="548"/>
                  </a:lnTo>
                  <a:cubicBezTo>
                    <a:pt x="11871" y="476"/>
                    <a:pt x="11859" y="369"/>
                    <a:pt x="11859" y="262"/>
                  </a:cubicBezTo>
                  <a:cubicBezTo>
                    <a:pt x="11871" y="167"/>
                    <a:pt x="11918" y="72"/>
                    <a:pt x="120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8"/>
            <p:cNvSpPr/>
            <p:nvPr/>
          </p:nvSpPr>
          <p:spPr>
            <a:xfrm>
              <a:off x="1231100" y="4199750"/>
              <a:ext cx="516150" cy="14325"/>
            </a:xfrm>
            <a:custGeom>
              <a:avLst/>
              <a:gdLst/>
              <a:ahLst/>
              <a:cxnLst/>
              <a:rect l="l" t="t" r="r" b="b"/>
              <a:pathLst>
                <a:path w="20646" h="573" extrusionOk="0">
                  <a:moveTo>
                    <a:pt x="20646" y="1"/>
                  </a:moveTo>
                  <a:lnTo>
                    <a:pt x="0" y="120"/>
                  </a:lnTo>
                  <a:cubicBezTo>
                    <a:pt x="36" y="239"/>
                    <a:pt x="48" y="346"/>
                    <a:pt x="36" y="465"/>
                  </a:cubicBezTo>
                  <a:cubicBezTo>
                    <a:pt x="36" y="489"/>
                    <a:pt x="24" y="536"/>
                    <a:pt x="24" y="572"/>
                  </a:cubicBezTo>
                  <a:lnTo>
                    <a:pt x="20443" y="453"/>
                  </a:lnTo>
                  <a:lnTo>
                    <a:pt x="20622" y="453"/>
                  </a:lnTo>
                  <a:cubicBezTo>
                    <a:pt x="20598" y="370"/>
                    <a:pt x="20586" y="286"/>
                    <a:pt x="20598" y="191"/>
                  </a:cubicBezTo>
                  <a:cubicBezTo>
                    <a:pt x="20598" y="120"/>
                    <a:pt x="20634" y="60"/>
                    <a:pt x="2064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8"/>
            <p:cNvSpPr/>
            <p:nvPr/>
          </p:nvSpPr>
          <p:spPr>
            <a:xfrm>
              <a:off x="889375" y="3382100"/>
              <a:ext cx="866225" cy="816200"/>
            </a:xfrm>
            <a:custGeom>
              <a:avLst/>
              <a:gdLst/>
              <a:ahLst/>
              <a:cxnLst/>
              <a:rect l="l" t="t" r="r" b="b"/>
              <a:pathLst>
                <a:path w="34649" h="32648" extrusionOk="0">
                  <a:moveTo>
                    <a:pt x="1" y="0"/>
                  </a:moveTo>
                  <a:lnTo>
                    <a:pt x="1" y="607"/>
                  </a:lnTo>
                  <a:lnTo>
                    <a:pt x="34327" y="32647"/>
                  </a:lnTo>
                  <a:cubicBezTo>
                    <a:pt x="34410" y="32516"/>
                    <a:pt x="34505" y="32397"/>
                    <a:pt x="34648" y="3233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8"/>
            <p:cNvSpPr/>
            <p:nvPr/>
          </p:nvSpPr>
          <p:spPr>
            <a:xfrm>
              <a:off x="953675" y="3873825"/>
              <a:ext cx="242625" cy="319700"/>
            </a:xfrm>
            <a:custGeom>
              <a:avLst/>
              <a:gdLst/>
              <a:ahLst/>
              <a:cxnLst/>
              <a:rect l="l" t="t" r="r" b="b"/>
              <a:pathLst>
                <a:path w="9705" h="12788" extrusionOk="0">
                  <a:moveTo>
                    <a:pt x="358" y="0"/>
                  </a:moveTo>
                  <a:cubicBezTo>
                    <a:pt x="251" y="107"/>
                    <a:pt x="132" y="191"/>
                    <a:pt x="1" y="274"/>
                  </a:cubicBezTo>
                  <a:lnTo>
                    <a:pt x="9347" y="12788"/>
                  </a:lnTo>
                  <a:cubicBezTo>
                    <a:pt x="9430" y="12669"/>
                    <a:pt x="9549" y="12573"/>
                    <a:pt x="9704" y="12514"/>
                  </a:cubicBezTo>
                  <a:lnTo>
                    <a:pt x="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8"/>
            <p:cNvSpPr/>
            <p:nvPr/>
          </p:nvSpPr>
          <p:spPr>
            <a:xfrm>
              <a:off x="1015000" y="4311375"/>
              <a:ext cx="67875" cy="261950"/>
            </a:xfrm>
            <a:custGeom>
              <a:avLst/>
              <a:gdLst/>
              <a:ahLst/>
              <a:cxnLst/>
              <a:rect l="l" t="t" r="r" b="b"/>
              <a:pathLst>
                <a:path w="2715" h="10478" extrusionOk="0">
                  <a:moveTo>
                    <a:pt x="405" y="0"/>
                  </a:moveTo>
                  <a:lnTo>
                    <a:pt x="0" y="227"/>
                  </a:lnTo>
                  <a:lnTo>
                    <a:pt x="893" y="4215"/>
                  </a:lnTo>
                  <a:lnTo>
                    <a:pt x="1012" y="4775"/>
                  </a:lnTo>
                  <a:lnTo>
                    <a:pt x="2263" y="10478"/>
                  </a:lnTo>
                  <a:cubicBezTo>
                    <a:pt x="2355" y="10432"/>
                    <a:pt x="2447" y="10414"/>
                    <a:pt x="2545" y="10414"/>
                  </a:cubicBezTo>
                  <a:cubicBezTo>
                    <a:pt x="2573" y="10414"/>
                    <a:pt x="2602" y="10416"/>
                    <a:pt x="2632" y="10418"/>
                  </a:cubicBezTo>
                  <a:cubicBezTo>
                    <a:pt x="2667" y="10418"/>
                    <a:pt x="2679" y="10430"/>
                    <a:pt x="2715" y="10430"/>
                  </a:cubicBezTo>
                  <a:lnTo>
                    <a:pt x="1358" y="4322"/>
                  </a:lnTo>
                  <a:lnTo>
                    <a:pt x="1239" y="3751"/>
                  </a:lnTo>
                  <a:lnTo>
                    <a:pt x="40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8"/>
            <p:cNvSpPr/>
            <p:nvPr/>
          </p:nvSpPr>
          <p:spPr>
            <a:xfrm>
              <a:off x="1011725" y="4302450"/>
              <a:ext cx="2100" cy="2700"/>
            </a:xfrm>
            <a:custGeom>
              <a:avLst/>
              <a:gdLst/>
              <a:ahLst/>
              <a:cxnLst/>
              <a:rect l="l" t="t" r="r" b="b"/>
              <a:pathLst>
                <a:path w="84" h="108" extrusionOk="0">
                  <a:moveTo>
                    <a:pt x="0" y="0"/>
                  </a:moveTo>
                  <a:lnTo>
                    <a:pt x="24" y="107"/>
                  </a:lnTo>
                  <a:lnTo>
                    <a:pt x="84" y="72"/>
                  </a:lnTo>
                  <a:cubicBezTo>
                    <a:pt x="48" y="60"/>
                    <a:pt x="12" y="36"/>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8"/>
            <p:cNvSpPr/>
            <p:nvPr/>
          </p:nvSpPr>
          <p:spPr>
            <a:xfrm>
              <a:off x="919450" y="3886925"/>
              <a:ext cx="99725" cy="406625"/>
            </a:xfrm>
            <a:custGeom>
              <a:avLst/>
              <a:gdLst/>
              <a:ahLst/>
              <a:cxnLst/>
              <a:rect l="l" t="t" r="r" b="b"/>
              <a:pathLst>
                <a:path w="3989" h="16265" extrusionOk="0">
                  <a:moveTo>
                    <a:pt x="12" y="0"/>
                  </a:moveTo>
                  <a:cubicBezTo>
                    <a:pt x="0" y="24"/>
                    <a:pt x="0" y="72"/>
                    <a:pt x="12" y="107"/>
                  </a:cubicBezTo>
                  <a:lnTo>
                    <a:pt x="3596" y="16264"/>
                  </a:lnTo>
                  <a:cubicBezTo>
                    <a:pt x="3644" y="16074"/>
                    <a:pt x="3810" y="15955"/>
                    <a:pt x="3989" y="15955"/>
                  </a:cubicBezTo>
                  <a:lnTo>
                    <a:pt x="441" y="12"/>
                  </a:lnTo>
                  <a:lnTo>
                    <a:pt x="167" y="12"/>
                  </a:lnTo>
                  <a:cubicBezTo>
                    <a:pt x="119" y="12"/>
                    <a:pt x="6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
            <p:cNvSpPr/>
            <p:nvPr/>
          </p:nvSpPr>
          <p:spPr>
            <a:xfrm>
              <a:off x="889075" y="4214625"/>
              <a:ext cx="298000" cy="168500"/>
            </a:xfrm>
            <a:custGeom>
              <a:avLst/>
              <a:gdLst/>
              <a:ahLst/>
              <a:cxnLst/>
              <a:rect l="l" t="t" r="r" b="b"/>
              <a:pathLst>
                <a:path w="11920" h="6740" extrusionOk="0">
                  <a:moveTo>
                    <a:pt x="11717" y="1"/>
                  </a:moveTo>
                  <a:lnTo>
                    <a:pt x="5621" y="3251"/>
                  </a:lnTo>
                  <a:lnTo>
                    <a:pt x="5621" y="3287"/>
                  </a:lnTo>
                  <a:cubicBezTo>
                    <a:pt x="5586" y="3506"/>
                    <a:pt x="5407" y="3669"/>
                    <a:pt x="5191" y="3669"/>
                  </a:cubicBezTo>
                  <a:cubicBezTo>
                    <a:pt x="5183" y="3669"/>
                    <a:pt x="5176" y="3668"/>
                    <a:pt x="5168" y="3668"/>
                  </a:cubicBezTo>
                  <a:cubicBezTo>
                    <a:pt x="5097" y="3668"/>
                    <a:pt x="5037" y="3632"/>
                    <a:pt x="4978" y="3585"/>
                  </a:cubicBezTo>
                  <a:lnTo>
                    <a:pt x="4918" y="3620"/>
                  </a:lnTo>
                  <a:lnTo>
                    <a:pt x="1" y="6240"/>
                  </a:lnTo>
                  <a:lnTo>
                    <a:pt x="1" y="6740"/>
                  </a:lnTo>
                  <a:lnTo>
                    <a:pt x="5025" y="4085"/>
                  </a:lnTo>
                  <a:lnTo>
                    <a:pt x="5418" y="3859"/>
                  </a:lnTo>
                  <a:lnTo>
                    <a:pt x="11836" y="453"/>
                  </a:lnTo>
                  <a:lnTo>
                    <a:pt x="11919" y="406"/>
                  </a:lnTo>
                  <a:cubicBezTo>
                    <a:pt x="11824" y="287"/>
                    <a:pt x="11752" y="156"/>
                    <a:pt x="1171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8"/>
            <p:cNvSpPr/>
            <p:nvPr/>
          </p:nvSpPr>
          <p:spPr>
            <a:xfrm>
              <a:off x="889375" y="3623200"/>
              <a:ext cx="34550" cy="166100"/>
            </a:xfrm>
            <a:custGeom>
              <a:avLst/>
              <a:gdLst/>
              <a:ahLst/>
              <a:cxnLst/>
              <a:rect l="l" t="t" r="r" b="b"/>
              <a:pathLst>
                <a:path w="1382" h="6644" extrusionOk="0">
                  <a:moveTo>
                    <a:pt x="1" y="0"/>
                  </a:moveTo>
                  <a:lnTo>
                    <a:pt x="1" y="2155"/>
                  </a:lnTo>
                  <a:lnTo>
                    <a:pt x="953" y="6644"/>
                  </a:lnTo>
                  <a:cubicBezTo>
                    <a:pt x="1084" y="6608"/>
                    <a:pt x="1227" y="6573"/>
                    <a:pt x="1382" y="656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8"/>
            <p:cNvSpPr/>
            <p:nvPr/>
          </p:nvSpPr>
          <p:spPr>
            <a:xfrm>
              <a:off x="889075" y="3786975"/>
              <a:ext cx="91725" cy="100275"/>
            </a:xfrm>
            <a:custGeom>
              <a:avLst/>
              <a:gdLst/>
              <a:ahLst/>
              <a:cxnLst/>
              <a:rect l="l" t="t" r="r" b="b"/>
              <a:pathLst>
                <a:path w="3669" h="4011" extrusionOk="0">
                  <a:moveTo>
                    <a:pt x="1573" y="1"/>
                  </a:moveTo>
                  <a:cubicBezTo>
                    <a:pt x="1513" y="1"/>
                    <a:pt x="1454" y="4"/>
                    <a:pt x="1394" y="10"/>
                  </a:cubicBezTo>
                  <a:cubicBezTo>
                    <a:pt x="1239" y="22"/>
                    <a:pt x="1096" y="57"/>
                    <a:pt x="953" y="93"/>
                  </a:cubicBezTo>
                  <a:cubicBezTo>
                    <a:pt x="584" y="212"/>
                    <a:pt x="239" y="450"/>
                    <a:pt x="1" y="748"/>
                  </a:cubicBezTo>
                  <a:lnTo>
                    <a:pt x="1" y="3272"/>
                  </a:lnTo>
                  <a:cubicBezTo>
                    <a:pt x="299" y="3641"/>
                    <a:pt x="739" y="3903"/>
                    <a:pt x="1227" y="3998"/>
                  </a:cubicBezTo>
                  <a:cubicBezTo>
                    <a:pt x="1275" y="4010"/>
                    <a:pt x="1334" y="4010"/>
                    <a:pt x="1370" y="4010"/>
                  </a:cubicBezTo>
                  <a:lnTo>
                    <a:pt x="1680" y="4010"/>
                  </a:lnTo>
                  <a:cubicBezTo>
                    <a:pt x="2001" y="3998"/>
                    <a:pt x="2311" y="3891"/>
                    <a:pt x="2585" y="3748"/>
                  </a:cubicBezTo>
                  <a:cubicBezTo>
                    <a:pt x="2716" y="3665"/>
                    <a:pt x="2835" y="3581"/>
                    <a:pt x="2942" y="3474"/>
                  </a:cubicBezTo>
                  <a:cubicBezTo>
                    <a:pt x="3287" y="3153"/>
                    <a:pt x="3525" y="2700"/>
                    <a:pt x="3561" y="2200"/>
                  </a:cubicBezTo>
                  <a:cubicBezTo>
                    <a:pt x="3668" y="1093"/>
                    <a:pt x="2847" y="117"/>
                    <a:pt x="1751" y="10"/>
                  </a:cubicBezTo>
                  <a:cubicBezTo>
                    <a:pt x="1692" y="4"/>
                    <a:pt x="1632" y="1"/>
                    <a:pt x="157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8"/>
            <p:cNvSpPr/>
            <p:nvPr/>
          </p:nvSpPr>
          <p:spPr>
            <a:xfrm>
              <a:off x="3670975" y="4475375"/>
              <a:ext cx="17900" cy="18025"/>
            </a:xfrm>
            <a:custGeom>
              <a:avLst/>
              <a:gdLst/>
              <a:ahLst/>
              <a:cxnLst/>
              <a:rect l="l" t="t" r="r" b="b"/>
              <a:pathLst>
                <a:path w="716" h="721" extrusionOk="0">
                  <a:moveTo>
                    <a:pt x="358" y="0"/>
                  </a:moveTo>
                  <a:cubicBezTo>
                    <a:pt x="177" y="0"/>
                    <a:pt x="12" y="129"/>
                    <a:pt x="1" y="334"/>
                  </a:cubicBezTo>
                  <a:cubicBezTo>
                    <a:pt x="1" y="394"/>
                    <a:pt x="1" y="441"/>
                    <a:pt x="25" y="501"/>
                  </a:cubicBezTo>
                  <a:cubicBezTo>
                    <a:pt x="72" y="620"/>
                    <a:pt x="179" y="715"/>
                    <a:pt x="322" y="715"/>
                  </a:cubicBezTo>
                  <a:cubicBezTo>
                    <a:pt x="341" y="719"/>
                    <a:pt x="359" y="720"/>
                    <a:pt x="377" y="720"/>
                  </a:cubicBezTo>
                  <a:cubicBezTo>
                    <a:pt x="546" y="720"/>
                    <a:pt x="694" y="576"/>
                    <a:pt x="715" y="394"/>
                  </a:cubicBezTo>
                  <a:cubicBezTo>
                    <a:pt x="715" y="322"/>
                    <a:pt x="691" y="239"/>
                    <a:pt x="668" y="179"/>
                  </a:cubicBezTo>
                  <a:cubicBezTo>
                    <a:pt x="608" y="96"/>
                    <a:pt x="513" y="25"/>
                    <a:pt x="382" y="1"/>
                  </a:cubicBezTo>
                  <a:cubicBezTo>
                    <a:pt x="374" y="0"/>
                    <a:pt x="366" y="0"/>
                    <a:pt x="35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8"/>
            <p:cNvSpPr/>
            <p:nvPr/>
          </p:nvSpPr>
          <p:spPr>
            <a:xfrm>
              <a:off x="2319625" y="4195250"/>
              <a:ext cx="36625" cy="35925"/>
            </a:xfrm>
            <a:custGeom>
              <a:avLst/>
              <a:gdLst/>
              <a:ahLst/>
              <a:cxnLst/>
              <a:rect l="l" t="t" r="r" b="b"/>
              <a:pathLst>
                <a:path w="1465" h="1437" extrusionOk="0">
                  <a:moveTo>
                    <a:pt x="741" y="1"/>
                  </a:moveTo>
                  <a:cubicBezTo>
                    <a:pt x="356" y="1"/>
                    <a:pt x="35" y="290"/>
                    <a:pt x="12" y="657"/>
                  </a:cubicBezTo>
                  <a:cubicBezTo>
                    <a:pt x="0" y="943"/>
                    <a:pt x="131" y="1193"/>
                    <a:pt x="346" y="1324"/>
                  </a:cubicBezTo>
                  <a:cubicBezTo>
                    <a:pt x="441" y="1383"/>
                    <a:pt x="548" y="1431"/>
                    <a:pt x="667" y="1431"/>
                  </a:cubicBezTo>
                  <a:cubicBezTo>
                    <a:pt x="683" y="1435"/>
                    <a:pt x="698" y="1436"/>
                    <a:pt x="711" y="1436"/>
                  </a:cubicBezTo>
                  <a:cubicBezTo>
                    <a:pt x="739" y="1436"/>
                    <a:pt x="762" y="1431"/>
                    <a:pt x="786" y="1431"/>
                  </a:cubicBezTo>
                  <a:cubicBezTo>
                    <a:pt x="1132" y="1383"/>
                    <a:pt x="1405" y="1133"/>
                    <a:pt x="1441" y="776"/>
                  </a:cubicBezTo>
                  <a:cubicBezTo>
                    <a:pt x="1465" y="371"/>
                    <a:pt x="1167" y="38"/>
                    <a:pt x="786" y="2"/>
                  </a:cubicBezTo>
                  <a:cubicBezTo>
                    <a:pt x="771" y="1"/>
                    <a:pt x="756" y="1"/>
                    <a:pt x="74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8"/>
            <p:cNvSpPr/>
            <p:nvPr/>
          </p:nvSpPr>
          <p:spPr>
            <a:xfrm>
              <a:off x="1181675" y="4184500"/>
              <a:ext cx="50625" cy="49950"/>
            </a:xfrm>
            <a:custGeom>
              <a:avLst/>
              <a:gdLst/>
              <a:ahLst/>
              <a:cxnLst/>
              <a:rect l="l" t="t" r="r" b="b"/>
              <a:pathLst>
                <a:path w="2025" h="1998" extrusionOk="0">
                  <a:moveTo>
                    <a:pt x="1021" y="0"/>
                  </a:moveTo>
                  <a:cubicBezTo>
                    <a:pt x="872" y="0"/>
                    <a:pt x="724" y="27"/>
                    <a:pt x="584" y="87"/>
                  </a:cubicBezTo>
                  <a:cubicBezTo>
                    <a:pt x="429" y="134"/>
                    <a:pt x="310" y="242"/>
                    <a:pt x="227" y="361"/>
                  </a:cubicBezTo>
                  <a:cubicBezTo>
                    <a:pt x="108" y="503"/>
                    <a:pt x="37" y="706"/>
                    <a:pt x="13" y="908"/>
                  </a:cubicBezTo>
                  <a:cubicBezTo>
                    <a:pt x="1" y="1015"/>
                    <a:pt x="13" y="1123"/>
                    <a:pt x="37" y="1218"/>
                  </a:cubicBezTo>
                  <a:cubicBezTo>
                    <a:pt x="60" y="1373"/>
                    <a:pt x="132" y="1504"/>
                    <a:pt x="227" y="1623"/>
                  </a:cubicBezTo>
                  <a:cubicBezTo>
                    <a:pt x="310" y="1730"/>
                    <a:pt x="418" y="1813"/>
                    <a:pt x="537" y="1896"/>
                  </a:cubicBezTo>
                  <a:cubicBezTo>
                    <a:pt x="656" y="1956"/>
                    <a:pt x="787" y="1992"/>
                    <a:pt x="930" y="1992"/>
                  </a:cubicBezTo>
                  <a:cubicBezTo>
                    <a:pt x="964" y="1996"/>
                    <a:pt x="998" y="1998"/>
                    <a:pt x="1033" y="1998"/>
                  </a:cubicBezTo>
                  <a:cubicBezTo>
                    <a:pt x="1203" y="1998"/>
                    <a:pt x="1372" y="1950"/>
                    <a:pt x="1501" y="1861"/>
                  </a:cubicBezTo>
                  <a:cubicBezTo>
                    <a:pt x="1632" y="1789"/>
                    <a:pt x="1739" y="1682"/>
                    <a:pt x="1834" y="1563"/>
                  </a:cubicBezTo>
                  <a:cubicBezTo>
                    <a:pt x="1906" y="1456"/>
                    <a:pt x="1965" y="1325"/>
                    <a:pt x="2001" y="1194"/>
                  </a:cubicBezTo>
                  <a:cubicBezTo>
                    <a:pt x="2013" y="1158"/>
                    <a:pt x="2013" y="1123"/>
                    <a:pt x="2013" y="1087"/>
                  </a:cubicBezTo>
                  <a:cubicBezTo>
                    <a:pt x="2025" y="968"/>
                    <a:pt x="2013" y="861"/>
                    <a:pt x="1977" y="742"/>
                  </a:cubicBezTo>
                  <a:cubicBezTo>
                    <a:pt x="1882" y="349"/>
                    <a:pt x="1537" y="27"/>
                    <a:pt x="1108" y="3"/>
                  </a:cubicBezTo>
                  <a:cubicBezTo>
                    <a:pt x="1079" y="1"/>
                    <a:pt x="1050" y="0"/>
                    <a:pt x="102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8"/>
            <p:cNvSpPr/>
            <p:nvPr/>
          </p:nvSpPr>
          <p:spPr>
            <a:xfrm>
              <a:off x="1061125" y="4571450"/>
              <a:ext cx="36050" cy="28975"/>
            </a:xfrm>
            <a:custGeom>
              <a:avLst/>
              <a:gdLst/>
              <a:ahLst/>
              <a:cxnLst/>
              <a:rect l="l" t="t" r="r" b="b"/>
              <a:pathLst>
                <a:path w="1442" h="1159" extrusionOk="0">
                  <a:moveTo>
                    <a:pt x="720" y="0"/>
                  </a:moveTo>
                  <a:cubicBezTo>
                    <a:pt x="615" y="0"/>
                    <a:pt x="516" y="24"/>
                    <a:pt x="418" y="63"/>
                  </a:cubicBezTo>
                  <a:cubicBezTo>
                    <a:pt x="191" y="170"/>
                    <a:pt x="37" y="373"/>
                    <a:pt x="13" y="646"/>
                  </a:cubicBezTo>
                  <a:cubicBezTo>
                    <a:pt x="1" y="837"/>
                    <a:pt x="60" y="1027"/>
                    <a:pt x="179" y="1158"/>
                  </a:cubicBezTo>
                  <a:lnTo>
                    <a:pt x="1251" y="1158"/>
                  </a:lnTo>
                  <a:cubicBezTo>
                    <a:pt x="1358" y="1063"/>
                    <a:pt x="1418" y="908"/>
                    <a:pt x="1430" y="766"/>
                  </a:cubicBezTo>
                  <a:cubicBezTo>
                    <a:pt x="1441" y="718"/>
                    <a:pt x="1430" y="670"/>
                    <a:pt x="1430" y="611"/>
                  </a:cubicBezTo>
                  <a:cubicBezTo>
                    <a:pt x="1418" y="468"/>
                    <a:pt x="1346" y="313"/>
                    <a:pt x="1239" y="206"/>
                  </a:cubicBezTo>
                  <a:cubicBezTo>
                    <a:pt x="1132" y="111"/>
                    <a:pt x="1013" y="51"/>
                    <a:pt x="870" y="15"/>
                  </a:cubicBezTo>
                  <a:cubicBezTo>
                    <a:pt x="834" y="15"/>
                    <a:pt x="822" y="4"/>
                    <a:pt x="787" y="4"/>
                  </a:cubicBezTo>
                  <a:cubicBezTo>
                    <a:pt x="764" y="1"/>
                    <a:pt x="742" y="0"/>
                    <a:pt x="72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8"/>
            <p:cNvSpPr/>
            <p:nvPr/>
          </p:nvSpPr>
          <p:spPr>
            <a:xfrm>
              <a:off x="1745750" y="4188500"/>
              <a:ext cx="36925" cy="35975"/>
            </a:xfrm>
            <a:custGeom>
              <a:avLst/>
              <a:gdLst/>
              <a:ahLst/>
              <a:cxnLst/>
              <a:rect l="l" t="t" r="r" b="b"/>
              <a:pathLst>
                <a:path w="1477" h="1439" extrusionOk="0">
                  <a:moveTo>
                    <a:pt x="720" y="1"/>
                  </a:moveTo>
                  <a:cubicBezTo>
                    <a:pt x="643" y="1"/>
                    <a:pt x="566" y="20"/>
                    <a:pt x="488" y="46"/>
                  </a:cubicBezTo>
                  <a:cubicBezTo>
                    <a:pt x="465" y="70"/>
                    <a:pt x="441" y="70"/>
                    <a:pt x="417" y="82"/>
                  </a:cubicBezTo>
                  <a:cubicBezTo>
                    <a:pt x="286" y="153"/>
                    <a:pt x="167" y="260"/>
                    <a:pt x="107" y="391"/>
                  </a:cubicBezTo>
                  <a:cubicBezTo>
                    <a:pt x="84" y="403"/>
                    <a:pt x="84" y="439"/>
                    <a:pt x="72" y="451"/>
                  </a:cubicBezTo>
                  <a:cubicBezTo>
                    <a:pt x="48" y="510"/>
                    <a:pt x="24" y="582"/>
                    <a:pt x="24" y="641"/>
                  </a:cubicBezTo>
                  <a:cubicBezTo>
                    <a:pt x="0" y="736"/>
                    <a:pt x="0" y="820"/>
                    <a:pt x="36" y="903"/>
                  </a:cubicBezTo>
                  <a:cubicBezTo>
                    <a:pt x="60" y="1022"/>
                    <a:pt x="119" y="1117"/>
                    <a:pt x="214" y="1213"/>
                  </a:cubicBezTo>
                  <a:lnTo>
                    <a:pt x="226" y="1225"/>
                  </a:lnTo>
                  <a:cubicBezTo>
                    <a:pt x="345" y="1344"/>
                    <a:pt x="488" y="1415"/>
                    <a:pt x="667" y="1439"/>
                  </a:cubicBezTo>
                  <a:cubicBezTo>
                    <a:pt x="762" y="1439"/>
                    <a:pt x="846" y="1439"/>
                    <a:pt x="941" y="1403"/>
                  </a:cubicBezTo>
                  <a:cubicBezTo>
                    <a:pt x="1084" y="1356"/>
                    <a:pt x="1227" y="1272"/>
                    <a:pt x="1310" y="1153"/>
                  </a:cubicBezTo>
                  <a:cubicBezTo>
                    <a:pt x="1381" y="1046"/>
                    <a:pt x="1441" y="927"/>
                    <a:pt x="1441" y="784"/>
                  </a:cubicBezTo>
                  <a:cubicBezTo>
                    <a:pt x="1477" y="451"/>
                    <a:pt x="1274" y="165"/>
                    <a:pt x="1000" y="46"/>
                  </a:cubicBezTo>
                  <a:cubicBezTo>
                    <a:pt x="941" y="22"/>
                    <a:pt x="869" y="10"/>
                    <a:pt x="810" y="10"/>
                  </a:cubicBezTo>
                  <a:cubicBezTo>
                    <a:pt x="780" y="3"/>
                    <a:pt x="750" y="1"/>
                    <a:pt x="7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8"/>
            <p:cNvSpPr/>
            <p:nvPr/>
          </p:nvSpPr>
          <p:spPr>
            <a:xfrm>
              <a:off x="3568600" y="4511575"/>
              <a:ext cx="36025" cy="35350"/>
            </a:xfrm>
            <a:custGeom>
              <a:avLst/>
              <a:gdLst/>
              <a:ahLst/>
              <a:cxnLst/>
              <a:rect l="l" t="t" r="r" b="b"/>
              <a:pathLst>
                <a:path w="1441" h="1414" extrusionOk="0">
                  <a:moveTo>
                    <a:pt x="703" y="0"/>
                  </a:moveTo>
                  <a:cubicBezTo>
                    <a:pt x="544" y="0"/>
                    <a:pt x="394" y="58"/>
                    <a:pt x="262" y="160"/>
                  </a:cubicBezTo>
                  <a:cubicBezTo>
                    <a:pt x="143" y="255"/>
                    <a:pt x="71" y="386"/>
                    <a:pt x="24" y="553"/>
                  </a:cubicBezTo>
                  <a:cubicBezTo>
                    <a:pt x="12" y="577"/>
                    <a:pt x="12" y="624"/>
                    <a:pt x="12" y="660"/>
                  </a:cubicBezTo>
                  <a:cubicBezTo>
                    <a:pt x="0" y="839"/>
                    <a:pt x="48" y="994"/>
                    <a:pt x="143" y="1136"/>
                  </a:cubicBezTo>
                  <a:cubicBezTo>
                    <a:pt x="250" y="1267"/>
                    <a:pt x="405" y="1375"/>
                    <a:pt x="572" y="1398"/>
                  </a:cubicBezTo>
                  <a:cubicBezTo>
                    <a:pt x="607" y="1398"/>
                    <a:pt x="619" y="1410"/>
                    <a:pt x="655" y="1410"/>
                  </a:cubicBezTo>
                  <a:cubicBezTo>
                    <a:pt x="677" y="1413"/>
                    <a:pt x="699" y="1414"/>
                    <a:pt x="721" y="1414"/>
                  </a:cubicBezTo>
                  <a:cubicBezTo>
                    <a:pt x="913" y="1414"/>
                    <a:pt x="1098" y="1324"/>
                    <a:pt x="1226" y="1196"/>
                  </a:cubicBezTo>
                  <a:cubicBezTo>
                    <a:pt x="1286" y="1136"/>
                    <a:pt x="1334" y="1053"/>
                    <a:pt x="1369" y="982"/>
                  </a:cubicBezTo>
                  <a:cubicBezTo>
                    <a:pt x="1393" y="910"/>
                    <a:pt x="1405" y="851"/>
                    <a:pt x="1429" y="779"/>
                  </a:cubicBezTo>
                  <a:cubicBezTo>
                    <a:pt x="1441" y="672"/>
                    <a:pt x="1429" y="565"/>
                    <a:pt x="1393" y="482"/>
                  </a:cubicBezTo>
                  <a:cubicBezTo>
                    <a:pt x="1310" y="220"/>
                    <a:pt x="1072" y="29"/>
                    <a:pt x="786" y="5"/>
                  </a:cubicBezTo>
                  <a:cubicBezTo>
                    <a:pt x="758" y="2"/>
                    <a:pt x="731" y="0"/>
                    <a:pt x="70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8"/>
            <p:cNvSpPr/>
            <p:nvPr/>
          </p:nvSpPr>
          <p:spPr>
            <a:xfrm>
              <a:off x="2968800" y="4112475"/>
              <a:ext cx="37550" cy="35500"/>
            </a:xfrm>
            <a:custGeom>
              <a:avLst/>
              <a:gdLst/>
              <a:ahLst/>
              <a:cxnLst/>
              <a:rect l="l" t="t" r="r" b="b"/>
              <a:pathLst>
                <a:path w="1502" h="1420" extrusionOk="0">
                  <a:moveTo>
                    <a:pt x="736" y="0"/>
                  </a:moveTo>
                  <a:cubicBezTo>
                    <a:pt x="380" y="0"/>
                    <a:pt x="59" y="287"/>
                    <a:pt x="25" y="658"/>
                  </a:cubicBezTo>
                  <a:cubicBezTo>
                    <a:pt x="1" y="896"/>
                    <a:pt x="96" y="1122"/>
                    <a:pt x="263" y="1277"/>
                  </a:cubicBezTo>
                  <a:cubicBezTo>
                    <a:pt x="382" y="1349"/>
                    <a:pt x="525" y="1408"/>
                    <a:pt x="703" y="1420"/>
                  </a:cubicBezTo>
                  <a:lnTo>
                    <a:pt x="775" y="1420"/>
                  </a:lnTo>
                  <a:cubicBezTo>
                    <a:pt x="918" y="1408"/>
                    <a:pt x="1073" y="1349"/>
                    <a:pt x="1192" y="1265"/>
                  </a:cubicBezTo>
                  <a:cubicBezTo>
                    <a:pt x="1334" y="1146"/>
                    <a:pt x="1430" y="979"/>
                    <a:pt x="1454" y="777"/>
                  </a:cubicBezTo>
                  <a:cubicBezTo>
                    <a:pt x="1501" y="396"/>
                    <a:pt x="1203" y="39"/>
                    <a:pt x="799" y="3"/>
                  </a:cubicBezTo>
                  <a:cubicBezTo>
                    <a:pt x="778" y="1"/>
                    <a:pt x="757" y="0"/>
                    <a:pt x="7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
            <p:cNvSpPr/>
            <p:nvPr/>
          </p:nvSpPr>
          <p:spPr>
            <a:xfrm>
              <a:off x="1008750" y="4285475"/>
              <a:ext cx="20850" cy="20875"/>
            </a:xfrm>
            <a:custGeom>
              <a:avLst/>
              <a:gdLst/>
              <a:ahLst/>
              <a:cxnLst/>
              <a:rect l="l" t="t" r="r" b="b"/>
              <a:pathLst>
                <a:path w="834" h="835" extrusionOk="0">
                  <a:moveTo>
                    <a:pt x="417" y="1"/>
                  </a:moveTo>
                  <a:cubicBezTo>
                    <a:pt x="215" y="1"/>
                    <a:pt x="72" y="132"/>
                    <a:pt x="24" y="310"/>
                  </a:cubicBezTo>
                  <a:cubicBezTo>
                    <a:pt x="24" y="322"/>
                    <a:pt x="12" y="358"/>
                    <a:pt x="12" y="370"/>
                  </a:cubicBezTo>
                  <a:cubicBezTo>
                    <a:pt x="0" y="489"/>
                    <a:pt x="36" y="596"/>
                    <a:pt x="107" y="679"/>
                  </a:cubicBezTo>
                  <a:cubicBezTo>
                    <a:pt x="131" y="715"/>
                    <a:pt x="167" y="739"/>
                    <a:pt x="191" y="751"/>
                  </a:cubicBezTo>
                  <a:cubicBezTo>
                    <a:pt x="250" y="798"/>
                    <a:pt x="310" y="834"/>
                    <a:pt x="381" y="834"/>
                  </a:cubicBezTo>
                  <a:cubicBezTo>
                    <a:pt x="389" y="834"/>
                    <a:pt x="396" y="835"/>
                    <a:pt x="404" y="835"/>
                  </a:cubicBezTo>
                  <a:cubicBezTo>
                    <a:pt x="620" y="835"/>
                    <a:pt x="799" y="672"/>
                    <a:pt x="834" y="453"/>
                  </a:cubicBezTo>
                  <a:lnTo>
                    <a:pt x="834" y="417"/>
                  </a:lnTo>
                  <a:cubicBezTo>
                    <a:pt x="834" y="203"/>
                    <a:pt x="679" y="24"/>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8"/>
            <p:cNvSpPr/>
            <p:nvPr/>
          </p:nvSpPr>
          <p:spPr>
            <a:xfrm>
              <a:off x="1388550" y="4405125"/>
              <a:ext cx="20875" cy="20950"/>
            </a:xfrm>
            <a:custGeom>
              <a:avLst/>
              <a:gdLst/>
              <a:ahLst/>
              <a:cxnLst/>
              <a:rect l="l" t="t" r="r" b="b"/>
              <a:pathLst>
                <a:path w="835" h="838" extrusionOk="0">
                  <a:moveTo>
                    <a:pt x="465" y="1"/>
                  </a:moveTo>
                  <a:cubicBezTo>
                    <a:pt x="405" y="1"/>
                    <a:pt x="346" y="1"/>
                    <a:pt x="298" y="13"/>
                  </a:cubicBezTo>
                  <a:cubicBezTo>
                    <a:pt x="239" y="37"/>
                    <a:pt x="191" y="60"/>
                    <a:pt x="155" y="108"/>
                  </a:cubicBezTo>
                  <a:cubicBezTo>
                    <a:pt x="72" y="168"/>
                    <a:pt x="13" y="275"/>
                    <a:pt x="13" y="370"/>
                  </a:cubicBezTo>
                  <a:cubicBezTo>
                    <a:pt x="1" y="477"/>
                    <a:pt x="36" y="572"/>
                    <a:pt x="96" y="656"/>
                  </a:cubicBezTo>
                  <a:cubicBezTo>
                    <a:pt x="155" y="751"/>
                    <a:pt x="251" y="822"/>
                    <a:pt x="394" y="834"/>
                  </a:cubicBezTo>
                  <a:cubicBezTo>
                    <a:pt x="409" y="836"/>
                    <a:pt x="425" y="837"/>
                    <a:pt x="441" y="837"/>
                  </a:cubicBezTo>
                  <a:cubicBezTo>
                    <a:pt x="520" y="837"/>
                    <a:pt x="596" y="813"/>
                    <a:pt x="656" y="763"/>
                  </a:cubicBezTo>
                  <a:cubicBezTo>
                    <a:pt x="751" y="703"/>
                    <a:pt x="822" y="584"/>
                    <a:pt x="834" y="465"/>
                  </a:cubicBezTo>
                  <a:cubicBezTo>
                    <a:pt x="834" y="394"/>
                    <a:pt x="834" y="334"/>
                    <a:pt x="810" y="275"/>
                  </a:cubicBezTo>
                  <a:lnTo>
                    <a:pt x="810" y="251"/>
                  </a:lnTo>
                  <a:cubicBezTo>
                    <a:pt x="751" y="120"/>
                    <a:pt x="632" y="13"/>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8"/>
            <p:cNvSpPr/>
            <p:nvPr/>
          </p:nvSpPr>
          <p:spPr>
            <a:xfrm>
              <a:off x="1214725" y="4506025"/>
              <a:ext cx="20850" cy="20900"/>
            </a:xfrm>
            <a:custGeom>
              <a:avLst/>
              <a:gdLst/>
              <a:ahLst/>
              <a:cxnLst/>
              <a:rect l="l" t="t" r="r" b="b"/>
              <a:pathLst>
                <a:path w="834" h="836" extrusionOk="0">
                  <a:moveTo>
                    <a:pt x="425" y="0"/>
                  </a:moveTo>
                  <a:cubicBezTo>
                    <a:pt x="200" y="0"/>
                    <a:pt x="23" y="141"/>
                    <a:pt x="0" y="370"/>
                  </a:cubicBezTo>
                  <a:cubicBezTo>
                    <a:pt x="0" y="430"/>
                    <a:pt x="0" y="501"/>
                    <a:pt x="36" y="561"/>
                  </a:cubicBezTo>
                  <a:cubicBezTo>
                    <a:pt x="96" y="716"/>
                    <a:pt x="215" y="823"/>
                    <a:pt x="381" y="835"/>
                  </a:cubicBezTo>
                  <a:cubicBezTo>
                    <a:pt x="389" y="835"/>
                    <a:pt x="396" y="835"/>
                    <a:pt x="404" y="835"/>
                  </a:cubicBezTo>
                  <a:cubicBezTo>
                    <a:pt x="631" y="835"/>
                    <a:pt x="810" y="661"/>
                    <a:pt x="822" y="454"/>
                  </a:cubicBezTo>
                  <a:cubicBezTo>
                    <a:pt x="834" y="358"/>
                    <a:pt x="798" y="251"/>
                    <a:pt x="727" y="156"/>
                  </a:cubicBezTo>
                  <a:cubicBezTo>
                    <a:pt x="679" y="73"/>
                    <a:pt x="572" y="13"/>
                    <a:pt x="453" y="1"/>
                  </a:cubicBezTo>
                  <a:cubicBezTo>
                    <a:pt x="444" y="1"/>
                    <a:pt x="434" y="0"/>
                    <a:pt x="4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8"/>
            <p:cNvSpPr/>
            <p:nvPr/>
          </p:nvSpPr>
          <p:spPr>
            <a:xfrm>
              <a:off x="2064225" y="4565550"/>
              <a:ext cx="21175" cy="20600"/>
            </a:xfrm>
            <a:custGeom>
              <a:avLst/>
              <a:gdLst/>
              <a:ahLst/>
              <a:cxnLst/>
              <a:rect l="l" t="t" r="r" b="b"/>
              <a:pathLst>
                <a:path w="847" h="824" extrusionOk="0">
                  <a:moveTo>
                    <a:pt x="438" y="1"/>
                  </a:moveTo>
                  <a:cubicBezTo>
                    <a:pt x="213" y="1"/>
                    <a:pt x="36" y="142"/>
                    <a:pt x="13" y="370"/>
                  </a:cubicBezTo>
                  <a:cubicBezTo>
                    <a:pt x="1" y="609"/>
                    <a:pt x="144" y="799"/>
                    <a:pt x="394" y="823"/>
                  </a:cubicBezTo>
                  <a:cubicBezTo>
                    <a:pt x="402" y="823"/>
                    <a:pt x="411" y="824"/>
                    <a:pt x="419" y="824"/>
                  </a:cubicBezTo>
                  <a:cubicBezTo>
                    <a:pt x="645" y="824"/>
                    <a:pt x="823" y="671"/>
                    <a:pt x="834" y="442"/>
                  </a:cubicBezTo>
                  <a:cubicBezTo>
                    <a:pt x="846" y="204"/>
                    <a:pt x="691" y="13"/>
                    <a:pt x="465" y="1"/>
                  </a:cubicBezTo>
                  <a:cubicBezTo>
                    <a:pt x="456" y="1"/>
                    <a:pt x="447" y="1"/>
                    <a:pt x="4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8"/>
            <p:cNvSpPr/>
            <p:nvPr/>
          </p:nvSpPr>
          <p:spPr>
            <a:xfrm>
              <a:off x="3153650" y="4535800"/>
              <a:ext cx="20875" cy="20900"/>
            </a:xfrm>
            <a:custGeom>
              <a:avLst/>
              <a:gdLst/>
              <a:ahLst/>
              <a:cxnLst/>
              <a:rect l="l" t="t" r="r" b="b"/>
              <a:pathLst>
                <a:path w="835" h="836" extrusionOk="0">
                  <a:moveTo>
                    <a:pt x="406" y="1"/>
                  </a:moveTo>
                  <a:cubicBezTo>
                    <a:pt x="251" y="13"/>
                    <a:pt x="132" y="84"/>
                    <a:pt x="60" y="203"/>
                  </a:cubicBezTo>
                  <a:cubicBezTo>
                    <a:pt x="36" y="251"/>
                    <a:pt x="13" y="310"/>
                    <a:pt x="1" y="382"/>
                  </a:cubicBezTo>
                  <a:cubicBezTo>
                    <a:pt x="1" y="465"/>
                    <a:pt x="13" y="537"/>
                    <a:pt x="48" y="596"/>
                  </a:cubicBezTo>
                  <a:cubicBezTo>
                    <a:pt x="96" y="679"/>
                    <a:pt x="167" y="763"/>
                    <a:pt x="251" y="798"/>
                  </a:cubicBezTo>
                  <a:cubicBezTo>
                    <a:pt x="298" y="822"/>
                    <a:pt x="334" y="834"/>
                    <a:pt x="370" y="834"/>
                  </a:cubicBezTo>
                  <a:cubicBezTo>
                    <a:pt x="382" y="835"/>
                    <a:pt x="394" y="836"/>
                    <a:pt x="406" y="836"/>
                  </a:cubicBezTo>
                  <a:cubicBezTo>
                    <a:pt x="513" y="836"/>
                    <a:pt x="618" y="790"/>
                    <a:pt x="703" y="715"/>
                  </a:cubicBezTo>
                  <a:cubicBezTo>
                    <a:pt x="739" y="668"/>
                    <a:pt x="775" y="620"/>
                    <a:pt x="787" y="560"/>
                  </a:cubicBezTo>
                  <a:cubicBezTo>
                    <a:pt x="810" y="537"/>
                    <a:pt x="822" y="489"/>
                    <a:pt x="822" y="465"/>
                  </a:cubicBezTo>
                  <a:cubicBezTo>
                    <a:pt x="834" y="322"/>
                    <a:pt x="775" y="203"/>
                    <a:pt x="703" y="120"/>
                  </a:cubicBezTo>
                  <a:cubicBezTo>
                    <a:pt x="644" y="60"/>
                    <a:pt x="548" y="13"/>
                    <a:pt x="45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8"/>
            <p:cNvSpPr/>
            <p:nvPr/>
          </p:nvSpPr>
          <p:spPr>
            <a:xfrm>
              <a:off x="1938625" y="4462425"/>
              <a:ext cx="21450" cy="20550"/>
            </a:xfrm>
            <a:custGeom>
              <a:avLst/>
              <a:gdLst/>
              <a:ahLst/>
              <a:cxnLst/>
              <a:rect l="l" t="t" r="r" b="b"/>
              <a:pathLst>
                <a:path w="858" h="822" extrusionOk="0">
                  <a:moveTo>
                    <a:pt x="390" y="1"/>
                  </a:moveTo>
                  <a:cubicBezTo>
                    <a:pt x="293" y="1"/>
                    <a:pt x="202" y="43"/>
                    <a:pt x="143" y="102"/>
                  </a:cubicBezTo>
                  <a:cubicBezTo>
                    <a:pt x="72" y="162"/>
                    <a:pt x="24" y="269"/>
                    <a:pt x="12" y="376"/>
                  </a:cubicBezTo>
                  <a:cubicBezTo>
                    <a:pt x="0" y="602"/>
                    <a:pt x="143" y="793"/>
                    <a:pt x="358" y="816"/>
                  </a:cubicBezTo>
                  <a:lnTo>
                    <a:pt x="381" y="816"/>
                  </a:lnTo>
                  <a:cubicBezTo>
                    <a:pt x="402" y="820"/>
                    <a:pt x="423" y="822"/>
                    <a:pt x="443" y="822"/>
                  </a:cubicBezTo>
                  <a:cubicBezTo>
                    <a:pt x="632" y="822"/>
                    <a:pt x="791" y="679"/>
                    <a:pt x="834" y="507"/>
                  </a:cubicBezTo>
                  <a:cubicBezTo>
                    <a:pt x="834" y="495"/>
                    <a:pt x="846" y="471"/>
                    <a:pt x="846" y="447"/>
                  </a:cubicBezTo>
                  <a:cubicBezTo>
                    <a:pt x="858" y="209"/>
                    <a:pt x="691" y="19"/>
                    <a:pt x="453" y="7"/>
                  </a:cubicBezTo>
                  <a:cubicBezTo>
                    <a:pt x="432" y="3"/>
                    <a:pt x="411" y="1"/>
                    <a:pt x="3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8"/>
            <p:cNvSpPr/>
            <p:nvPr/>
          </p:nvSpPr>
          <p:spPr>
            <a:xfrm>
              <a:off x="2063050" y="4381300"/>
              <a:ext cx="20850" cy="20650"/>
            </a:xfrm>
            <a:custGeom>
              <a:avLst/>
              <a:gdLst/>
              <a:ahLst/>
              <a:cxnLst/>
              <a:rect l="l" t="t" r="r" b="b"/>
              <a:pathLst>
                <a:path w="834" h="826" extrusionOk="0">
                  <a:moveTo>
                    <a:pt x="437" y="1"/>
                  </a:moveTo>
                  <a:cubicBezTo>
                    <a:pt x="212" y="1"/>
                    <a:pt x="35" y="142"/>
                    <a:pt x="24" y="371"/>
                  </a:cubicBezTo>
                  <a:cubicBezTo>
                    <a:pt x="0" y="573"/>
                    <a:pt x="107" y="728"/>
                    <a:pt x="274" y="787"/>
                  </a:cubicBezTo>
                  <a:cubicBezTo>
                    <a:pt x="322" y="811"/>
                    <a:pt x="346" y="823"/>
                    <a:pt x="393" y="823"/>
                  </a:cubicBezTo>
                  <a:cubicBezTo>
                    <a:pt x="408" y="825"/>
                    <a:pt x="424" y="825"/>
                    <a:pt x="439" y="825"/>
                  </a:cubicBezTo>
                  <a:cubicBezTo>
                    <a:pt x="646" y="825"/>
                    <a:pt x="823" y="676"/>
                    <a:pt x="834" y="454"/>
                  </a:cubicBezTo>
                  <a:lnTo>
                    <a:pt x="834" y="406"/>
                  </a:lnTo>
                  <a:cubicBezTo>
                    <a:pt x="834" y="192"/>
                    <a:pt x="691" y="13"/>
                    <a:pt x="465" y="1"/>
                  </a:cubicBezTo>
                  <a:cubicBezTo>
                    <a:pt x="455" y="1"/>
                    <a:pt x="446" y="1"/>
                    <a:pt x="43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8"/>
          <p:cNvGrpSpPr/>
          <p:nvPr/>
        </p:nvGrpSpPr>
        <p:grpSpPr>
          <a:xfrm flipH="1">
            <a:off x="5463073" y="3282339"/>
            <a:ext cx="3680939" cy="1565485"/>
            <a:chOff x="889075" y="3382100"/>
            <a:chExt cx="2866775" cy="1219225"/>
          </a:xfrm>
        </p:grpSpPr>
        <p:sp>
          <p:nvSpPr>
            <p:cNvPr id="997" name="Google Shape;997;p8"/>
            <p:cNvSpPr/>
            <p:nvPr/>
          </p:nvSpPr>
          <p:spPr>
            <a:xfrm>
              <a:off x="2285400" y="4527175"/>
              <a:ext cx="133950" cy="42000"/>
            </a:xfrm>
            <a:custGeom>
              <a:avLst/>
              <a:gdLst/>
              <a:ahLst/>
              <a:cxnLst/>
              <a:rect l="l" t="t" r="r" b="b"/>
              <a:pathLst>
                <a:path w="5358" h="1680" extrusionOk="0">
                  <a:moveTo>
                    <a:pt x="4906" y="0"/>
                  </a:moveTo>
                  <a:lnTo>
                    <a:pt x="72" y="1203"/>
                  </a:lnTo>
                  <a:lnTo>
                    <a:pt x="0" y="1679"/>
                  </a:lnTo>
                  <a:lnTo>
                    <a:pt x="5358" y="358"/>
                  </a:lnTo>
                  <a:lnTo>
                    <a:pt x="5334" y="215"/>
                  </a:lnTo>
                  <a:lnTo>
                    <a:pt x="490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8"/>
            <p:cNvSpPr/>
            <p:nvPr/>
          </p:nvSpPr>
          <p:spPr>
            <a:xfrm>
              <a:off x="2429750" y="4527475"/>
              <a:ext cx="25" cy="625"/>
            </a:xfrm>
            <a:custGeom>
              <a:avLst/>
              <a:gdLst/>
              <a:ahLst/>
              <a:cxnLst/>
              <a:rect l="l" t="t" r="r" b="b"/>
              <a:pathLst>
                <a:path w="1" h="25" extrusionOk="0">
                  <a:moveTo>
                    <a:pt x="1" y="24"/>
                  </a:moveTo>
                  <a:lnTo>
                    <a:pt x="1" y="0"/>
                  </a:ln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8"/>
            <p:cNvSpPr/>
            <p:nvPr/>
          </p:nvSpPr>
          <p:spPr>
            <a:xfrm>
              <a:off x="2111850" y="4560225"/>
              <a:ext cx="163750" cy="40800"/>
            </a:xfrm>
            <a:custGeom>
              <a:avLst/>
              <a:gdLst/>
              <a:ahLst/>
              <a:cxnLst/>
              <a:rect l="l" t="t" r="r" b="b"/>
              <a:pathLst>
                <a:path w="6550" h="1632" extrusionOk="0">
                  <a:moveTo>
                    <a:pt x="6549" y="0"/>
                  </a:moveTo>
                  <a:lnTo>
                    <a:pt x="1" y="1631"/>
                  </a:lnTo>
                  <a:lnTo>
                    <a:pt x="1858" y="1631"/>
                  </a:lnTo>
                  <a:lnTo>
                    <a:pt x="6478" y="476"/>
                  </a:lnTo>
                  <a:lnTo>
                    <a:pt x="654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
            <p:cNvSpPr/>
            <p:nvPr/>
          </p:nvSpPr>
          <p:spPr>
            <a:xfrm>
              <a:off x="2427075" y="4524200"/>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8"/>
            <p:cNvSpPr/>
            <p:nvPr/>
          </p:nvSpPr>
          <p:spPr>
            <a:xfrm>
              <a:off x="2427075" y="45242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8"/>
            <p:cNvSpPr/>
            <p:nvPr/>
          </p:nvSpPr>
          <p:spPr>
            <a:xfrm>
              <a:off x="2428575" y="4525675"/>
              <a:ext cx="300" cy="25"/>
            </a:xfrm>
            <a:custGeom>
              <a:avLst/>
              <a:gdLst/>
              <a:ahLst/>
              <a:cxnLst/>
              <a:rect l="l" t="t" r="r" b="b"/>
              <a:pathLst>
                <a:path w="12" h="1" extrusionOk="0">
                  <a:moveTo>
                    <a:pt x="12" y="1"/>
                  </a:moveTo>
                  <a:cubicBezTo>
                    <a:pt x="0" y="1"/>
                    <a:pt x="0" y="1"/>
                    <a:pt x="12" y="1"/>
                  </a:cubicBezTo>
                  <a:cubicBezTo>
                    <a:pt x="0" y="1"/>
                    <a:pt x="0" y="1"/>
                    <a:pt x="12" y="1"/>
                  </a:cubicBezTo>
                  <a:cubicBezTo>
                    <a:pt x="0" y="1"/>
                    <a:pt x="0" y="1"/>
                    <a:pt x="1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8"/>
            <p:cNvSpPr/>
            <p:nvPr/>
          </p:nvSpPr>
          <p:spPr>
            <a:xfrm>
              <a:off x="2426775" y="4524200"/>
              <a:ext cx="925" cy="925"/>
            </a:xfrm>
            <a:custGeom>
              <a:avLst/>
              <a:gdLst/>
              <a:ahLst/>
              <a:cxnLst/>
              <a:rect l="l" t="t" r="r" b="b"/>
              <a:pathLst>
                <a:path w="37" h="37" extrusionOk="0">
                  <a:moveTo>
                    <a:pt x="1" y="0"/>
                  </a:moveTo>
                  <a:cubicBezTo>
                    <a:pt x="13" y="12"/>
                    <a:pt x="24" y="12"/>
                    <a:pt x="36" y="36"/>
                  </a:cubicBezTo>
                  <a:cubicBezTo>
                    <a:pt x="36" y="12"/>
                    <a:pt x="24"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8"/>
            <p:cNvSpPr/>
            <p:nvPr/>
          </p:nvSpPr>
          <p:spPr>
            <a:xfrm>
              <a:off x="2428275" y="4525400"/>
              <a:ext cx="325" cy="300"/>
            </a:xfrm>
            <a:custGeom>
              <a:avLst/>
              <a:gdLst/>
              <a:ahLst/>
              <a:cxnLst/>
              <a:rect l="l" t="t" r="r" b="b"/>
              <a:pathLst>
                <a:path w="13" h="12" extrusionOk="0">
                  <a:moveTo>
                    <a:pt x="12" y="12"/>
                  </a:moveTo>
                  <a:cubicBezTo>
                    <a:pt x="12" y="0"/>
                    <a:pt x="0" y="0"/>
                    <a:pt x="12" y="12"/>
                  </a:cubicBezTo>
                  <a:cubicBezTo>
                    <a:pt x="0" y="0"/>
                    <a:pt x="12" y="0"/>
                    <a:pt x="12" y="12"/>
                  </a:cubicBezTo>
                  <a:cubicBezTo>
                    <a:pt x="12" y="0"/>
                    <a:pt x="12" y="0"/>
                    <a:pt x="12"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8"/>
            <p:cNvSpPr/>
            <p:nvPr/>
          </p:nvSpPr>
          <p:spPr>
            <a:xfrm>
              <a:off x="2115725" y="4376850"/>
              <a:ext cx="176250" cy="92600"/>
            </a:xfrm>
            <a:custGeom>
              <a:avLst/>
              <a:gdLst/>
              <a:ahLst/>
              <a:cxnLst/>
              <a:rect l="l" t="t" r="r" b="b"/>
              <a:pathLst>
                <a:path w="7050" h="3704" extrusionOk="0">
                  <a:moveTo>
                    <a:pt x="429" y="1"/>
                  </a:moveTo>
                  <a:lnTo>
                    <a:pt x="1" y="287"/>
                  </a:lnTo>
                  <a:lnTo>
                    <a:pt x="6978" y="3704"/>
                  </a:lnTo>
                  <a:lnTo>
                    <a:pt x="7049" y="3251"/>
                  </a:ln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8"/>
            <p:cNvSpPr/>
            <p:nvPr/>
          </p:nvSpPr>
          <p:spPr>
            <a:xfrm>
              <a:off x="2300575" y="4463175"/>
              <a:ext cx="126525" cy="69375"/>
            </a:xfrm>
            <a:custGeom>
              <a:avLst/>
              <a:gdLst/>
              <a:ahLst/>
              <a:cxnLst/>
              <a:rect l="l" t="t" r="r" b="b"/>
              <a:pathLst>
                <a:path w="5061" h="2775" extrusionOk="0">
                  <a:moveTo>
                    <a:pt x="5041" y="2436"/>
                  </a:moveTo>
                  <a:cubicBezTo>
                    <a:pt x="5047" y="2441"/>
                    <a:pt x="5061" y="2441"/>
                    <a:pt x="5061" y="2441"/>
                  </a:cubicBezTo>
                  <a:cubicBezTo>
                    <a:pt x="5054" y="2440"/>
                    <a:pt x="5047" y="2438"/>
                    <a:pt x="5041" y="2436"/>
                  </a:cubicBezTo>
                  <a:close/>
                  <a:moveTo>
                    <a:pt x="72" y="1"/>
                  </a:moveTo>
                  <a:lnTo>
                    <a:pt x="0" y="465"/>
                  </a:lnTo>
                  <a:lnTo>
                    <a:pt x="4299" y="2560"/>
                  </a:lnTo>
                  <a:lnTo>
                    <a:pt x="4727" y="2775"/>
                  </a:lnTo>
                  <a:lnTo>
                    <a:pt x="4715" y="2656"/>
                  </a:lnTo>
                  <a:cubicBezTo>
                    <a:pt x="4703" y="2537"/>
                    <a:pt x="4787" y="2418"/>
                    <a:pt x="4930" y="2418"/>
                  </a:cubicBezTo>
                  <a:cubicBezTo>
                    <a:pt x="4960" y="2418"/>
                    <a:pt x="5000" y="2426"/>
                    <a:pt x="5041" y="2436"/>
                  </a:cubicBezTo>
                  <a:lnTo>
                    <a:pt x="5041" y="2436"/>
                  </a:lnTo>
                  <a:cubicBezTo>
                    <a:pt x="5038" y="2435"/>
                    <a:pt x="5037" y="2433"/>
                    <a:pt x="5037" y="2430"/>
                  </a:cubicBezTo>
                  <a:lnTo>
                    <a:pt x="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8"/>
            <p:cNvSpPr/>
            <p:nvPr/>
          </p:nvSpPr>
          <p:spPr>
            <a:xfrm>
              <a:off x="1777600" y="4208100"/>
              <a:ext cx="336950" cy="170275"/>
            </a:xfrm>
            <a:custGeom>
              <a:avLst/>
              <a:gdLst/>
              <a:ahLst/>
              <a:cxnLst/>
              <a:rect l="l" t="t" r="r" b="b"/>
              <a:pathLst>
                <a:path w="13478" h="6811" extrusionOk="0">
                  <a:moveTo>
                    <a:pt x="143" y="0"/>
                  </a:moveTo>
                  <a:cubicBezTo>
                    <a:pt x="119" y="131"/>
                    <a:pt x="83" y="262"/>
                    <a:pt x="0" y="369"/>
                  </a:cubicBezTo>
                  <a:lnTo>
                    <a:pt x="72" y="452"/>
                  </a:lnTo>
                  <a:lnTo>
                    <a:pt x="13049" y="6810"/>
                  </a:lnTo>
                  <a:lnTo>
                    <a:pt x="13478" y="6525"/>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8"/>
            <p:cNvSpPr/>
            <p:nvPr/>
          </p:nvSpPr>
          <p:spPr>
            <a:xfrm>
              <a:off x="2429750" y="4527175"/>
              <a:ext cx="25" cy="325"/>
            </a:xfrm>
            <a:custGeom>
              <a:avLst/>
              <a:gdLst/>
              <a:ahLst/>
              <a:cxnLst/>
              <a:rect l="l" t="t" r="r" b="b"/>
              <a:pathLst>
                <a:path w="1" h="13" extrusionOk="0">
                  <a:moveTo>
                    <a:pt x="1" y="12"/>
                  </a:moveTo>
                  <a:cubicBezTo>
                    <a:pt x="1" y="12"/>
                    <a:pt x="1" y="0"/>
                    <a:pt x="1" y="12"/>
                  </a:cubicBezTo>
                  <a:cubicBezTo>
                    <a:pt x="1" y="0"/>
                    <a:pt x="1" y="12"/>
                    <a:pt x="1"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8"/>
            <p:cNvSpPr/>
            <p:nvPr/>
          </p:nvSpPr>
          <p:spPr>
            <a:xfrm>
              <a:off x="2427075" y="45242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
            <p:cNvSpPr/>
            <p:nvPr/>
          </p:nvSpPr>
          <p:spPr>
            <a:xfrm>
              <a:off x="2428575" y="4525400"/>
              <a:ext cx="25" cy="300"/>
            </a:xfrm>
            <a:custGeom>
              <a:avLst/>
              <a:gdLst/>
              <a:ahLst/>
              <a:cxnLst/>
              <a:rect l="l" t="t" r="r" b="b"/>
              <a:pathLst>
                <a:path w="1" h="12" extrusionOk="0">
                  <a:moveTo>
                    <a:pt x="0" y="12"/>
                  </a:moveTo>
                  <a:lnTo>
                    <a:pt x="0" y="12"/>
                  </a:lnTo>
                  <a:lnTo>
                    <a:pt x="0" y="12"/>
                  </a:lnTo>
                  <a:cubicBezTo>
                    <a:pt x="0" y="0"/>
                    <a:pt x="0" y="0"/>
                    <a:pt x="0" y="12"/>
                  </a:cubicBezTo>
                  <a:cubicBezTo>
                    <a:pt x="0" y="0"/>
                    <a:pt x="0" y="12"/>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8"/>
            <p:cNvSpPr/>
            <p:nvPr/>
          </p:nvSpPr>
          <p:spPr>
            <a:xfrm>
              <a:off x="3679325" y="4491150"/>
              <a:ext cx="76525" cy="109875"/>
            </a:xfrm>
            <a:custGeom>
              <a:avLst/>
              <a:gdLst/>
              <a:ahLst/>
              <a:cxnLst/>
              <a:rect l="l" t="t" r="r" b="b"/>
              <a:pathLst>
                <a:path w="3061" h="4395" extrusionOk="0">
                  <a:moveTo>
                    <a:pt x="405" y="1"/>
                  </a:moveTo>
                  <a:lnTo>
                    <a:pt x="0" y="203"/>
                  </a:lnTo>
                  <a:lnTo>
                    <a:pt x="2536" y="4394"/>
                  </a:lnTo>
                  <a:lnTo>
                    <a:pt x="3060" y="4394"/>
                  </a:lnTo>
                  <a:lnTo>
                    <a:pt x="40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8"/>
            <p:cNvSpPr/>
            <p:nvPr/>
          </p:nvSpPr>
          <p:spPr>
            <a:xfrm>
              <a:off x="3424225" y="4426275"/>
              <a:ext cx="150925" cy="98550"/>
            </a:xfrm>
            <a:custGeom>
              <a:avLst/>
              <a:gdLst/>
              <a:ahLst/>
              <a:cxnLst/>
              <a:rect l="l" t="t" r="r" b="b"/>
              <a:pathLst>
                <a:path w="6037" h="3942" extrusionOk="0">
                  <a:moveTo>
                    <a:pt x="108" y="0"/>
                  </a:moveTo>
                  <a:cubicBezTo>
                    <a:pt x="120" y="0"/>
                    <a:pt x="131" y="24"/>
                    <a:pt x="143" y="24"/>
                  </a:cubicBezTo>
                  <a:cubicBezTo>
                    <a:pt x="131" y="0"/>
                    <a:pt x="120" y="0"/>
                    <a:pt x="108" y="0"/>
                  </a:cubicBezTo>
                  <a:close/>
                  <a:moveTo>
                    <a:pt x="143" y="24"/>
                  </a:moveTo>
                  <a:cubicBezTo>
                    <a:pt x="179" y="48"/>
                    <a:pt x="203" y="84"/>
                    <a:pt x="227" y="119"/>
                  </a:cubicBezTo>
                  <a:cubicBezTo>
                    <a:pt x="262" y="238"/>
                    <a:pt x="227" y="357"/>
                    <a:pt x="108" y="417"/>
                  </a:cubicBezTo>
                  <a:lnTo>
                    <a:pt x="1" y="465"/>
                  </a:lnTo>
                  <a:lnTo>
                    <a:pt x="5799" y="3941"/>
                  </a:lnTo>
                  <a:cubicBezTo>
                    <a:pt x="5835" y="3798"/>
                    <a:pt x="5918" y="3667"/>
                    <a:pt x="6037" y="3560"/>
                  </a:cubicBezTo>
                  <a:lnTo>
                    <a:pt x="143" y="2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8"/>
            <p:cNvSpPr/>
            <p:nvPr/>
          </p:nvSpPr>
          <p:spPr>
            <a:xfrm>
              <a:off x="3171525" y="4426275"/>
              <a:ext cx="259275" cy="123550"/>
            </a:xfrm>
            <a:custGeom>
              <a:avLst/>
              <a:gdLst/>
              <a:ahLst/>
              <a:cxnLst/>
              <a:rect l="l" t="t" r="r" b="b"/>
              <a:pathLst>
                <a:path w="10371" h="4942" extrusionOk="0">
                  <a:moveTo>
                    <a:pt x="10085" y="0"/>
                  </a:moveTo>
                  <a:cubicBezTo>
                    <a:pt x="10073" y="0"/>
                    <a:pt x="10061" y="0"/>
                    <a:pt x="10049" y="24"/>
                  </a:cubicBezTo>
                  <a:lnTo>
                    <a:pt x="0" y="4501"/>
                  </a:lnTo>
                  <a:cubicBezTo>
                    <a:pt x="83" y="4584"/>
                    <a:pt x="131" y="4703"/>
                    <a:pt x="119" y="4834"/>
                  </a:cubicBezTo>
                  <a:cubicBezTo>
                    <a:pt x="107" y="4870"/>
                    <a:pt x="95" y="4918"/>
                    <a:pt x="72" y="4941"/>
                  </a:cubicBezTo>
                  <a:lnTo>
                    <a:pt x="10109" y="465"/>
                  </a:lnTo>
                  <a:lnTo>
                    <a:pt x="10216" y="417"/>
                  </a:lnTo>
                  <a:cubicBezTo>
                    <a:pt x="10335" y="381"/>
                    <a:pt x="10370" y="238"/>
                    <a:pt x="10335" y="119"/>
                  </a:cubicBezTo>
                  <a:cubicBezTo>
                    <a:pt x="10311" y="84"/>
                    <a:pt x="10287" y="48"/>
                    <a:pt x="10239" y="24"/>
                  </a:cubicBezTo>
                  <a:cubicBezTo>
                    <a:pt x="10228" y="0"/>
                    <a:pt x="10204" y="0"/>
                    <a:pt x="1019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8"/>
            <p:cNvSpPr/>
            <p:nvPr/>
          </p:nvSpPr>
          <p:spPr>
            <a:xfrm>
              <a:off x="3599850" y="4534025"/>
              <a:ext cx="100925" cy="67000"/>
            </a:xfrm>
            <a:custGeom>
              <a:avLst/>
              <a:gdLst/>
              <a:ahLst/>
              <a:cxnLst/>
              <a:rect l="l" t="t" r="r" b="b"/>
              <a:pathLst>
                <a:path w="4037" h="2680" extrusionOk="0">
                  <a:moveTo>
                    <a:pt x="322" y="0"/>
                  </a:moveTo>
                  <a:lnTo>
                    <a:pt x="131" y="96"/>
                  </a:lnTo>
                  <a:cubicBezTo>
                    <a:pt x="107" y="179"/>
                    <a:pt x="60" y="250"/>
                    <a:pt x="0" y="310"/>
                  </a:cubicBezTo>
                  <a:lnTo>
                    <a:pt x="3274" y="2679"/>
                  </a:lnTo>
                  <a:lnTo>
                    <a:pt x="4036" y="2679"/>
                  </a:lnTo>
                  <a:lnTo>
                    <a:pt x="32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8"/>
            <p:cNvSpPr/>
            <p:nvPr/>
          </p:nvSpPr>
          <p:spPr>
            <a:xfrm>
              <a:off x="3456675" y="4539975"/>
              <a:ext cx="126825" cy="61050"/>
            </a:xfrm>
            <a:custGeom>
              <a:avLst/>
              <a:gdLst/>
              <a:ahLst/>
              <a:cxnLst/>
              <a:rect l="l" t="t" r="r" b="b"/>
              <a:pathLst>
                <a:path w="5073" h="2442" extrusionOk="0">
                  <a:moveTo>
                    <a:pt x="4620" y="0"/>
                  </a:moveTo>
                  <a:lnTo>
                    <a:pt x="0" y="2441"/>
                  </a:lnTo>
                  <a:lnTo>
                    <a:pt x="965" y="2441"/>
                  </a:lnTo>
                  <a:lnTo>
                    <a:pt x="5072" y="274"/>
                  </a:lnTo>
                  <a:cubicBezTo>
                    <a:pt x="4882" y="250"/>
                    <a:pt x="4715" y="143"/>
                    <a:pt x="4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8"/>
            <p:cNvSpPr/>
            <p:nvPr/>
          </p:nvSpPr>
          <p:spPr>
            <a:xfrm>
              <a:off x="3602825" y="4479850"/>
              <a:ext cx="91100" cy="56275"/>
            </a:xfrm>
            <a:custGeom>
              <a:avLst/>
              <a:gdLst/>
              <a:ahLst/>
              <a:cxnLst/>
              <a:rect l="l" t="t" r="r" b="b"/>
              <a:pathLst>
                <a:path w="3644" h="2251" extrusionOk="0">
                  <a:moveTo>
                    <a:pt x="3382" y="0"/>
                  </a:moveTo>
                  <a:cubicBezTo>
                    <a:pt x="3405" y="60"/>
                    <a:pt x="3441" y="131"/>
                    <a:pt x="3417" y="215"/>
                  </a:cubicBezTo>
                  <a:cubicBezTo>
                    <a:pt x="3407" y="388"/>
                    <a:pt x="3258" y="541"/>
                    <a:pt x="3088" y="541"/>
                  </a:cubicBezTo>
                  <a:cubicBezTo>
                    <a:pt x="3071" y="541"/>
                    <a:pt x="3054" y="539"/>
                    <a:pt x="3036" y="536"/>
                  </a:cubicBezTo>
                  <a:cubicBezTo>
                    <a:pt x="2882" y="524"/>
                    <a:pt x="2786" y="429"/>
                    <a:pt x="2739" y="310"/>
                  </a:cubicBezTo>
                  <a:lnTo>
                    <a:pt x="12" y="1751"/>
                  </a:lnTo>
                  <a:cubicBezTo>
                    <a:pt x="60" y="1834"/>
                    <a:pt x="72" y="1941"/>
                    <a:pt x="60" y="2048"/>
                  </a:cubicBezTo>
                  <a:cubicBezTo>
                    <a:pt x="60" y="2120"/>
                    <a:pt x="24" y="2191"/>
                    <a:pt x="0" y="2251"/>
                  </a:cubicBezTo>
                  <a:lnTo>
                    <a:pt x="191" y="2144"/>
                  </a:lnTo>
                  <a:lnTo>
                    <a:pt x="3060" y="643"/>
                  </a:lnTo>
                  <a:lnTo>
                    <a:pt x="3465" y="441"/>
                  </a:lnTo>
                  <a:lnTo>
                    <a:pt x="3501" y="417"/>
                  </a:lnTo>
                  <a:cubicBezTo>
                    <a:pt x="3596" y="358"/>
                    <a:pt x="3644" y="227"/>
                    <a:pt x="3584" y="119"/>
                  </a:cubicBezTo>
                  <a:cubicBezTo>
                    <a:pt x="3572" y="84"/>
                    <a:pt x="3536" y="48"/>
                    <a:pt x="3501" y="36"/>
                  </a:cubicBezTo>
                  <a:cubicBezTo>
                    <a:pt x="3465" y="12"/>
                    <a:pt x="3417" y="0"/>
                    <a:pt x="338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8"/>
            <p:cNvSpPr/>
            <p:nvPr/>
          </p:nvSpPr>
          <p:spPr>
            <a:xfrm>
              <a:off x="2987850" y="4144100"/>
              <a:ext cx="175650" cy="396800"/>
            </a:xfrm>
            <a:custGeom>
              <a:avLst/>
              <a:gdLst/>
              <a:ahLst/>
              <a:cxnLst/>
              <a:rect l="l" t="t" r="r" b="b"/>
              <a:pathLst>
                <a:path w="7026" h="15872" extrusionOk="0">
                  <a:moveTo>
                    <a:pt x="418" y="0"/>
                  </a:moveTo>
                  <a:cubicBezTo>
                    <a:pt x="299" y="84"/>
                    <a:pt x="144" y="143"/>
                    <a:pt x="1" y="155"/>
                  </a:cubicBezTo>
                  <a:lnTo>
                    <a:pt x="6621" y="15847"/>
                  </a:lnTo>
                  <a:cubicBezTo>
                    <a:pt x="6645" y="15847"/>
                    <a:pt x="6668" y="15859"/>
                    <a:pt x="6680" y="15871"/>
                  </a:cubicBezTo>
                  <a:cubicBezTo>
                    <a:pt x="6752" y="15752"/>
                    <a:pt x="6871" y="15681"/>
                    <a:pt x="7026" y="15681"/>
                  </a:cubicBezTo>
                  <a:lnTo>
                    <a:pt x="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8"/>
            <p:cNvSpPr/>
            <p:nvPr/>
          </p:nvSpPr>
          <p:spPr>
            <a:xfrm>
              <a:off x="3159900" y="4553675"/>
              <a:ext cx="31275" cy="47350"/>
            </a:xfrm>
            <a:custGeom>
              <a:avLst/>
              <a:gdLst/>
              <a:ahLst/>
              <a:cxnLst/>
              <a:rect l="l" t="t" r="r" b="b"/>
              <a:pathLst>
                <a:path w="1251" h="1894" extrusionOk="0">
                  <a:moveTo>
                    <a:pt x="453" y="0"/>
                  </a:moveTo>
                  <a:cubicBezTo>
                    <a:pt x="368" y="75"/>
                    <a:pt x="282" y="121"/>
                    <a:pt x="162" y="121"/>
                  </a:cubicBezTo>
                  <a:cubicBezTo>
                    <a:pt x="148" y="121"/>
                    <a:pt x="134" y="120"/>
                    <a:pt x="120" y="119"/>
                  </a:cubicBezTo>
                  <a:cubicBezTo>
                    <a:pt x="84" y="119"/>
                    <a:pt x="36" y="107"/>
                    <a:pt x="1" y="83"/>
                  </a:cubicBezTo>
                  <a:lnTo>
                    <a:pt x="1" y="83"/>
                  </a:lnTo>
                  <a:lnTo>
                    <a:pt x="763" y="1893"/>
                  </a:lnTo>
                  <a:lnTo>
                    <a:pt x="1251" y="1893"/>
                  </a:lnTo>
                  <a:lnTo>
                    <a:pt x="4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8"/>
            <p:cNvSpPr/>
            <p:nvPr/>
          </p:nvSpPr>
          <p:spPr>
            <a:xfrm>
              <a:off x="2998275" y="4539850"/>
              <a:ext cx="156900" cy="61175"/>
            </a:xfrm>
            <a:custGeom>
              <a:avLst/>
              <a:gdLst/>
              <a:ahLst/>
              <a:cxnLst/>
              <a:rect l="l" t="t" r="r" b="b"/>
              <a:pathLst>
                <a:path w="6276" h="2447" extrusionOk="0">
                  <a:moveTo>
                    <a:pt x="6157" y="1"/>
                  </a:moveTo>
                  <a:cubicBezTo>
                    <a:pt x="6134" y="1"/>
                    <a:pt x="6111" y="10"/>
                    <a:pt x="6085" y="29"/>
                  </a:cubicBezTo>
                  <a:lnTo>
                    <a:pt x="1" y="2446"/>
                  </a:lnTo>
                  <a:lnTo>
                    <a:pt x="1203" y="2446"/>
                  </a:lnTo>
                  <a:lnTo>
                    <a:pt x="6251" y="446"/>
                  </a:lnTo>
                  <a:cubicBezTo>
                    <a:pt x="6251" y="434"/>
                    <a:pt x="6251" y="434"/>
                    <a:pt x="6263" y="434"/>
                  </a:cubicBezTo>
                  <a:cubicBezTo>
                    <a:pt x="6228" y="375"/>
                    <a:pt x="6216" y="303"/>
                    <a:pt x="6216" y="220"/>
                  </a:cubicBezTo>
                  <a:cubicBezTo>
                    <a:pt x="6216" y="160"/>
                    <a:pt x="6251" y="101"/>
                    <a:pt x="6275" y="41"/>
                  </a:cubicBezTo>
                  <a:cubicBezTo>
                    <a:pt x="6263" y="29"/>
                    <a:pt x="6228" y="29"/>
                    <a:pt x="6216" y="17"/>
                  </a:cubicBezTo>
                  <a:cubicBezTo>
                    <a:pt x="6194" y="7"/>
                    <a:pt x="6175" y="1"/>
                    <a:pt x="61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8"/>
            <p:cNvSpPr/>
            <p:nvPr/>
          </p:nvSpPr>
          <p:spPr>
            <a:xfrm>
              <a:off x="2838450" y="4144100"/>
              <a:ext cx="147950" cy="456925"/>
            </a:xfrm>
            <a:custGeom>
              <a:avLst/>
              <a:gdLst/>
              <a:ahLst/>
              <a:cxnLst/>
              <a:rect l="l" t="t" r="r" b="b"/>
              <a:pathLst>
                <a:path w="5918" h="18277" extrusionOk="0">
                  <a:moveTo>
                    <a:pt x="5501" y="0"/>
                  </a:moveTo>
                  <a:lnTo>
                    <a:pt x="0" y="18276"/>
                  </a:lnTo>
                  <a:lnTo>
                    <a:pt x="464" y="18276"/>
                  </a:lnTo>
                  <a:lnTo>
                    <a:pt x="5917" y="155"/>
                  </a:lnTo>
                  <a:cubicBezTo>
                    <a:pt x="5751" y="143"/>
                    <a:pt x="5596" y="84"/>
                    <a:pt x="550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8"/>
            <p:cNvSpPr/>
            <p:nvPr/>
          </p:nvSpPr>
          <p:spPr>
            <a:xfrm>
              <a:off x="2418450" y="4523000"/>
              <a:ext cx="17875" cy="77425"/>
            </a:xfrm>
            <a:custGeom>
              <a:avLst/>
              <a:gdLst/>
              <a:ahLst/>
              <a:cxnLst/>
              <a:rect l="l" t="t" r="r" b="b"/>
              <a:pathLst>
                <a:path w="715" h="3097" extrusionOk="0">
                  <a:moveTo>
                    <a:pt x="357" y="1"/>
                  </a:moveTo>
                  <a:cubicBezTo>
                    <a:pt x="328" y="13"/>
                    <a:pt x="301" y="13"/>
                    <a:pt x="277" y="13"/>
                  </a:cubicBezTo>
                  <a:cubicBezTo>
                    <a:pt x="253" y="13"/>
                    <a:pt x="232" y="13"/>
                    <a:pt x="215" y="25"/>
                  </a:cubicBezTo>
                  <a:cubicBezTo>
                    <a:pt x="96" y="37"/>
                    <a:pt x="0" y="144"/>
                    <a:pt x="0" y="263"/>
                  </a:cubicBezTo>
                  <a:lnTo>
                    <a:pt x="12" y="382"/>
                  </a:lnTo>
                  <a:lnTo>
                    <a:pt x="36" y="513"/>
                  </a:lnTo>
                  <a:lnTo>
                    <a:pt x="274" y="3096"/>
                  </a:lnTo>
                  <a:lnTo>
                    <a:pt x="715" y="3096"/>
                  </a:lnTo>
                  <a:lnTo>
                    <a:pt x="465" y="203"/>
                  </a:lnTo>
                  <a:lnTo>
                    <a:pt x="465" y="179"/>
                  </a:lnTo>
                  <a:lnTo>
                    <a:pt x="465" y="156"/>
                  </a:lnTo>
                  <a:lnTo>
                    <a:pt x="465" y="132"/>
                  </a:lnTo>
                  <a:lnTo>
                    <a:pt x="465" y="120"/>
                  </a:lnTo>
                  <a:cubicBezTo>
                    <a:pt x="465" y="108"/>
                    <a:pt x="453" y="108"/>
                    <a:pt x="453" y="96"/>
                  </a:cubicBezTo>
                  <a:cubicBezTo>
                    <a:pt x="453" y="96"/>
                    <a:pt x="453" y="72"/>
                    <a:pt x="429" y="72"/>
                  </a:cubicBezTo>
                  <a:cubicBezTo>
                    <a:pt x="429" y="72"/>
                    <a:pt x="429" y="60"/>
                    <a:pt x="417" y="60"/>
                  </a:cubicBezTo>
                  <a:lnTo>
                    <a:pt x="405" y="48"/>
                  </a:lnTo>
                  <a:cubicBezTo>
                    <a:pt x="405" y="48"/>
                    <a:pt x="405" y="37"/>
                    <a:pt x="381" y="37"/>
                  </a:cubicBezTo>
                  <a:cubicBezTo>
                    <a:pt x="369" y="13"/>
                    <a:pt x="357" y="13"/>
                    <a:pt x="35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8"/>
            <p:cNvSpPr/>
            <p:nvPr/>
          </p:nvSpPr>
          <p:spPr>
            <a:xfrm>
              <a:off x="2269325" y="4231000"/>
              <a:ext cx="70575" cy="370025"/>
            </a:xfrm>
            <a:custGeom>
              <a:avLst/>
              <a:gdLst/>
              <a:ahLst/>
              <a:cxnLst/>
              <a:rect l="l" t="t" r="r" b="b"/>
              <a:pathLst>
                <a:path w="2823" h="14801" extrusionOk="0">
                  <a:moveTo>
                    <a:pt x="2810" y="1"/>
                  </a:moveTo>
                  <a:cubicBezTo>
                    <a:pt x="2810" y="72"/>
                    <a:pt x="2786" y="167"/>
                    <a:pt x="2703" y="215"/>
                  </a:cubicBezTo>
                  <a:lnTo>
                    <a:pt x="2286" y="489"/>
                  </a:lnTo>
                  <a:lnTo>
                    <a:pt x="905" y="9085"/>
                  </a:lnTo>
                  <a:lnTo>
                    <a:pt x="834" y="9538"/>
                  </a:lnTo>
                  <a:lnTo>
                    <a:pt x="250" y="13169"/>
                  </a:lnTo>
                  <a:lnTo>
                    <a:pt x="179" y="13645"/>
                  </a:lnTo>
                  <a:lnTo>
                    <a:pt x="0" y="14800"/>
                  </a:lnTo>
                  <a:lnTo>
                    <a:pt x="441" y="14800"/>
                  </a:lnTo>
                  <a:lnTo>
                    <a:pt x="655" y="13526"/>
                  </a:lnTo>
                  <a:lnTo>
                    <a:pt x="727" y="13050"/>
                  </a:lnTo>
                  <a:lnTo>
                    <a:pt x="1262" y="9752"/>
                  </a:lnTo>
                  <a:lnTo>
                    <a:pt x="1334" y="9288"/>
                  </a:lnTo>
                  <a:lnTo>
                    <a:pt x="282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8"/>
            <p:cNvSpPr/>
            <p:nvPr/>
          </p:nvSpPr>
          <p:spPr>
            <a:xfrm>
              <a:off x="1768950" y="4217025"/>
              <a:ext cx="178625" cy="268800"/>
            </a:xfrm>
            <a:custGeom>
              <a:avLst/>
              <a:gdLst/>
              <a:ahLst/>
              <a:cxnLst/>
              <a:rect l="l" t="t" r="r" b="b"/>
              <a:pathLst>
                <a:path w="7145" h="10752" extrusionOk="0">
                  <a:moveTo>
                    <a:pt x="370" y="0"/>
                  </a:moveTo>
                  <a:cubicBezTo>
                    <a:pt x="275" y="119"/>
                    <a:pt x="144" y="203"/>
                    <a:pt x="1" y="250"/>
                  </a:cubicBezTo>
                  <a:lnTo>
                    <a:pt x="6966" y="10752"/>
                  </a:lnTo>
                  <a:lnTo>
                    <a:pt x="7145" y="10621"/>
                  </a:lnTo>
                  <a:cubicBezTo>
                    <a:pt x="6918" y="10597"/>
                    <a:pt x="6787" y="10394"/>
                    <a:pt x="6799" y="10180"/>
                  </a:cubicBezTo>
                  <a:cubicBezTo>
                    <a:pt x="6811" y="10073"/>
                    <a:pt x="6859" y="9966"/>
                    <a:pt x="6930" y="9906"/>
                  </a:cubicBezTo>
                  <a:lnTo>
                    <a:pt x="429" y="84"/>
                  </a:lnTo>
                  <a:lnTo>
                    <a:pt x="3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8"/>
            <p:cNvSpPr/>
            <p:nvPr/>
          </p:nvSpPr>
          <p:spPr>
            <a:xfrm>
              <a:off x="1949050" y="4488775"/>
              <a:ext cx="83350" cy="112250"/>
            </a:xfrm>
            <a:custGeom>
              <a:avLst/>
              <a:gdLst/>
              <a:ahLst/>
              <a:cxnLst/>
              <a:rect l="l" t="t" r="r" b="b"/>
              <a:pathLst>
                <a:path w="3334" h="4490" extrusionOk="0">
                  <a:moveTo>
                    <a:pt x="369" y="1"/>
                  </a:moveTo>
                  <a:lnTo>
                    <a:pt x="0" y="263"/>
                  </a:lnTo>
                  <a:lnTo>
                    <a:pt x="2798" y="4489"/>
                  </a:lnTo>
                  <a:lnTo>
                    <a:pt x="3334" y="4489"/>
                  </a:lnTo>
                  <a:lnTo>
                    <a:pt x="36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8"/>
            <p:cNvSpPr/>
            <p:nvPr/>
          </p:nvSpPr>
          <p:spPr>
            <a:xfrm>
              <a:off x="1528150" y="4542950"/>
              <a:ext cx="62250" cy="58075"/>
            </a:xfrm>
            <a:custGeom>
              <a:avLst/>
              <a:gdLst/>
              <a:ahLst/>
              <a:cxnLst/>
              <a:rect l="l" t="t" r="r" b="b"/>
              <a:pathLst>
                <a:path w="2490" h="2323" extrusionOk="0">
                  <a:moveTo>
                    <a:pt x="251" y="1"/>
                  </a:moveTo>
                  <a:lnTo>
                    <a:pt x="1" y="382"/>
                  </a:lnTo>
                  <a:lnTo>
                    <a:pt x="1858" y="2322"/>
                  </a:lnTo>
                  <a:lnTo>
                    <a:pt x="2489" y="2322"/>
                  </a:ln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8"/>
            <p:cNvSpPr/>
            <p:nvPr/>
          </p:nvSpPr>
          <p:spPr>
            <a:xfrm>
              <a:off x="1404925" y="4411375"/>
              <a:ext cx="121475" cy="132500"/>
            </a:xfrm>
            <a:custGeom>
              <a:avLst/>
              <a:gdLst/>
              <a:ahLst/>
              <a:cxnLst/>
              <a:rect l="l" t="t" r="r" b="b"/>
              <a:pathLst>
                <a:path w="4859" h="5300" extrusionOk="0">
                  <a:moveTo>
                    <a:pt x="131" y="1"/>
                  </a:moveTo>
                  <a:lnTo>
                    <a:pt x="131" y="1"/>
                  </a:lnTo>
                  <a:cubicBezTo>
                    <a:pt x="167" y="84"/>
                    <a:pt x="179" y="144"/>
                    <a:pt x="179" y="215"/>
                  </a:cubicBezTo>
                  <a:cubicBezTo>
                    <a:pt x="167" y="346"/>
                    <a:pt x="108" y="453"/>
                    <a:pt x="1" y="513"/>
                  </a:cubicBezTo>
                  <a:lnTo>
                    <a:pt x="4596" y="5299"/>
                  </a:lnTo>
                  <a:lnTo>
                    <a:pt x="4858" y="4918"/>
                  </a:lnTo>
                  <a:lnTo>
                    <a:pt x="13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8"/>
            <p:cNvSpPr/>
            <p:nvPr/>
          </p:nvSpPr>
          <p:spPr>
            <a:xfrm>
              <a:off x="1219200" y="4222975"/>
              <a:ext cx="181275" cy="185450"/>
            </a:xfrm>
            <a:custGeom>
              <a:avLst/>
              <a:gdLst/>
              <a:ahLst/>
              <a:cxnLst/>
              <a:rect l="l" t="t" r="r" b="b"/>
              <a:pathLst>
                <a:path w="7251" h="7418" extrusionOk="0">
                  <a:moveTo>
                    <a:pt x="333" y="0"/>
                  </a:moveTo>
                  <a:cubicBezTo>
                    <a:pt x="238" y="119"/>
                    <a:pt x="131" y="215"/>
                    <a:pt x="0" y="298"/>
                  </a:cubicBezTo>
                  <a:lnTo>
                    <a:pt x="6846" y="7418"/>
                  </a:lnTo>
                  <a:lnTo>
                    <a:pt x="6929" y="7394"/>
                  </a:lnTo>
                  <a:cubicBezTo>
                    <a:pt x="6965" y="7358"/>
                    <a:pt x="7013" y="7335"/>
                    <a:pt x="7072" y="7299"/>
                  </a:cubicBezTo>
                  <a:lnTo>
                    <a:pt x="7251" y="7204"/>
                  </a:ln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8"/>
            <p:cNvSpPr/>
            <p:nvPr/>
          </p:nvSpPr>
          <p:spPr>
            <a:xfrm>
              <a:off x="1770450" y="4228325"/>
              <a:ext cx="568850" cy="372400"/>
            </a:xfrm>
            <a:custGeom>
              <a:avLst/>
              <a:gdLst/>
              <a:ahLst/>
              <a:cxnLst/>
              <a:rect l="l" t="t" r="r" b="b"/>
              <a:pathLst>
                <a:path w="22754" h="14896" extrusionOk="0">
                  <a:moveTo>
                    <a:pt x="22301" y="1"/>
                  </a:moveTo>
                  <a:lnTo>
                    <a:pt x="13764" y="5704"/>
                  </a:lnTo>
                  <a:lnTo>
                    <a:pt x="13335" y="5989"/>
                  </a:lnTo>
                  <a:lnTo>
                    <a:pt x="12538" y="6525"/>
                  </a:lnTo>
                  <a:lnTo>
                    <a:pt x="12538" y="6573"/>
                  </a:lnTo>
                  <a:cubicBezTo>
                    <a:pt x="12527" y="6795"/>
                    <a:pt x="12350" y="6944"/>
                    <a:pt x="12143" y="6944"/>
                  </a:cubicBezTo>
                  <a:cubicBezTo>
                    <a:pt x="12128" y="6944"/>
                    <a:pt x="12112" y="6944"/>
                    <a:pt x="12097" y="6942"/>
                  </a:cubicBezTo>
                  <a:cubicBezTo>
                    <a:pt x="12050" y="6942"/>
                    <a:pt x="12002" y="6930"/>
                    <a:pt x="11978" y="6906"/>
                  </a:cubicBezTo>
                  <a:lnTo>
                    <a:pt x="7561" y="9859"/>
                  </a:lnTo>
                  <a:cubicBezTo>
                    <a:pt x="7517" y="10045"/>
                    <a:pt x="7352" y="10171"/>
                    <a:pt x="7158" y="10171"/>
                  </a:cubicBezTo>
                  <a:cubicBezTo>
                    <a:pt x="7142" y="10171"/>
                    <a:pt x="7125" y="10170"/>
                    <a:pt x="7108" y="10169"/>
                  </a:cubicBezTo>
                  <a:lnTo>
                    <a:pt x="7085" y="10169"/>
                  </a:lnTo>
                  <a:lnTo>
                    <a:pt x="6882" y="10300"/>
                  </a:lnTo>
                  <a:lnTo>
                    <a:pt x="0" y="14895"/>
                  </a:lnTo>
                  <a:lnTo>
                    <a:pt x="798" y="14895"/>
                  </a:lnTo>
                  <a:lnTo>
                    <a:pt x="7120" y="10669"/>
                  </a:lnTo>
                  <a:lnTo>
                    <a:pt x="7501" y="10419"/>
                  </a:lnTo>
                  <a:lnTo>
                    <a:pt x="13788" y="6228"/>
                  </a:lnTo>
                  <a:lnTo>
                    <a:pt x="14228" y="5942"/>
                  </a:lnTo>
                  <a:lnTo>
                    <a:pt x="22229" y="596"/>
                  </a:lnTo>
                  <a:lnTo>
                    <a:pt x="22646" y="310"/>
                  </a:lnTo>
                  <a:cubicBezTo>
                    <a:pt x="22718" y="274"/>
                    <a:pt x="22753" y="203"/>
                    <a:pt x="22753" y="108"/>
                  </a:cubicBezTo>
                  <a:lnTo>
                    <a:pt x="22610" y="108"/>
                  </a:lnTo>
                  <a:cubicBezTo>
                    <a:pt x="22503" y="96"/>
                    <a:pt x="22396" y="60"/>
                    <a:pt x="2230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8"/>
            <p:cNvSpPr/>
            <p:nvPr/>
          </p:nvSpPr>
          <p:spPr>
            <a:xfrm>
              <a:off x="1757350" y="4183475"/>
              <a:ext cx="13125" cy="6775"/>
            </a:xfrm>
            <a:custGeom>
              <a:avLst/>
              <a:gdLst/>
              <a:ahLst/>
              <a:cxnLst/>
              <a:rect l="l" t="t" r="r" b="b"/>
              <a:pathLst>
                <a:path w="525" h="271" extrusionOk="0">
                  <a:moveTo>
                    <a:pt x="279" y="1"/>
                  </a:moveTo>
                  <a:cubicBezTo>
                    <a:pt x="207" y="1"/>
                    <a:pt x="134" y="35"/>
                    <a:pt x="96" y="104"/>
                  </a:cubicBezTo>
                  <a:lnTo>
                    <a:pt x="1" y="271"/>
                  </a:lnTo>
                  <a:cubicBezTo>
                    <a:pt x="80" y="226"/>
                    <a:pt x="153" y="202"/>
                    <a:pt x="229" y="202"/>
                  </a:cubicBezTo>
                  <a:cubicBezTo>
                    <a:pt x="255" y="202"/>
                    <a:pt x="282" y="205"/>
                    <a:pt x="310" y="211"/>
                  </a:cubicBezTo>
                  <a:cubicBezTo>
                    <a:pt x="382" y="211"/>
                    <a:pt x="441" y="235"/>
                    <a:pt x="501" y="247"/>
                  </a:cubicBezTo>
                  <a:cubicBezTo>
                    <a:pt x="524" y="163"/>
                    <a:pt x="489" y="68"/>
                    <a:pt x="417" y="33"/>
                  </a:cubicBezTo>
                  <a:lnTo>
                    <a:pt x="393" y="33"/>
                  </a:lnTo>
                  <a:cubicBezTo>
                    <a:pt x="359" y="11"/>
                    <a:pt x="319" y="1"/>
                    <a:pt x="27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8"/>
            <p:cNvSpPr/>
            <p:nvPr/>
          </p:nvSpPr>
          <p:spPr>
            <a:xfrm>
              <a:off x="1482325" y="4218800"/>
              <a:ext cx="269100" cy="382525"/>
            </a:xfrm>
            <a:custGeom>
              <a:avLst/>
              <a:gdLst/>
              <a:ahLst/>
              <a:cxnLst/>
              <a:rect l="l" t="t" r="r" b="b"/>
              <a:pathLst>
                <a:path w="10764" h="15301" extrusionOk="0">
                  <a:moveTo>
                    <a:pt x="10751" y="1"/>
                  </a:moveTo>
                  <a:lnTo>
                    <a:pt x="9906" y="477"/>
                  </a:lnTo>
                  <a:lnTo>
                    <a:pt x="1774" y="12633"/>
                  </a:lnTo>
                  <a:lnTo>
                    <a:pt x="1524" y="13026"/>
                  </a:lnTo>
                  <a:lnTo>
                    <a:pt x="0" y="15300"/>
                  </a:lnTo>
                  <a:lnTo>
                    <a:pt x="536" y="15300"/>
                  </a:lnTo>
                  <a:lnTo>
                    <a:pt x="1834" y="13359"/>
                  </a:lnTo>
                  <a:lnTo>
                    <a:pt x="2084" y="12967"/>
                  </a:lnTo>
                  <a:lnTo>
                    <a:pt x="10763" y="13"/>
                  </a:lnTo>
                  <a:lnTo>
                    <a:pt x="107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8"/>
            <p:cNvSpPr/>
            <p:nvPr/>
          </p:nvSpPr>
          <p:spPr>
            <a:xfrm>
              <a:off x="1045650" y="4224750"/>
              <a:ext cx="149150" cy="194700"/>
            </a:xfrm>
            <a:custGeom>
              <a:avLst/>
              <a:gdLst/>
              <a:ahLst/>
              <a:cxnLst/>
              <a:rect l="l" t="t" r="r" b="b"/>
              <a:pathLst>
                <a:path w="5966" h="7788" extrusionOk="0">
                  <a:moveTo>
                    <a:pt x="5668" y="1"/>
                  </a:moveTo>
                  <a:lnTo>
                    <a:pt x="5597" y="48"/>
                  </a:lnTo>
                  <a:lnTo>
                    <a:pt x="1" y="7216"/>
                  </a:lnTo>
                  <a:lnTo>
                    <a:pt x="120" y="7787"/>
                  </a:lnTo>
                  <a:lnTo>
                    <a:pt x="5966" y="263"/>
                  </a:lnTo>
                  <a:cubicBezTo>
                    <a:pt x="5859" y="203"/>
                    <a:pt x="5739" y="108"/>
                    <a:pt x="566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8"/>
            <p:cNvSpPr/>
            <p:nvPr/>
          </p:nvSpPr>
          <p:spPr>
            <a:xfrm>
              <a:off x="892950" y="4416450"/>
              <a:ext cx="147075" cy="184575"/>
            </a:xfrm>
            <a:custGeom>
              <a:avLst/>
              <a:gdLst/>
              <a:ahLst/>
              <a:cxnLst/>
              <a:rect l="l" t="t" r="r" b="b"/>
              <a:pathLst>
                <a:path w="5883" h="7383" extrusionOk="0">
                  <a:moveTo>
                    <a:pt x="5751" y="0"/>
                  </a:moveTo>
                  <a:lnTo>
                    <a:pt x="1" y="7382"/>
                  </a:lnTo>
                  <a:lnTo>
                    <a:pt x="572" y="7382"/>
                  </a:lnTo>
                  <a:lnTo>
                    <a:pt x="5882" y="560"/>
                  </a:lnTo>
                  <a:lnTo>
                    <a:pt x="57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8"/>
            <p:cNvSpPr/>
            <p:nvPr/>
          </p:nvSpPr>
          <p:spPr>
            <a:xfrm>
              <a:off x="1395700" y="4211350"/>
              <a:ext cx="354825" cy="200650"/>
            </a:xfrm>
            <a:custGeom>
              <a:avLst/>
              <a:gdLst/>
              <a:ahLst/>
              <a:cxnLst/>
              <a:rect l="l" t="t" r="r" b="b"/>
              <a:pathLst>
                <a:path w="14193" h="8026" extrusionOk="0">
                  <a:moveTo>
                    <a:pt x="13835" y="1"/>
                  </a:moveTo>
                  <a:lnTo>
                    <a:pt x="179" y="7692"/>
                  </a:lnTo>
                  <a:lnTo>
                    <a:pt x="0" y="7788"/>
                  </a:lnTo>
                  <a:cubicBezTo>
                    <a:pt x="44" y="7770"/>
                    <a:pt x="81" y="7759"/>
                    <a:pt x="121" y="7759"/>
                  </a:cubicBezTo>
                  <a:cubicBezTo>
                    <a:pt x="136" y="7759"/>
                    <a:pt x="151" y="7761"/>
                    <a:pt x="167" y="7764"/>
                  </a:cubicBezTo>
                  <a:cubicBezTo>
                    <a:pt x="322" y="7788"/>
                    <a:pt x="441" y="7871"/>
                    <a:pt x="500" y="8026"/>
                  </a:cubicBezTo>
                  <a:lnTo>
                    <a:pt x="13359" y="787"/>
                  </a:lnTo>
                  <a:lnTo>
                    <a:pt x="14193" y="311"/>
                  </a:lnTo>
                  <a:cubicBezTo>
                    <a:pt x="14109" y="227"/>
                    <a:pt x="14050" y="120"/>
                    <a:pt x="1401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8"/>
            <p:cNvSpPr/>
            <p:nvPr/>
          </p:nvSpPr>
          <p:spPr>
            <a:xfrm>
              <a:off x="1092100" y="4407825"/>
              <a:ext cx="300350" cy="178900"/>
            </a:xfrm>
            <a:custGeom>
              <a:avLst/>
              <a:gdLst/>
              <a:ahLst/>
              <a:cxnLst/>
              <a:rect l="l" t="t" r="r" b="b"/>
              <a:pathLst>
                <a:path w="12014" h="7156" extrusionOk="0">
                  <a:moveTo>
                    <a:pt x="12013" y="0"/>
                  </a:moveTo>
                  <a:lnTo>
                    <a:pt x="11930" y="48"/>
                  </a:lnTo>
                  <a:lnTo>
                    <a:pt x="0" y="6751"/>
                  </a:lnTo>
                  <a:cubicBezTo>
                    <a:pt x="107" y="6858"/>
                    <a:pt x="179" y="7013"/>
                    <a:pt x="191" y="7156"/>
                  </a:cubicBezTo>
                  <a:lnTo>
                    <a:pt x="4941" y="4489"/>
                  </a:lnTo>
                  <a:cubicBezTo>
                    <a:pt x="4917" y="4429"/>
                    <a:pt x="4905" y="4370"/>
                    <a:pt x="4905" y="4298"/>
                  </a:cubicBezTo>
                  <a:cubicBezTo>
                    <a:pt x="4928" y="4069"/>
                    <a:pt x="5116" y="3928"/>
                    <a:pt x="5332" y="3928"/>
                  </a:cubicBezTo>
                  <a:cubicBezTo>
                    <a:pt x="5340" y="3928"/>
                    <a:pt x="5349" y="3929"/>
                    <a:pt x="5358" y="3929"/>
                  </a:cubicBezTo>
                  <a:cubicBezTo>
                    <a:pt x="5477" y="3941"/>
                    <a:pt x="5584" y="4001"/>
                    <a:pt x="5632" y="4096"/>
                  </a:cubicBezTo>
                  <a:lnTo>
                    <a:pt x="11930" y="548"/>
                  </a:lnTo>
                  <a:cubicBezTo>
                    <a:pt x="11871" y="476"/>
                    <a:pt x="11859" y="369"/>
                    <a:pt x="11859" y="262"/>
                  </a:cubicBezTo>
                  <a:cubicBezTo>
                    <a:pt x="11871" y="167"/>
                    <a:pt x="11918" y="72"/>
                    <a:pt x="1201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8"/>
            <p:cNvSpPr/>
            <p:nvPr/>
          </p:nvSpPr>
          <p:spPr>
            <a:xfrm>
              <a:off x="1231100" y="4199750"/>
              <a:ext cx="516150" cy="14325"/>
            </a:xfrm>
            <a:custGeom>
              <a:avLst/>
              <a:gdLst/>
              <a:ahLst/>
              <a:cxnLst/>
              <a:rect l="l" t="t" r="r" b="b"/>
              <a:pathLst>
                <a:path w="20646" h="573" extrusionOk="0">
                  <a:moveTo>
                    <a:pt x="20646" y="1"/>
                  </a:moveTo>
                  <a:lnTo>
                    <a:pt x="0" y="120"/>
                  </a:lnTo>
                  <a:cubicBezTo>
                    <a:pt x="36" y="239"/>
                    <a:pt x="48" y="346"/>
                    <a:pt x="36" y="465"/>
                  </a:cubicBezTo>
                  <a:cubicBezTo>
                    <a:pt x="36" y="489"/>
                    <a:pt x="24" y="536"/>
                    <a:pt x="24" y="572"/>
                  </a:cubicBezTo>
                  <a:lnTo>
                    <a:pt x="20443" y="453"/>
                  </a:lnTo>
                  <a:lnTo>
                    <a:pt x="20622" y="453"/>
                  </a:lnTo>
                  <a:cubicBezTo>
                    <a:pt x="20598" y="370"/>
                    <a:pt x="20586" y="286"/>
                    <a:pt x="20598" y="191"/>
                  </a:cubicBezTo>
                  <a:cubicBezTo>
                    <a:pt x="20598" y="120"/>
                    <a:pt x="20634" y="60"/>
                    <a:pt x="2064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8"/>
            <p:cNvSpPr/>
            <p:nvPr/>
          </p:nvSpPr>
          <p:spPr>
            <a:xfrm>
              <a:off x="889375" y="3382100"/>
              <a:ext cx="866225" cy="816200"/>
            </a:xfrm>
            <a:custGeom>
              <a:avLst/>
              <a:gdLst/>
              <a:ahLst/>
              <a:cxnLst/>
              <a:rect l="l" t="t" r="r" b="b"/>
              <a:pathLst>
                <a:path w="34649" h="32648" extrusionOk="0">
                  <a:moveTo>
                    <a:pt x="1" y="0"/>
                  </a:moveTo>
                  <a:lnTo>
                    <a:pt x="1" y="607"/>
                  </a:lnTo>
                  <a:lnTo>
                    <a:pt x="34327" y="32647"/>
                  </a:lnTo>
                  <a:cubicBezTo>
                    <a:pt x="34410" y="32516"/>
                    <a:pt x="34505" y="32397"/>
                    <a:pt x="34648" y="3233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8"/>
            <p:cNvSpPr/>
            <p:nvPr/>
          </p:nvSpPr>
          <p:spPr>
            <a:xfrm>
              <a:off x="953675" y="3873825"/>
              <a:ext cx="242625" cy="319700"/>
            </a:xfrm>
            <a:custGeom>
              <a:avLst/>
              <a:gdLst/>
              <a:ahLst/>
              <a:cxnLst/>
              <a:rect l="l" t="t" r="r" b="b"/>
              <a:pathLst>
                <a:path w="9705" h="12788" extrusionOk="0">
                  <a:moveTo>
                    <a:pt x="358" y="0"/>
                  </a:moveTo>
                  <a:cubicBezTo>
                    <a:pt x="251" y="107"/>
                    <a:pt x="132" y="191"/>
                    <a:pt x="1" y="274"/>
                  </a:cubicBezTo>
                  <a:lnTo>
                    <a:pt x="9347" y="12788"/>
                  </a:lnTo>
                  <a:cubicBezTo>
                    <a:pt x="9430" y="12669"/>
                    <a:pt x="9549" y="12573"/>
                    <a:pt x="9704" y="12514"/>
                  </a:cubicBezTo>
                  <a:lnTo>
                    <a:pt x="35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8"/>
            <p:cNvSpPr/>
            <p:nvPr/>
          </p:nvSpPr>
          <p:spPr>
            <a:xfrm>
              <a:off x="1015000" y="4311375"/>
              <a:ext cx="67875" cy="261950"/>
            </a:xfrm>
            <a:custGeom>
              <a:avLst/>
              <a:gdLst/>
              <a:ahLst/>
              <a:cxnLst/>
              <a:rect l="l" t="t" r="r" b="b"/>
              <a:pathLst>
                <a:path w="2715" h="10478" extrusionOk="0">
                  <a:moveTo>
                    <a:pt x="405" y="0"/>
                  </a:moveTo>
                  <a:lnTo>
                    <a:pt x="0" y="227"/>
                  </a:lnTo>
                  <a:lnTo>
                    <a:pt x="893" y="4215"/>
                  </a:lnTo>
                  <a:lnTo>
                    <a:pt x="1012" y="4775"/>
                  </a:lnTo>
                  <a:lnTo>
                    <a:pt x="2263" y="10478"/>
                  </a:lnTo>
                  <a:cubicBezTo>
                    <a:pt x="2355" y="10432"/>
                    <a:pt x="2447" y="10414"/>
                    <a:pt x="2545" y="10414"/>
                  </a:cubicBezTo>
                  <a:cubicBezTo>
                    <a:pt x="2573" y="10414"/>
                    <a:pt x="2602" y="10416"/>
                    <a:pt x="2632" y="10418"/>
                  </a:cubicBezTo>
                  <a:cubicBezTo>
                    <a:pt x="2667" y="10418"/>
                    <a:pt x="2679" y="10430"/>
                    <a:pt x="2715" y="10430"/>
                  </a:cubicBezTo>
                  <a:lnTo>
                    <a:pt x="1358" y="4322"/>
                  </a:lnTo>
                  <a:lnTo>
                    <a:pt x="1239" y="3751"/>
                  </a:lnTo>
                  <a:lnTo>
                    <a:pt x="40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8"/>
            <p:cNvSpPr/>
            <p:nvPr/>
          </p:nvSpPr>
          <p:spPr>
            <a:xfrm>
              <a:off x="1011725" y="4302450"/>
              <a:ext cx="2100" cy="2700"/>
            </a:xfrm>
            <a:custGeom>
              <a:avLst/>
              <a:gdLst/>
              <a:ahLst/>
              <a:cxnLst/>
              <a:rect l="l" t="t" r="r" b="b"/>
              <a:pathLst>
                <a:path w="84" h="108" extrusionOk="0">
                  <a:moveTo>
                    <a:pt x="0" y="0"/>
                  </a:moveTo>
                  <a:lnTo>
                    <a:pt x="24" y="107"/>
                  </a:lnTo>
                  <a:lnTo>
                    <a:pt x="84" y="72"/>
                  </a:lnTo>
                  <a:cubicBezTo>
                    <a:pt x="48" y="60"/>
                    <a:pt x="12" y="36"/>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8"/>
            <p:cNvSpPr/>
            <p:nvPr/>
          </p:nvSpPr>
          <p:spPr>
            <a:xfrm>
              <a:off x="919450" y="3886925"/>
              <a:ext cx="99725" cy="406625"/>
            </a:xfrm>
            <a:custGeom>
              <a:avLst/>
              <a:gdLst/>
              <a:ahLst/>
              <a:cxnLst/>
              <a:rect l="l" t="t" r="r" b="b"/>
              <a:pathLst>
                <a:path w="3989" h="16265" extrusionOk="0">
                  <a:moveTo>
                    <a:pt x="12" y="0"/>
                  </a:moveTo>
                  <a:cubicBezTo>
                    <a:pt x="0" y="24"/>
                    <a:pt x="0" y="72"/>
                    <a:pt x="12" y="107"/>
                  </a:cubicBezTo>
                  <a:lnTo>
                    <a:pt x="3596" y="16264"/>
                  </a:lnTo>
                  <a:cubicBezTo>
                    <a:pt x="3644" y="16074"/>
                    <a:pt x="3810" y="15955"/>
                    <a:pt x="3989" y="15955"/>
                  </a:cubicBezTo>
                  <a:lnTo>
                    <a:pt x="441" y="12"/>
                  </a:lnTo>
                  <a:lnTo>
                    <a:pt x="167" y="12"/>
                  </a:lnTo>
                  <a:cubicBezTo>
                    <a:pt x="119" y="12"/>
                    <a:pt x="6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8"/>
            <p:cNvSpPr/>
            <p:nvPr/>
          </p:nvSpPr>
          <p:spPr>
            <a:xfrm>
              <a:off x="889075" y="4214625"/>
              <a:ext cx="298000" cy="168500"/>
            </a:xfrm>
            <a:custGeom>
              <a:avLst/>
              <a:gdLst/>
              <a:ahLst/>
              <a:cxnLst/>
              <a:rect l="l" t="t" r="r" b="b"/>
              <a:pathLst>
                <a:path w="11920" h="6740" extrusionOk="0">
                  <a:moveTo>
                    <a:pt x="11717" y="1"/>
                  </a:moveTo>
                  <a:lnTo>
                    <a:pt x="5621" y="3251"/>
                  </a:lnTo>
                  <a:lnTo>
                    <a:pt x="5621" y="3287"/>
                  </a:lnTo>
                  <a:cubicBezTo>
                    <a:pt x="5586" y="3506"/>
                    <a:pt x="5407" y="3669"/>
                    <a:pt x="5191" y="3669"/>
                  </a:cubicBezTo>
                  <a:cubicBezTo>
                    <a:pt x="5183" y="3669"/>
                    <a:pt x="5176" y="3668"/>
                    <a:pt x="5168" y="3668"/>
                  </a:cubicBezTo>
                  <a:cubicBezTo>
                    <a:pt x="5097" y="3668"/>
                    <a:pt x="5037" y="3632"/>
                    <a:pt x="4978" y="3585"/>
                  </a:cubicBezTo>
                  <a:lnTo>
                    <a:pt x="4918" y="3620"/>
                  </a:lnTo>
                  <a:lnTo>
                    <a:pt x="1" y="6240"/>
                  </a:lnTo>
                  <a:lnTo>
                    <a:pt x="1" y="6740"/>
                  </a:lnTo>
                  <a:lnTo>
                    <a:pt x="5025" y="4085"/>
                  </a:lnTo>
                  <a:lnTo>
                    <a:pt x="5418" y="3859"/>
                  </a:lnTo>
                  <a:lnTo>
                    <a:pt x="11836" y="453"/>
                  </a:lnTo>
                  <a:lnTo>
                    <a:pt x="11919" y="406"/>
                  </a:lnTo>
                  <a:cubicBezTo>
                    <a:pt x="11824" y="287"/>
                    <a:pt x="11752" y="156"/>
                    <a:pt x="1171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8"/>
            <p:cNvSpPr/>
            <p:nvPr/>
          </p:nvSpPr>
          <p:spPr>
            <a:xfrm>
              <a:off x="889375" y="3623200"/>
              <a:ext cx="34550" cy="166100"/>
            </a:xfrm>
            <a:custGeom>
              <a:avLst/>
              <a:gdLst/>
              <a:ahLst/>
              <a:cxnLst/>
              <a:rect l="l" t="t" r="r" b="b"/>
              <a:pathLst>
                <a:path w="1382" h="6644" extrusionOk="0">
                  <a:moveTo>
                    <a:pt x="1" y="0"/>
                  </a:moveTo>
                  <a:lnTo>
                    <a:pt x="1" y="2155"/>
                  </a:lnTo>
                  <a:lnTo>
                    <a:pt x="953" y="6644"/>
                  </a:lnTo>
                  <a:cubicBezTo>
                    <a:pt x="1084" y="6608"/>
                    <a:pt x="1227" y="6573"/>
                    <a:pt x="1382" y="656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8"/>
            <p:cNvSpPr/>
            <p:nvPr/>
          </p:nvSpPr>
          <p:spPr>
            <a:xfrm>
              <a:off x="889075" y="3786975"/>
              <a:ext cx="91725" cy="100275"/>
            </a:xfrm>
            <a:custGeom>
              <a:avLst/>
              <a:gdLst/>
              <a:ahLst/>
              <a:cxnLst/>
              <a:rect l="l" t="t" r="r" b="b"/>
              <a:pathLst>
                <a:path w="3669" h="4011" extrusionOk="0">
                  <a:moveTo>
                    <a:pt x="1573" y="1"/>
                  </a:moveTo>
                  <a:cubicBezTo>
                    <a:pt x="1513" y="1"/>
                    <a:pt x="1454" y="4"/>
                    <a:pt x="1394" y="10"/>
                  </a:cubicBezTo>
                  <a:cubicBezTo>
                    <a:pt x="1239" y="22"/>
                    <a:pt x="1096" y="57"/>
                    <a:pt x="953" y="93"/>
                  </a:cubicBezTo>
                  <a:cubicBezTo>
                    <a:pt x="584" y="212"/>
                    <a:pt x="239" y="450"/>
                    <a:pt x="1" y="748"/>
                  </a:cubicBezTo>
                  <a:lnTo>
                    <a:pt x="1" y="3272"/>
                  </a:lnTo>
                  <a:cubicBezTo>
                    <a:pt x="299" y="3641"/>
                    <a:pt x="739" y="3903"/>
                    <a:pt x="1227" y="3998"/>
                  </a:cubicBezTo>
                  <a:cubicBezTo>
                    <a:pt x="1275" y="4010"/>
                    <a:pt x="1334" y="4010"/>
                    <a:pt x="1370" y="4010"/>
                  </a:cubicBezTo>
                  <a:lnTo>
                    <a:pt x="1680" y="4010"/>
                  </a:lnTo>
                  <a:cubicBezTo>
                    <a:pt x="2001" y="3998"/>
                    <a:pt x="2311" y="3891"/>
                    <a:pt x="2585" y="3748"/>
                  </a:cubicBezTo>
                  <a:cubicBezTo>
                    <a:pt x="2716" y="3665"/>
                    <a:pt x="2835" y="3581"/>
                    <a:pt x="2942" y="3474"/>
                  </a:cubicBezTo>
                  <a:cubicBezTo>
                    <a:pt x="3287" y="3153"/>
                    <a:pt x="3525" y="2700"/>
                    <a:pt x="3561" y="2200"/>
                  </a:cubicBezTo>
                  <a:cubicBezTo>
                    <a:pt x="3668" y="1093"/>
                    <a:pt x="2847" y="117"/>
                    <a:pt x="1751" y="10"/>
                  </a:cubicBezTo>
                  <a:cubicBezTo>
                    <a:pt x="1692" y="4"/>
                    <a:pt x="1632" y="1"/>
                    <a:pt x="157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8"/>
            <p:cNvSpPr/>
            <p:nvPr/>
          </p:nvSpPr>
          <p:spPr>
            <a:xfrm>
              <a:off x="3670975" y="4475375"/>
              <a:ext cx="17900" cy="18025"/>
            </a:xfrm>
            <a:custGeom>
              <a:avLst/>
              <a:gdLst/>
              <a:ahLst/>
              <a:cxnLst/>
              <a:rect l="l" t="t" r="r" b="b"/>
              <a:pathLst>
                <a:path w="716" h="721" extrusionOk="0">
                  <a:moveTo>
                    <a:pt x="358" y="0"/>
                  </a:moveTo>
                  <a:cubicBezTo>
                    <a:pt x="177" y="0"/>
                    <a:pt x="12" y="129"/>
                    <a:pt x="1" y="334"/>
                  </a:cubicBezTo>
                  <a:cubicBezTo>
                    <a:pt x="1" y="394"/>
                    <a:pt x="1" y="441"/>
                    <a:pt x="25" y="501"/>
                  </a:cubicBezTo>
                  <a:cubicBezTo>
                    <a:pt x="72" y="620"/>
                    <a:pt x="179" y="715"/>
                    <a:pt x="322" y="715"/>
                  </a:cubicBezTo>
                  <a:cubicBezTo>
                    <a:pt x="341" y="719"/>
                    <a:pt x="359" y="720"/>
                    <a:pt x="377" y="720"/>
                  </a:cubicBezTo>
                  <a:cubicBezTo>
                    <a:pt x="546" y="720"/>
                    <a:pt x="694" y="576"/>
                    <a:pt x="715" y="394"/>
                  </a:cubicBezTo>
                  <a:cubicBezTo>
                    <a:pt x="715" y="322"/>
                    <a:pt x="691" y="239"/>
                    <a:pt x="668" y="179"/>
                  </a:cubicBezTo>
                  <a:cubicBezTo>
                    <a:pt x="608" y="96"/>
                    <a:pt x="513" y="25"/>
                    <a:pt x="382" y="1"/>
                  </a:cubicBezTo>
                  <a:cubicBezTo>
                    <a:pt x="374" y="0"/>
                    <a:pt x="366" y="0"/>
                    <a:pt x="35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8"/>
            <p:cNvSpPr/>
            <p:nvPr/>
          </p:nvSpPr>
          <p:spPr>
            <a:xfrm>
              <a:off x="2319625" y="4195250"/>
              <a:ext cx="36625" cy="35925"/>
            </a:xfrm>
            <a:custGeom>
              <a:avLst/>
              <a:gdLst/>
              <a:ahLst/>
              <a:cxnLst/>
              <a:rect l="l" t="t" r="r" b="b"/>
              <a:pathLst>
                <a:path w="1465" h="1437" extrusionOk="0">
                  <a:moveTo>
                    <a:pt x="741" y="1"/>
                  </a:moveTo>
                  <a:cubicBezTo>
                    <a:pt x="356" y="1"/>
                    <a:pt x="35" y="290"/>
                    <a:pt x="12" y="657"/>
                  </a:cubicBezTo>
                  <a:cubicBezTo>
                    <a:pt x="0" y="943"/>
                    <a:pt x="131" y="1193"/>
                    <a:pt x="346" y="1324"/>
                  </a:cubicBezTo>
                  <a:cubicBezTo>
                    <a:pt x="441" y="1383"/>
                    <a:pt x="548" y="1431"/>
                    <a:pt x="667" y="1431"/>
                  </a:cubicBezTo>
                  <a:cubicBezTo>
                    <a:pt x="683" y="1435"/>
                    <a:pt x="698" y="1436"/>
                    <a:pt x="711" y="1436"/>
                  </a:cubicBezTo>
                  <a:cubicBezTo>
                    <a:pt x="739" y="1436"/>
                    <a:pt x="762" y="1431"/>
                    <a:pt x="786" y="1431"/>
                  </a:cubicBezTo>
                  <a:cubicBezTo>
                    <a:pt x="1132" y="1383"/>
                    <a:pt x="1405" y="1133"/>
                    <a:pt x="1441" y="776"/>
                  </a:cubicBezTo>
                  <a:cubicBezTo>
                    <a:pt x="1465" y="371"/>
                    <a:pt x="1167" y="38"/>
                    <a:pt x="786" y="2"/>
                  </a:cubicBezTo>
                  <a:cubicBezTo>
                    <a:pt x="771" y="1"/>
                    <a:pt x="756" y="1"/>
                    <a:pt x="74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8"/>
            <p:cNvSpPr/>
            <p:nvPr/>
          </p:nvSpPr>
          <p:spPr>
            <a:xfrm>
              <a:off x="1181675" y="4184500"/>
              <a:ext cx="50625" cy="49950"/>
            </a:xfrm>
            <a:custGeom>
              <a:avLst/>
              <a:gdLst/>
              <a:ahLst/>
              <a:cxnLst/>
              <a:rect l="l" t="t" r="r" b="b"/>
              <a:pathLst>
                <a:path w="2025" h="1998" extrusionOk="0">
                  <a:moveTo>
                    <a:pt x="1021" y="0"/>
                  </a:moveTo>
                  <a:cubicBezTo>
                    <a:pt x="872" y="0"/>
                    <a:pt x="724" y="27"/>
                    <a:pt x="584" y="87"/>
                  </a:cubicBezTo>
                  <a:cubicBezTo>
                    <a:pt x="429" y="134"/>
                    <a:pt x="310" y="242"/>
                    <a:pt x="227" y="361"/>
                  </a:cubicBezTo>
                  <a:cubicBezTo>
                    <a:pt x="108" y="503"/>
                    <a:pt x="37" y="706"/>
                    <a:pt x="13" y="908"/>
                  </a:cubicBezTo>
                  <a:cubicBezTo>
                    <a:pt x="1" y="1015"/>
                    <a:pt x="13" y="1123"/>
                    <a:pt x="37" y="1218"/>
                  </a:cubicBezTo>
                  <a:cubicBezTo>
                    <a:pt x="60" y="1373"/>
                    <a:pt x="132" y="1504"/>
                    <a:pt x="227" y="1623"/>
                  </a:cubicBezTo>
                  <a:cubicBezTo>
                    <a:pt x="310" y="1730"/>
                    <a:pt x="418" y="1813"/>
                    <a:pt x="537" y="1896"/>
                  </a:cubicBezTo>
                  <a:cubicBezTo>
                    <a:pt x="656" y="1956"/>
                    <a:pt x="787" y="1992"/>
                    <a:pt x="930" y="1992"/>
                  </a:cubicBezTo>
                  <a:cubicBezTo>
                    <a:pt x="964" y="1996"/>
                    <a:pt x="998" y="1998"/>
                    <a:pt x="1033" y="1998"/>
                  </a:cubicBezTo>
                  <a:cubicBezTo>
                    <a:pt x="1203" y="1998"/>
                    <a:pt x="1372" y="1950"/>
                    <a:pt x="1501" y="1861"/>
                  </a:cubicBezTo>
                  <a:cubicBezTo>
                    <a:pt x="1632" y="1789"/>
                    <a:pt x="1739" y="1682"/>
                    <a:pt x="1834" y="1563"/>
                  </a:cubicBezTo>
                  <a:cubicBezTo>
                    <a:pt x="1906" y="1456"/>
                    <a:pt x="1965" y="1325"/>
                    <a:pt x="2001" y="1194"/>
                  </a:cubicBezTo>
                  <a:cubicBezTo>
                    <a:pt x="2013" y="1158"/>
                    <a:pt x="2013" y="1123"/>
                    <a:pt x="2013" y="1087"/>
                  </a:cubicBezTo>
                  <a:cubicBezTo>
                    <a:pt x="2025" y="968"/>
                    <a:pt x="2013" y="861"/>
                    <a:pt x="1977" y="742"/>
                  </a:cubicBezTo>
                  <a:cubicBezTo>
                    <a:pt x="1882" y="349"/>
                    <a:pt x="1537" y="27"/>
                    <a:pt x="1108" y="3"/>
                  </a:cubicBezTo>
                  <a:cubicBezTo>
                    <a:pt x="1079" y="1"/>
                    <a:pt x="1050" y="0"/>
                    <a:pt x="102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8"/>
            <p:cNvSpPr/>
            <p:nvPr/>
          </p:nvSpPr>
          <p:spPr>
            <a:xfrm>
              <a:off x="1061125" y="4571450"/>
              <a:ext cx="36050" cy="28975"/>
            </a:xfrm>
            <a:custGeom>
              <a:avLst/>
              <a:gdLst/>
              <a:ahLst/>
              <a:cxnLst/>
              <a:rect l="l" t="t" r="r" b="b"/>
              <a:pathLst>
                <a:path w="1442" h="1159" extrusionOk="0">
                  <a:moveTo>
                    <a:pt x="720" y="0"/>
                  </a:moveTo>
                  <a:cubicBezTo>
                    <a:pt x="615" y="0"/>
                    <a:pt x="516" y="24"/>
                    <a:pt x="418" y="63"/>
                  </a:cubicBezTo>
                  <a:cubicBezTo>
                    <a:pt x="191" y="170"/>
                    <a:pt x="37" y="373"/>
                    <a:pt x="13" y="646"/>
                  </a:cubicBezTo>
                  <a:cubicBezTo>
                    <a:pt x="1" y="837"/>
                    <a:pt x="60" y="1027"/>
                    <a:pt x="179" y="1158"/>
                  </a:cubicBezTo>
                  <a:lnTo>
                    <a:pt x="1251" y="1158"/>
                  </a:lnTo>
                  <a:cubicBezTo>
                    <a:pt x="1358" y="1063"/>
                    <a:pt x="1418" y="908"/>
                    <a:pt x="1430" y="766"/>
                  </a:cubicBezTo>
                  <a:cubicBezTo>
                    <a:pt x="1441" y="718"/>
                    <a:pt x="1430" y="670"/>
                    <a:pt x="1430" y="611"/>
                  </a:cubicBezTo>
                  <a:cubicBezTo>
                    <a:pt x="1418" y="468"/>
                    <a:pt x="1346" y="313"/>
                    <a:pt x="1239" y="206"/>
                  </a:cubicBezTo>
                  <a:cubicBezTo>
                    <a:pt x="1132" y="111"/>
                    <a:pt x="1013" y="51"/>
                    <a:pt x="870" y="15"/>
                  </a:cubicBezTo>
                  <a:cubicBezTo>
                    <a:pt x="834" y="15"/>
                    <a:pt x="822" y="4"/>
                    <a:pt x="787" y="4"/>
                  </a:cubicBezTo>
                  <a:cubicBezTo>
                    <a:pt x="764" y="1"/>
                    <a:pt x="742" y="0"/>
                    <a:pt x="72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8"/>
            <p:cNvSpPr/>
            <p:nvPr/>
          </p:nvSpPr>
          <p:spPr>
            <a:xfrm>
              <a:off x="1745750" y="4188500"/>
              <a:ext cx="36925" cy="35975"/>
            </a:xfrm>
            <a:custGeom>
              <a:avLst/>
              <a:gdLst/>
              <a:ahLst/>
              <a:cxnLst/>
              <a:rect l="l" t="t" r="r" b="b"/>
              <a:pathLst>
                <a:path w="1477" h="1439" extrusionOk="0">
                  <a:moveTo>
                    <a:pt x="720" y="1"/>
                  </a:moveTo>
                  <a:cubicBezTo>
                    <a:pt x="643" y="1"/>
                    <a:pt x="566" y="20"/>
                    <a:pt x="488" y="46"/>
                  </a:cubicBezTo>
                  <a:cubicBezTo>
                    <a:pt x="465" y="70"/>
                    <a:pt x="441" y="70"/>
                    <a:pt x="417" y="82"/>
                  </a:cubicBezTo>
                  <a:cubicBezTo>
                    <a:pt x="286" y="153"/>
                    <a:pt x="167" y="260"/>
                    <a:pt x="107" y="391"/>
                  </a:cubicBezTo>
                  <a:cubicBezTo>
                    <a:pt x="84" y="403"/>
                    <a:pt x="84" y="439"/>
                    <a:pt x="72" y="451"/>
                  </a:cubicBezTo>
                  <a:cubicBezTo>
                    <a:pt x="48" y="510"/>
                    <a:pt x="24" y="582"/>
                    <a:pt x="24" y="641"/>
                  </a:cubicBezTo>
                  <a:cubicBezTo>
                    <a:pt x="0" y="736"/>
                    <a:pt x="0" y="820"/>
                    <a:pt x="36" y="903"/>
                  </a:cubicBezTo>
                  <a:cubicBezTo>
                    <a:pt x="60" y="1022"/>
                    <a:pt x="119" y="1117"/>
                    <a:pt x="214" y="1213"/>
                  </a:cubicBezTo>
                  <a:lnTo>
                    <a:pt x="226" y="1225"/>
                  </a:lnTo>
                  <a:cubicBezTo>
                    <a:pt x="345" y="1344"/>
                    <a:pt x="488" y="1415"/>
                    <a:pt x="667" y="1439"/>
                  </a:cubicBezTo>
                  <a:cubicBezTo>
                    <a:pt x="762" y="1439"/>
                    <a:pt x="846" y="1439"/>
                    <a:pt x="941" y="1403"/>
                  </a:cubicBezTo>
                  <a:cubicBezTo>
                    <a:pt x="1084" y="1356"/>
                    <a:pt x="1227" y="1272"/>
                    <a:pt x="1310" y="1153"/>
                  </a:cubicBezTo>
                  <a:cubicBezTo>
                    <a:pt x="1381" y="1046"/>
                    <a:pt x="1441" y="927"/>
                    <a:pt x="1441" y="784"/>
                  </a:cubicBezTo>
                  <a:cubicBezTo>
                    <a:pt x="1477" y="451"/>
                    <a:pt x="1274" y="165"/>
                    <a:pt x="1000" y="46"/>
                  </a:cubicBezTo>
                  <a:cubicBezTo>
                    <a:pt x="941" y="22"/>
                    <a:pt x="869" y="10"/>
                    <a:pt x="810" y="10"/>
                  </a:cubicBezTo>
                  <a:cubicBezTo>
                    <a:pt x="780" y="3"/>
                    <a:pt x="750" y="1"/>
                    <a:pt x="7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8"/>
            <p:cNvSpPr/>
            <p:nvPr/>
          </p:nvSpPr>
          <p:spPr>
            <a:xfrm>
              <a:off x="3568600" y="4511575"/>
              <a:ext cx="36025" cy="35350"/>
            </a:xfrm>
            <a:custGeom>
              <a:avLst/>
              <a:gdLst/>
              <a:ahLst/>
              <a:cxnLst/>
              <a:rect l="l" t="t" r="r" b="b"/>
              <a:pathLst>
                <a:path w="1441" h="1414" extrusionOk="0">
                  <a:moveTo>
                    <a:pt x="703" y="0"/>
                  </a:moveTo>
                  <a:cubicBezTo>
                    <a:pt x="544" y="0"/>
                    <a:pt x="394" y="58"/>
                    <a:pt x="262" y="160"/>
                  </a:cubicBezTo>
                  <a:cubicBezTo>
                    <a:pt x="143" y="255"/>
                    <a:pt x="71" y="386"/>
                    <a:pt x="24" y="553"/>
                  </a:cubicBezTo>
                  <a:cubicBezTo>
                    <a:pt x="12" y="577"/>
                    <a:pt x="12" y="624"/>
                    <a:pt x="12" y="660"/>
                  </a:cubicBezTo>
                  <a:cubicBezTo>
                    <a:pt x="0" y="839"/>
                    <a:pt x="48" y="994"/>
                    <a:pt x="143" y="1136"/>
                  </a:cubicBezTo>
                  <a:cubicBezTo>
                    <a:pt x="250" y="1267"/>
                    <a:pt x="405" y="1375"/>
                    <a:pt x="572" y="1398"/>
                  </a:cubicBezTo>
                  <a:cubicBezTo>
                    <a:pt x="607" y="1398"/>
                    <a:pt x="619" y="1410"/>
                    <a:pt x="655" y="1410"/>
                  </a:cubicBezTo>
                  <a:cubicBezTo>
                    <a:pt x="677" y="1413"/>
                    <a:pt x="699" y="1414"/>
                    <a:pt x="721" y="1414"/>
                  </a:cubicBezTo>
                  <a:cubicBezTo>
                    <a:pt x="913" y="1414"/>
                    <a:pt x="1098" y="1324"/>
                    <a:pt x="1226" y="1196"/>
                  </a:cubicBezTo>
                  <a:cubicBezTo>
                    <a:pt x="1286" y="1136"/>
                    <a:pt x="1334" y="1053"/>
                    <a:pt x="1369" y="982"/>
                  </a:cubicBezTo>
                  <a:cubicBezTo>
                    <a:pt x="1393" y="910"/>
                    <a:pt x="1405" y="851"/>
                    <a:pt x="1429" y="779"/>
                  </a:cubicBezTo>
                  <a:cubicBezTo>
                    <a:pt x="1441" y="672"/>
                    <a:pt x="1429" y="565"/>
                    <a:pt x="1393" y="482"/>
                  </a:cubicBezTo>
                  <a:cubicBezTo>
                    <a:pt x="1310" y="220"/>
                    <a:pt x="1072" y="29"/>
                    <a:pt x="786" y="5"/>
                  </a:cubicBezTo>
                  <a:cubicBezTo>
                    <a:pt x="758" y="2"/>
                    <a:pt x="731" y="0"/>
                    <a:pt x="70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8"/>
            <p:cNvSpPr/>
            <p:nvPr/>
          </p:nvSpPr>
          <p:spPr>
            <a:xfrm>
              <a:off x="2968800" y="4112475"/>
              <a:ext cx="37550" cy="35500"/>
            </a:xfrm>
            <a:custGeom>
              <a:avLst/>
              <a:gdLst/>
              <a:ahLst/>
              <a:cxnLst/>
              <a:rect l="l" t="t" r="r" b="b"/>
              <a:pathLst>
                <a:path w="1502" h="1420" extrusionOk="0">
                  <a:moveTo>
                    <a:pt x="736" y="0"/>
                  </a:moveTo>
                  <a:cubicBezTo>
                    <a:pt x="380" y="0"/>
                    <a:pt x="59" y="287"/>
                    <a:pt x="25" y="658"/>
                  </a:cubicBezTo>
                  <a:cubicBezTo>
                    <a:pt x="1" y="896"/>
                    <a:pt x="96" y="1122"/>
                    <a:pt x="263" y="1277"/>
                  </a:cubicBezTo>
                  <a:cubicBezTo>
                    <a:pt x="382" y="1349"/>
                    <a:pt x="525" y="1408"/>
                    <a:pt x="703" y="1420"/>
                  </a:cubicBezTo>
                  <a:lnTo>
                    <a:pt x="775" y="1420"/>
                  </a:lnTo>
                  <a:cubicBezTo>
                    <a:pt x="918" y="1408"/>
                    <a:pt x="1073" y="1349"/>
                    <a:pt x="1192" y="1265"/>
                  </a:cubicBezTo>
                  <a:cubicBezTo>
                    <a:pt x="1334" y="1146"/>
                    <a:pt x="1430" y="979"/>
                    <a:pt x="1454" y="777"/>
                  </a:cubicBezTo>
                  <a:cubicBezTo>
                    <a:pt x="1501" y="396"/>
                    <a:pt x="1203" y="39"/>
                    <a:pt x="799" y="3"/>
                  </a:cubicBezTo>
                  <a:cubicBezTo>
                    <a:pt x="778" y="1"/>
                    <a:pt x="757" y="0"/>
                    <a:pt x="73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8"/>
            <p:cNvSpPr/>
            <p:nvPr/>
          </p:nvSpPr>
          <p:spPr>
            <a:xfrm>
              <a:off x="1008750" y="4285475"/>
              <a:ext cx="20850" cy="20875"/>
            </a:xfrm>
            <a:custGeom>
              <a:avLst/>
              <a:gdLst/>
              <a:ahLst/>
              <a:cxnLst/>
              <a:rect l="l" t="t" r="r" b="b"/>
              <a:pathLst>
                <a:path w="834" h="835" extrusionOk="0">
                  <a:moveTo>
                    <a:pt x="417" y="1"/>
                  </a:moveTo>
                  <a:cubicBezTo>
                    <a:pt x="215" y="1"/>
                    <a:pt x="72" y="132"/>
                    <a:pt x="24" y="310"/>
                  </a:cubicBezTo>
                  <a:cubicBezTo>
                    <a:pt x="24" y="322"/>
                    <a:pt x="12" y="358"/>
                    <a:pt x="12" y="370"/>
                  </a:cubicBezTo>
                  <a:cubicBezTo>
                    <a:pt x="0" y="489"/>
                    <a:pt x="36" y="596"/>
                    <a:pt x="107" y="679"/>
                  </a:cubicBezTo>
                  <a:cubicBezTo>
                    <a:pt x="131" y="715"/>
                    <a:pt x="167" y="739"/>
                    <a:pt x="191" y="751"/>
                  </a:cubicBezTo>
                  <a:cubicBezTo>
                    <a:pt x="250" y="798"/>
                    <a:pt x="310" y="834"/>
                    <a:pt x="381" y="834"/>
                  </a:cubicBezTo>
                  <a:cubicBezTo>
                    <a:pt x="389" y="834"/>
                    <a:pt x="396" y="835"/>
                    <a:pt x="404" y="835"/>
                  </a:cubicBezTo>
                  <a:cubicBezTo>
                    <a:pt x="620" y="835"/>
                    <a:pt x="799" y="672"/>
                    <a:pt x="834" y="453"/>
                  </a:cubicBezTo>
                  <a:lnTo>
                    <a:pt x="834" y="417"/>
                  </a:lnTo>
                  <a:cubicBezTo>
                    <a:pt x="834" y="203"/>
                    <a:pt x="679" y="24"/>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8"/>
            <p:cNvSpPr/>
            <p:nvPr/>
          </p:nvSpPr>
          <p:spPr>
            <a:xfrm>
              <a:off x="1388550" y="4405125"/>
              <a:ext cx="20875" cy="20950"/>
            </a:xfrm>
            <a:custGeom>
              <a:avLst/>
              <a:gdLst/>
              <a:ahLst/>
              <a:cxnLst/>
              <a:rect l="l" t="t" r="r" b="b"/>
              <a:pathLst>
                <a:path w="835" h="838" extrusionOk="0">
                  <a:moveTo>
                    <a:pt x="465" y="1"/>
                  </a:moveTo>
                  <a:cubicBezTo>
                    <a:pt x="405" y="1"/>
                    <a:pt x="346" y="1"/>
                    <a:pt x="298" y="13"/>
                  </a:cubicBezTo>
                  <a:cubicBezTo>
                    <a:pt x="239" y="37"/>
                    <a:pt x="191" y="60"/>
                    <a:pt x="155" y="108"/>
                  </a:cubicBezTo>
                  <a:cubicBezTo>
                    <a:pt x="72" y="168"/>
                    <a:pt x="13" y="275"/>
                    <a:pt x="13" y="370"/>
                  </a:cubicBezTo>
                  <a:cubicBezTo>
                    <a:pt x="1" y="477"/>
                    <a:pt x="36" y="572"/>
                    <a:pt x="96" y="656"/>
                  </a:cubicBezTo>
                  <a:cubicBezTo>
                    <a:pt x="155" y="751"/>
                    <a:pt x="251" y="822"/>
                    <a:pt x="394" y="834"/>
                  </a:cubicBezTo>
                  <a:cubicBezTo>
                    <a:pt x="409" y="836"/>
                    <a:pt x="425" y="837"/>
                    <a:pt x="441" y="837"/>
                  </a:cubicBezTo>
                  <a:cubicBezTo>
                    <a:pt x="520" y="837"/>
                    <a:pt x="596" y="813"/>
                    <a:pt x="656" y="763"/>
                  </a:cubicBezTo>
                  <a:cubicBezTo>
                    <a:pt x="751" y="703"/>
                    <a:pt x="822" y="584"/>
                    <a:pt x="834" y="465"/>
                  </a:cubicBezTo>
                  <a:cubicBezTo>
                    <a:pt x="834" y="394"/>
                    <a:pt x="834" y="334"/>
                    <a:pt x="810" y="275"/>
                  </a:cubicBezTo>
                  <a:lnTo>
                    <a:pt x="810" y="251"/>
                  </a:lnTo>
                  <a:cubicBezTo>
                    <a:pt x="751" y="120"/>
                    <a:pt x="632" y="13"/>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8"/>
            <p:cNvSpPr/>
            <p:nvPr/>
          </p:nvSpPr>
          <p:spPr>
            <a:xfrm>
              <a:off x="1214725" y="4506025"/>
              <a:ext cx="20850" cy="20900"/>
            </a:xfrm>
            <a:custGeom>
              <a:avLst/>
              <a:gdLst/>
              <a:ahLst/>
              <a:cxnLst/>
              <a:rect l="l" t="t" r="r" b="b"/>
              <a:pathLst>
                <a:path w="834" h="836" extrusionOk="0">
                  <a:moveTo>
                    <a:pt x="425" y="0"/>
                  </a:moveTo>
                  <a:cubicBezTo>
                    <a:pt x="200" y="0"/>
                    <a:pt x="23" y="141"/>
                    <a:pt x="0" y="370"/>
                  </a:cubicBezTo>
                  <a:cubicBezTo>
                    <a:pt x="0" y="430"/>
                    <a:pt x="0" y="501"/>
                    <a:pt x="36" y="561"/>
                  </a:cubicBezTo>
                  <a:cubicBezTo>
                    <a:pt x="96" y="716"/>
                    <a:pt x="215" y="823"/>
                    <a:pt x="381" y="835"/>
                  </a:cubicBezTo>
                  <a:cubicBezTo>
                    <a:pt x="389" y="835"/>
                    <a:pt x="396" y="835"/>
                    <a:pt x="404" y="835"/>
                  </a:cubicBezTo>
                  <a:cubicBezTo>
                    <a:pt x="631" y="835"/>
                    <a:pt x="810" y="661"/>
                    <a:pt x="822" y="454"/>
                  </a:cubicBezTo>
                  <a:cubicBezTo>
                    <a:pt x="834" y="358"/>
                    <a:pt x="798" y="251"/>
                    <a:pt x="727" y="156"/>
                  </a:cubicBezTo>
                  <a:cubicBezTo>
                    <a:pt x="679" y="73"/>
                    <a:pt x="572" y="13"/>
                    <a:pt x="453" y="1"/>
                  </a:cubicBezTo>
                  <a:cubicBezTo>
                    <a:pt x="444" y="1"/>
                    <a:pt x="434" y="0"/>
                    <a:pt x="4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8"/>
            <p:cNvSpPr/>
            <p:nvPr/>
          </p:nvSpPr>
          <p:spPr>
            <a:xfrm>
              <a:off x="2064225" y="4565550"/>
              <a:ext cx="21175" cy="20600"/>
            </a:xfrm>
            <a:custGeom>
              <a:avLst/>
              <a:gdLst/>
              <a:ahLst/>
              <a:cxnLst/>
              <a:rect l="l" t="t" r="r" b="b"/>
              <a:pathLst>
                <a:path w="847" h="824" extrusionOk="0">
                  <a:moveTo>
                    <a:pt x="438" y="1"/>
                  </a:moveTo>
                  <a:cubicBezTo>
                    <a:pt x="213" y="1"/>
                    <a:pt x="36" y="142"/>
                    <a:pt x="13" y="370"/>
                  </a:cubicBezTo>
                  <a:cubicBezTo>
                    <a:pt x="1" y="609"/>
                    <a:pt x="144" y="799"/>
                    <a:pt x="394" y="823"/>
                  </a:cubicBezTo>
                  <a:cubicBezTo>
                    <a:pt x="402" y="823"/>
                    <a:pt x="411" y="824"/>
                    <a:pt x="419" y="824"/>
                  </a:cubicBezTo>
                  <a:cubicBezTo>
                    <a:pt x="645" y="824"/>
                    <a:pt x="823" y="671"/>
                    <a:pt x="834" y="442"/>
                  </a:cubicBezTo>
                  <a:cubicBezTo>
                    <a:pt x="846" y="204"/>
                    <a:pt x="691" y="13"/>
                    <a:pt x="465" y="1"/>
                  </a:cubicBezTo>
                  <a:cubicBezTo>
                    <a:pt x="456" y="1"/>
                    <a:pt x="447" y="1"/>
                    <a:pt x="43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8"/>
            <p:cNvSpPr/>
            <p:nvPr/>
          </p:nvSpPr>
          <p:spPr>
            <a:xfrm>
              <a:off x="3153650" y="4535800"/>
              <a:ext cx="20875" cy="20900"/>
            </a:xfrm>
            <a:custGeom>
              <a:avLst/>
              <a:gdLst/>
              <a:ahLst/>
              <a:cxnLst/>
              <a:rect l="l" t="t" r="r" b="b"/>
              <a:pathLst>
                <a:path w="835" h="836" extrusionOk="0">
                  <a:moveTo>
                    <a:pt x="406" y="1"/>
                  </a:moveTo>
                  <a:cubicBezTo>
                    <a:pt x="251" y="13"/>
                    <a:pt x="132" y="84"/>
                    <a:pt x="60" y="203"/>
                  </a:cubicBezTo>
                  <a:cubicBezTo>
                    <a:pt x="36" y="251"/>
                    <a:pt x="13" y="310"/>
                    <a:pt x="1" y="382"/>
                  </a:cubicBezTo>
                  <a:cubicBezTo>
                    <a:pt x="1" y="465"/>
                    <a:pt x="13" y="537"/>
                    <a:pt x="48" y="596"/>
                  </a:cubicBezTo>
                  <a:cubicBezTo>
                    <a:pt x="96" y="679"/>
                    <a:pt x="167" y="763"/>
                    <a:pt x="251" y="798"/>
                  </a:cubicBezTo>
                  <a:cubicBezTo>
                    <a:pt x="298" y="822"/>
                    <a:pt x="334" y="834"/>
                    <a:pt x="370" y="834"/>
                  </a:cubicBezTo>
                  <a:cubicBezTo>
                    <a:pt x="382" y="835"/>
                    <a:pt x="394" y="836"/>
                    <a:pt x="406" y="836"/>
                  </a:cubicBezTo>
                  <a:cubicBezTo>
                    <a:pt x="513" y="836"/>
                    <a:pt x="618" y="790"/>
                    <a:pt x="703" y="715"/>
                  </a:cubicBezTo>
                  <a:cubicBezTo>
                    <a:pt x="739" y="668"/>
                    <a:pt x="775" y="620"/>
                    <a:pt x="787" y="560"/>
                  </a:cubicBezTo>
                  <a:cubicBezTo>
                    <a:pt x="810" y="537"/>
                    <a:pt x="822" y="489"/>
                    <a:pt x="822" y="465"/>
                  </a:cubicBezTo>
                  <a:cubicBezTo>
                    <a:pt x="834" y="322"/>
                    <a:pt x="775" y="203"/>
                    <a:pt x="703" y="120"/>
                  </a:cubicBezTo>
                  <a:cubicBezTo>
                    <a:pt x="644" y="60"/>
                    <a:pt x="548" y="13"/>
                    <a:pt x="45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8"/>
            <p:cNvSpPr/>
            <p:nvPr/>
          </p:nvSpPr>
          <p:spPr>
            <a:xfrm>
              <a:off x="1938625" y="4462425"/>
              <a:ext cx="21450" cy="20550"/>
            </a:xfrm>
            <a:custGeom>
              <a:avLst/>
              <a:gdLst/>
              <a:ahLst/>
              <a:cxnLst/>
              <a:rect l="l" t="t" r="r" b="b"/>
              <a:pathLst>
                <a:path w="858" h="822" extrusionOk="0">
                  <a:moveTo>
                    <a:pt x="390" y="1"/>
                  </a:moveTo>
                  <a:cubicBezTo>
                    <a:pt x="293" y="1"/>
                    <a:pt x="202" y="43"/>
                    <a:pt x="143" y="102"/>
                  </a:cubicBezTo>
                  <a:cubicBezTo>
                    <a:pt x="72" y="162"/>
                    <a:pt x="24" y="269"/>
                    <a:pt x="12" y="376"/>
                  </a:cubicBezTo>
                  <a:cubicBezTo>
                    <a:pt x="0" y="602"/>
                    <a:pt x="143" y="793"/>
                    <a:pt x="358" y="816"/>
                  </a:cubicBezTo>
                  <a:lnTo>
                    <a:pt x="381" y="816"/>
                  </a:lnTo>
                  <a:cubicBezTo>
                    <a:pt x="402" y="820"/>
                    <a:pt x="423" y="822"/>
                    <a:pt x="443" y="822"/>
                  </a:cubicBezTo>
                  <a:cubicBezTo>
                    <a:pt x="632" y="822"/>
                    <a:pt x="791" y="679"/>
                    <a:pt x="834" y="507"/>
                  </a:cubicBezTo>
                  <a:cubicBezTo>
                    <a:pt x="834" y="495"/>
                    <a:pt x="846" y="471"/>
                    <a:pt x="846" y="447"/>
                  </a:cubicBezTo>
                  <a:cubicBezTo>
                    <a:pt x="858" y="209"/>
                    <a:pt x="691" y="19"/>
                    <a:pt x="453" y="7"/>
                  </a:cubicBezTo>
                  <a:cubicBezTo>
                    <a:pt x="432" y="3"/>
                    <a:pt x="411" y="1"/>
                    <a:pt x="3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8"/>
            <p:cNvSpPr/>
            <p:nvPr/>
          </p:nvSpPr>
          <p:spPr>
            <a:xfrm>
              <a:off x="2063050" y="4381300"/>
              <a:ext cx="20850" cy="20650"/>
            </a:xfrm>
            <a:custGeom>
              <a:avLst/>
              <a:gdLst/>
              <a:ahLst/>
              <a:cxnLst/>
              <a:rect l="l" t="t" r="r" b="b"/>
              <a:pathLst>
                <a:path w="834" h="826" extrusionOk="0">
                  <a:moveTo>
                    <a:pt x="437" y="1"/>
                  </a:moveTo>
                  <a:cubicBezTo>
                    <a:pt x="212" y="1"/>
                    <a:pt x="35" y="142"/>
                    <a:pt x="24" y="371"/>
                  </a:cubicBezTo>
                  <a:cubicBezTo>
                    <a:pt x="0" y="573"/>
                    <a:pt x="107" y="728"/>
                    <a:pt x="274" y="787"/>
                  </a:cubicBezTo>
                  <a:cubicBezTo>
                    <a:pt x="322" y="811"/>
                    <a:pt x="346" y="823"/>
                    <a:pt x="393" y="823"/>
                  </a:cubicBezTo>
                  <a:cubicBezTo>
                    <a:pt x="408" y="825"/>
                    <a:pt x="424" y="825"/>
                    <a:pt x="439" y="825"/>
                  </a:cubicBezTo>
                  <a:cubicBezTo>
                    <a:pt x="646" y="825"/>
                    <a:pt x="823" y="676"/>
                    <a:pt x="834" y="454"/>
                  </a:cubicBezTo>
                  <a:lnTo>
                    <a:pt x="834" y="406"/>
                  </a:lnTo>
                  <a:cubicBezTo>
                    <a:pt x="834" y="192"/>
                    <a:pt x="691" y="13"/>
                    <a:pt x="465" y="1"/>
                  </a:cubicBezTo>
                  <a:cubicBezTo>
                    <a:pt x="455" y="1"/>
                    <a:pt x="446" y="1"/>
                    <a:pt x="43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8" name="Google Shape;1058;p8"/>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8"/>
          <p:cNvSpPr txBox="1">
            <a:spLocks noGrp="1"/>
          </p:cNvSpPr>
          <p:nvPr>
            <p:ph type="title"/>
          </p:nvPr>
        </p:nvSpPr>
        <p:spPr>
          <a:xfrm>
            <a:off x="925900" y="1307100"/>
            <a:ext cx="7292100" cy="25293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0"/>
        <p:cNvGrpSpPr/>
        <p:nvPr/>
      </p:nvGrpSpPr>
      <p:grpSpPr>
        <a:xfrm>
          <a:off x="0" y="0"/>
          <a:ext cx="0" cy="0"/>
          <a:chOff x="0" y="0"/>
          <a:chExt cx="0" cy="0"/>
        </a:xfrm>
      </p:grpSpPr>
      <p:grpSp>
        <p:nvGrpSpPr>
          <p:cNvPr id="1061" name="Google Shape;1061;p9"/>
          <p:cNvGrpSpPr/>
          <p:nvPr/>
        </p:nvGrpSpPr>
        <p:grpSpPr>
          <a:xfrm>
            <a:off x="5145516" y="-10"/>
            <a:ext cx="3998452" cy="1553293"/>
            <a:chOff x="874500" y="1324100"/>
            <a:chExt cx="2298225" cy="892800"/>
          </a:xfrm>
        </p:grpSpPr>
        <p:sp>
          <p:nvSpPr>
            <p:cNvPr id="1062" name="Google Shape;1062;p9"/>
            <p:cNvSpPr/>
            <p:nvPr/>
          </p:nvSpPr>
          <p:spPr>
            <a:xfrm>
              <a:off x="3108700" y="1324100"/>
              <a:ext cx="64025" cy="42300"/>
            </a:xfrm>
            <a:custGeom>
              <a:avLst/>
              <a:gdLst/>
              <a:ahLst/>
              <a:cxnLst/>
              <a:rect l="l" t="t" r="r" b="b"/>
              <a:pathLst>
                <a:path w="2561" h="1692" extrusionOk="0">
                  <a:moveTo>
                    <a:pt x="1918" y="1"/>
                  </a:moveTo>
                  <a:lnTo>
                    <a:pt x="1918" y="12"/>
                  </a:lnTo>
                  <a:lnTo>
                    <a:pt x="25" y="1334"/>
                  </a:lnTo>
                  <a:lnTo>
                    <a:pt x="1" y="1417"/>
                  </a:lnTo>
                  <a:cubicBezTo>
                    <a:pt x="72" y="1489"/>
                    <a:pt x="132" y="1572"/>
                    <a:pt x="156" y="1691"/>
                  </a:cubicBezTo>
                  <a:lnTo>
                    <a:pt x="2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9"/>
            <p:cNvSpPr/>
            <p:nvPr/>
          </p:nvSpPr>
          <p:spPr>
            <a:xfrm>
              <a:off x="3100375" y="1324400"/>
              <a:ext cx="24425" cy="35450"/>
            </a:xfrm>
            <a:custGeom>
              <a:avLst/>
              <a:gdLst/>
              <a:ahLst/>
              <a:cxnLst/>
              <a:rect l="l" t="t" r="r" b="b"/>
              <a:pathLst>
                <a:path w="977" h="1418" extrusionOk="0">
                  <a:moveTo>
                    <a:pt x="572" y="0"/>
                  </a:moveTo>
                  <a:lnTo>
                    <a:pt x="1" y="1263"/>
                  </a:lnTo>
                  <a:cubicBezTo>
                    <a:pt x="120" y="1286"/>
                    <a:pt x="239" y="1346"/>
                    <a:pt x="334" y="1417"/>
                  </a:cubicBezTo>
                  <a:lnTo>
                    <a:pt x="358" y="1346"/>
                  </a:lnTo>
                  <a:lnTo>
                    <a:pt x="977" y="12"/>
                  </a:lnTo>
                  <a:lnTo>
                    <a:pt x="572" y="12"/>
                  </a:lnTo>
                  <a:lnTo>
                    <a:pt x="5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
            <p:cNvSpPr/>
            <p:nvPr/>
          </p:nvSpPr>
          <p:spPr>
            <a:xfrm>
              <a:off x="2658050" y="1324100"/>
              <a:ext cx="77725" cy="101225"/>
            </a:xfrm>
            <a:custGeom>
              <a:avLst/>
              <a:gdLst/>
              <a:ahLst/>
              <a:cxnLst/>
              <a:rect l="l" t="t" r="r" b="b"/>
              <a:pathLst>
                <a:path w="3109" h="4049" extrusionOk="0">
                  <a:moveTo>
                    <a:pt x="2668" y="1"/>
                  </a:moveTo>
                  <a:lnTo>
                    <a:pt x="1" y="3834"/>
                  </a:lnTo>
                  <a:cubicBezTo>
                    <a:pt x="120" y="3894"/>
                    <a:pt x="227" y="3953"/>
                    <a:pt x="298" y="4049"/>
                  </a:cubicBezTo>
                  <a:lnTo>
                    <a:pt x="31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9"/>
            <p:cNvSpPr/>
            <p:nvPr/>
          </p:nvSpPr>
          <p:spPr>
            <a:xfrm>
              <a:off x="3039950" y="1324100"/>
              <a:ext cx="46750" cy="37525"/>
            </a:xfrm>
            <a:custGeom>
              <a:avLst/>
              <a:gdLst/>
              <a:ahLst/>
              <a:cxnLst/>
              <a:rect l="l" t="t" r="r" b="b"/>
              <a:pathLst>
                <a:path w="1870" h="1501" extrusionOk="0">
                  <a:moveTo>
                    <a:pt x="1" y="1"/>
                  </a:moveTo>
                  <a:lnTo>
                    <a:pt x="1" y="12"/>
                  </a:lnTo>
                  <a:lnTo>
                    <a:pt x="1144" y="1239"/>
                  </a:lnTo>
                  <a:lnTo>
                    <a:pt x="1870" y="1501"/>
                  </a:lnTo>
                  <a:lnTo>
                    <a:pt x="1870" y="1489"/>
                  </a:lnTo>
                  <a:lnTo>
                    <a:pt x="48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
            <p:cNvSpPr/>
            <p:nvPr/>
          </p:nvSpPr>
          <p:spPr>
            <a:xfrm>
              <a:off x="3095625" y="1382750"/>
              <a:ext cx="10725" cy="6125"/>
            </a:xfrm>
            <a:custGeom>
              <a:avLst/>
              <a:gdLst/>
              <a:ahLst/>
              <a:cxnLst/>
              <a:rect l="l" t="t" r="r" b="b"/>
              <a:pathLst>
                <a:path w="429" h="245" extrusionOk="0">
                  <a:moveTo>
                    <a:pt x="405" y="0"/>
                  </a:moveTo>
                  <a:lnTo>
                    <a:pt x="405" y="0"/>
                  </a:lnTo>
                  <a:cubicBezTo>
                    <a:pt x="357" y="36"/>
                    <a:pt x="298" y="48"/>
                    <a:pt x="250" y="60"/>
                  </a:cubicBezTo>
                  <a:cubicBezTo>
                    <a:pt x="214" y="72"/>
                    <a:pt x="176" y="78"/>
                    <a:pt x="134" y="78"/>
                  </a:cubicBezTo>
                  <a:cubicBezTo>
                    <a:pt x="92" y="78"/>
                    <a:pt x="48" y="72"/>
                    <a:pt x="0" y="60"/>
                  </a:cubicBezTo>
                  <a:lnTo>
                    <a:pt x="0" y="60"/>
                  </a:lnTo>
                  <a:lnTo>
                    <a:pt x="107" y="179"/>
                  </a:lnTo>
                  <a:cubicBezTo>
                    <a:pt x="139" y="224"/>
                    <a:pt x="189" y="245"/>
                    <a:pt x="239" y="245"/>
                  </a:cubicBezTo>
                  <a:cubicBezTo>
                    <a:pt x="282" y="245"/>
                    <a:pt x="324" y="230"/>
                    <a:pt x="357" y="203"/>
                  </a:cubicBezTo>
                  <a:cubicBezTo>
                    <a:pt x="417" y="155"/>
                    <a:pt x="429" y="60"/>
                    <a:pt x="40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9"/>
            <p:cNvSpPr/>
            <p:nvPr/>
          </p:nvSpPr>
          <p:spPr>
            <a:xfrm>
              <a:off x="2519350" y="1324100"/>
              <a:ext cx="119375" cy="105400"/>
            </a:xfrm>
            <a:custGeom>
              <a:avLst/>
              <a:gdLst/>
              <a:ahLst/>
              <a:cxnLst/>
              <a:rect l="l" t="t" r="r" b="b"/>
              <a:pathLst>
                <a:path w="4775" h="4216" extrusionOk="0">
                  <a:moveTo>
                    <a:pt x="1" y="1"/>
                  </a:moveTo>
                  <a:lnTo>
                    <a:pt x="4477" y="4180"/>
                  </a:lnTo>
                  <a:lnTo>
                    <a:pt x="4549" y="4215"/>
                  </a:lnTo>
                  <a:cubicBezTo>
                    <a:pt x="4608" y="4108"/>
                    <a:pt x="4692" y="4037"/>
                    <a:pt x="4775" y="3953"/>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9"/>
            <p:cNvSpPr/>
            <p:nvPr/>
          </p:nvSpPr>
          <p:spPr>
            <a:xfrm>
              <a:off x="2959575" y="1324400"/>
              <a:ext cx="127425" cy="44675"/>
            </a:xfrm>
            <a:custGeom>
              <a:avLst/>
              <a:gdLst/>
              <a:ahLst/>
              <a:cxnLst/>
              <a:rect l="l" t="t" r="r" b="b"/>
              <a:pathLst>
                <a:path w="5097" h="1787" extrusionOk="0">
                  <a:moveTo>
                    <a:pt x="1" y="0"/>
                  </a:moveTo>
                  <a:lnTo>
                    <a:pt x="4847" y="1786"/>
                  </a:lnTo>
                  <a:lnTo>
                    <a:pt x="5001" y="1763"/>
                  </a:lnTo>
                  <a:cubicBezTo>
                    <a:pt x="5013" y="1655"/>
                    <a:pt x="5037" y="1560"/>
                    <a:pt x="5097" y="1489"/>
                  </a:cubicBezTo>
                  <a:lnTo>
                    <a:pt x="4370" y="1227"/>
                  </a:lnTo>
                  <a:lnTo>
                    <a:pt x="10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9"/>
            <p:cNvSpPr/>
            <p:nvPr/>
          </p:nvSpPr>
          <p:spPr>
            <a:xfrm>
              <a:off x="2669975" y="1368450"/>
              <a:ext cx="416425" cy="72950"/>
            </a:xfrm>
            <a:custGeom>
              <a:avLst/>
              <a:gdLst/>
              <a:ahLst/>
              <a:cxnLst/>
              <a:rect l="l" t="t" r="r" b="b"/>
              <a:pathLst>
                <a:path w="16657" h="2918" extrusionOk="0">
                  <a:moveTo>
                    <a:pt x="16585" y="1"/>
                  </a:moveTo>
                  <a:lnTo>
                    <a:pt x="16419" y="24"/>
                  </a:lnTo>
                  <a:lnTo>
                    <a:pt x="0" y="2560"/>
                  </a:lnTo>
                  <a:cubicBezTo>
                    <a:pt x="12" y="2584"/>
                    <a:pt x="12" y="2620"/>
                    <a:pt x="36" y="2644"/>
                  </a:cubicBezTo>
                  <a:cubicBezTo>
                    <a:pt x="60" y="2739"/>
                    <a:pt x="60" y="2822"/>
                    <a:pt x="60" y="2918"/>
                  </a:cubicBezTo>
                  <a:lnTo>
                    <a:pt x="16657" y="358"/>
                  </a:lnTo>
                  <a:cubicBezTo>
                    <a:pt x="16621" y="310"/>
                    <a:pt x="16609" y="251"/>
                    <a:pt x="16597" y="203"/>
                  </a:cubicBezTo>
                  <a:cubicBezTo>
                    <a:pt x="16585" y="132"/>
                    <a:pt x="16585" y="72"/>
                    <a:pt x="16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9"/>
            <p:cNvSpPr/>
            <p:nvPr/>
          </p:nvSpPr>
          <p:spPr>
            <a:xfrm>
              <a:off x="2464575" y="1378875"/>
              <a:ext cx="629275" cy="804275"/>
            </a:xfrm>
            <a:custGeom>
              <a:avLst/>
              <a:gdLst/>
              <a:ahLst/>
              <a:cxnLst/>
              <a:rect l="l" t="t" r="r" b="b"/>
              <a:pathLst>
                <a:path w="25171" h="32171" extrusionOk="0">
                  <a:moveTo>
                    <a:pt x="24885" y="0"/>
                  </a:moveTo>
                  <a:lnTo>
                    <a:pt x="1" y="31945"/>
                  </a:lnTo>
                  <a:cubicBezTo>
                    <a:pt x="108" y="31992"/>
                    <a:pt x="203" y="32064"/>
                    <a:pt x="287" y="32171"/>
                  </a:cubicBezTo>
                  <a:lnTo>
                    <a:pt x="25171" y="203"/>
                  </a:lnTo>
                  <a:cubicBezTo>
                    <a:pt x="25063" y="155"/>
                    <a:pt x="24956" y="84"/>
                    <a:pt x="2488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9"/>
            <p:cNvSpPr/>
            <p:nvPr/>
          </p:nvSpPr>
          <p:spPr>
            <a:xfrm>
              <a:off x="2489575" y="1454775"/>
              <a:ext cx="155400" cy="285775"/>
            </a:xfrm>
            <a:custGeom>
              <a:avLst/>
              <a:gdLst/>
              <a:ahLst/>
              <a:cxnLst/>
              <a:rect l="l" t="t" r="r" b="b"/>
              <a:pathLst>
                <a:path w="6216" h="11431" extrusionOk="0">
                  <a:moveTo>
                    <a:pt x="5906" y="0"/>
                  </a:moveTo>
                  <a:lnTo>
                    <a:pt x="1" y="11264"/>
                  </a:lnTo>
                  <a:cubicBezTo>
                    <a:pt x="120" y="11311"/>
                    <a:pt x="227" y="11371"/>
                    <a:pt x="322" y="11430"/>
                  </a:cubicBezTo>
                  <a:lnTo>
                    <a:pt x="6216" y="179"/>
                  </a:lnTo>
                  <a:cubicBezTo>
                    <a:pt x="6097" y="143"/>
                    <a:pt x="6002" y="84"/>
                    <a:pt x="5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9"/>
            <p:cNvSpPr/>
            <p:nvPr/>
          </p:nvSpPr>
          <p:spPr>
            <a:xfrm>
              <a:off x="2481850" y="1387200"/>
              <a:ext cx="1500" cy="2400"/>
            </a:xfrm>
            <a:custGeom>
              <a:avLst/>
              <a:gdLst/>
              <a:ahLst/>
              <a:cxnLst/>
              <a:rect l="l" t="t" r="r" b="b"/>
              <a:pathLst>
                <a:path w="60" h="96" extrusionOk="0">
                  <a:moveTo>
                    <a:pt x="0" y="1"/>
                  </a:moveTo>
                  <a:lnTo>
                    <a:pt x="0" y="96"/>
                  </a:lnTo>
                  <a:cubicBezTo>
                    <a:pt x="24" y="60"/>
                    <a:pt x="36" y="36"/>
                    <a:pt x="60" y="2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9"/>
            <p:cNvSpPr/>
            <p:nvPr/>
          </p:nvSpPr>
          <p:spPr>
            <a:xfrm>
              <a:off x="2482450" y="1324400"/>
              <a:ext cx="12225" cy="56575"/>
            </a:xfrm>
            <a:custGeom>
              <a:avLst/>
              <a:gdLst/>
              <a:ahLst/>
              <a:cxnLst/>
              <a:rect l="l" t="t" r="r" b="b"/>
              <a:pathLst>
                <a:path w="489" h="2263" extrusionOk="0">
                  <a:moveTo>
                    <a:pt x="131" y="0"/>
                  </a:moveTo>
                  <a:lnTo>
                    <a:pt x="0" y="2132"/>
                  </a:lnTo>
                  <a:lnTo>
                    <a:pt x="357" y="2263"/>
                  </a:lnTo>
                  <a:lnTo>
                    <a:pt x="48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9"/>
            <p:cNvSpPr/>
            <p:nvPr/>
          </p:nvSpPr>
          <p:spPr>
            <a:xfrm>
              <a:off x="2461300" y="1397025"/>
              <a:ext cx="28600" cy="338450"/>
            </a:xfrm>
            <a:custGeom>
              <a:avLst/>
              <a:gdLst/>
              <a:ahLst/>
              <a:cxnLst/>
              <a:rect l="l" t="t" r="r" b="b"/>
              <a:pathLst>
                <a:path w="1144" h="13538" extrusionOk="0">
                  <a:moveTo>
                    <a:pt x="799" y="1"/>
                  </a:moveTo>
                  <a:lnTo>
                    <a:pt x="1" y="13455"/>
                  </a:lnTo>
                  <a:cubicBezTo>
                    <a:pt x="1" y="13478"/>
                    <a:pt x="1" y="13514"/>
                    <a:pt x="13" y="13538"/>
                  </a:cubicBezTo>
                  <a:cubicBezTo>
                    <a:pt x="60" y="13526"/>
                    <a:pt x="84" y="13514"/>
                    <a:pt x="132" y="13514"/>
                  </a:cubicBezTo>
                  <a:lnTo>
                    <a:pt x="358" y="13467"/>
                  </a:lnTo>
                  <a:lnTo>
                    <a:pt x="1144" y="203"/>
                  </a:lnTo>
                  <a:lnTo>
                    <a:pt x="1144" y="203"/>
                  </a:lnTo>
                  <a:cubicBezTo>
                    <a:pt x="1129" y="206"/>
                    <a:pt x="1114" y="207"/>
                    <a:pt x="1098" y="207"/>
                  </a:cubicBezTo>
                  <a:cubicBezTo>
                    <a:pt x="979" y="207"/>
                    <a:pt x="851" y="127"/>
                    <a:pt x="79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9"/>
            <p:cNvSpPr/>
            <p:nvPr/>
          </p:nvSpPr>
          <p:spPr>
            <a:xfrm>
              <a:off x="2299675" y="1324400"/>
              <a:ext cx="333400" cy="114025"/>
            </a:xfrm>
            <a:custGeom>
              <a:avLst/>
              <a:gdLst/>
              <a:ahLst/>
              <a:cxnLst/>
              <a:rect l="l" t="t" r="r" b="b"/>
              <a:pathLst>
                <a:path w="13336" h="4561" extrusionOk="0">
                  <a:moveTo>
                    <a:pt x="36" y="0"/>
                  </a:moveTo>
                  <a:lnTo>
                    <a:pt x="1" y="24"/>
                  </a:lnTo>
                  <a:lnTo>
                    <a:pt x="7299" y="2513"/>
                  </a:lnTo>
                  <a:lnTo>
                    <a:pt x="7359" y="2537"/>
                  </a:lnTo>
                  <a:cubicBezTo>
                    <a:pt x="7394" y="2501"/>
                    <a:pt x="7442" y="2477"/>
                    <a:pt x="7502" y="2453"/>
                  </a:cubicBezTo>
                  <a:cubicBezTo>
                    <a:pt x="7522" y="2451"/>
                    <a:pt x="7542" y="2449"/>
                    <a:pt x="7561" y="2449"/>
                  </a:cubicBezTo>
                  <a:cubicBezTo>
                    <a:pt x="7719" y="2449"/>
                    <a:pt x="7864" y="2533"/>
                    <a:pt x="7906" y="2691"/>
                  </a:cubicBezTo>
                  <a:lnTo>
                    <a:pt x="7906" y="2727"/>
                  </a:lnTo>
                  <a:lnTo>
                    <a:pt x="13240" y="4561"/>
                  </a:lnTo>
                  <a:cubicBezTo>
                    <a:pt x="13240" y="4430"/>
                    <a:pt x="13276" y="4322"/>
                    <a:pt x="13336" y="4215"/>
                  </a:cubicBezTo>
                  <a:lnTo>
                    <a:pt x="13264" y="4180"/>
                  </a:lnTo>
                  <a:lnTo>
                    <a:pt x="7668" y="2263"/>
                  </a:lnTo>
                  <a:lnTo>
                    <a:pt x="7311" y="2144"/>
                  </a:lnTo>
                  <a:lnTo>
                    <a:pt x="10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
            <p:cNvSpPr/>
            <p:nvPr/>
          </p:nvSpPr>
          <p:spPr>
            <a:xfrm>
              <a:off x="2163950" y="1324400"/>
              <a:ext cx="136950" cy="109550"/>
            </a:xfrm>
            <a:custGeom>
              <a:avLst/>
              <a:gdLst/>
              <a:ahLst/>
              <a:cxnLst/>
              <a:rect l="l" t="t" r="r" b="b"/>
              <a:pathLst>
                <a:path w="5478" h="4382" extrusionOk="0">
                  <a:moveTo>
                    <a:pt x="4918" y="0"/>
                  </a:moveTo>
                  <a:lnTo>
                    <a:pt x="0" y="4025"/>
                  </a:lnTo>
                  <a:lnTo>
                    <a:pt x="131" y="4382"/>
                  </a:lnTo>
                  <a:lnTo>
                    <a:pt x="5454" y="12"/>
                  </a:lnTo>
                  <a:lnTo>
                    <a:pt x="5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
            <p:cNvSpPr/>
            <p:nvPr/>
          </p:nvSpPr>
          <p:spPr>
            <a:xfrm>
              <a:off x="1971375" y="1430950"/>
              <a:ext cx="188425" cy="158400"/>
            </a:xfrm>
            <a:custGeom>
              <a:avLst/>
              <a:gdLst/>
              <a:ahLst/>
              <a:cxnLst/>
              <a:rect l="l" t="t" r="r" b="b"/>
              <a:pathLst>
                <a:path w="7537" h="6336" extrusionOk="0">
                  <a:moveTo>
                    <a:pt x="7406" y="1"/>
                  </a:moveTo>
                  <a:lnTo>
                    <a:pt x="0" y="6073"/>
                  </a:lnTo>
                  <a:cubicBezTo>
                    <a:pt x="95" y="6145"/>
                    <a:pt x="179" y="6228"/>
                    <a:pt x="238" y="6335"/>
                  </a:cubicBezTo>
                  <a:lnTo>
                    <a:pt x="7537" y="358"/>
                  </a:lnTo>
                  <a:lnTo>
                    <a:pt x="740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a:off x="2269925" y="1742600"/>
              <a:ext cx="5075" cy="3000"/>
            </a:xfrm>
            <a:custGeom>
              <a:avLst/>
              <a:gdLst/>
              <a:ahLst/>
              <a:cxnLst/>
              <a:rect l="l" t="t" r="r" b="b"/>
              <a:pathLst>
                <a:path w="203" h="120" extrusionOk="0">
                  <a:moveTo>
                    <a:pt x="143" y="1"/>
                  </a:moveTo>
                  <a:cubicBezTo>
                    <a:pt x="95" y="1"/>
                    <a:pt x="48" y="1"/>
                    <a:pt x="0" y="13"/>
                  </a:cubicBezTo>
                  <a:cubicBezTo>
                    <a:pt x="36" y="96"/>
                    <a:pt x="107" y="120"/>
                    <a:pt x="202" y="120"/>
                  </a:cubicBez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9"/>
            <p:cNvSpPr/>
            <p:nvPr/>
          </p:nvSpPr>
          <p:spPr>
            <a:xfrm>
              <a:off x="2117800" y="1324100"/>
              <a:ext cx="141425" cy="365850"/>
            </a:xfrm>
            <a:custGeom>
              <a:avLst/>
              <a:gdLst/>
              <a:ahLst/>
              <a:cxnLst/>
              <a:rect l="l" t="t" r="r" b="b"/>
              <a:pathLst>
                <a:path w="5657" h="14634" extrusionOk="0">
                  <a:moveTo>
                    <a:pt x="1" y="1"/>
                  </a:moveTo>
                  <a:lnTo>
                    <a:pt x="1549" y="4275"/>
                  </a:lnTo>
                  <a:lnTo>
                    <a:pt x="1680" y="4632"/>
                  </a:lnTo>
                  <a:lnTo>
                    <a:pt x="5335" y="14633"/>
                  </a:lnTo>
                  <a:cubicBezTo>
                    <a:pt x="5430" y="14574"/>
                    <a:pt x="5537" y="14514"/>
                    <a:pt x="5656" y="14479"/>
                  </a:cubicBezTo>
                  <a:lnTo>
                    <a:pt x="1977" y="4370"/>
                  </a:lnTo>
                  <a:lnTo>
                    <a:pt x="1846" y="4013"/>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9"/>
            <p:cNvSpPr/>
            <p:nvPr/>
          </p:nvSpPr>
          <p:spPr>
            <a:xfrm>
              <a:off x="2450600" y="1814350"/>
              <a:ext cx="27100" cy="362275"/>
            </a:xfrm>
            <a:custGeom>
              <a:avLst/>
              <a:gdLst/>
              <a:ahLst/>
              <a:cxnLst/>
              <a:rect l="l" t="t" r="r" b="b"/>
              <a:pathLst>
                <a:path w="1084" h="14491" extrusionOk="0">
                  <a:moveTo>
                    <a:pt x="726" y="0"/>
                  </a:moveTo>
                  <a:lnTo>
                    <a:pt x="0" y="14490"/>
                  </a:lnTo>
                  <a:cubicBezTo>
                    <a:pt x="12" y="14490"/>
                    <a:pt x="12" y="14490"/>
                    <a:pt x="24" y="14466"/>
                  </a:cubicBezTo>
                  <a:cubicBezTo>
                    <a:pt x="87" y="14452"/>
                    <a:pt x="154" y="14446"/>
                    <a:pt x="220" y="14446"/>
                  </a:cubicBezTo>
                  <a:cubicBezTo>
                    <a:pt x="267" y="14446"/>
                    <a:pt x="313" y="14449"/>
                    <a:pt x="357" y="14454"/>
                  </a:cubicBezTo>
                  <a:lnTo>
                    <a:pt x="1084" y="0"/>
                  </a:lnTo>
                  <a:lnTo>
                    <a:pt x="1084" y="0"/>
                  </a:lnTo>
                  <a:cubicBezTo>
                    <a:pt x="1030" y="16"/>
                    <a:pt x="976" y="23"/>
                    <a:pt x="922" y="23"/>
                  </a:cubicBezTo>
                  <a:cubicBezTo>
                    <a:pt x="857" y="23"/>
                    <a:pt x="792" y="13"/>
                    <a:pt x="7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9"/>
            <p:cNvSpPr/>
            <p:nvPr/>
          </p:nvSpPr>
          <p:spPr>
            <a:xfrm>
              <a:off x="2273475" y="1738150"/>
              <a:ext cx="176850" cy="439950"/>
            </a:xfrm>
            <a:custGeom>
              <a:avLst/>
              <a:gdLst/>
              <a:ahLst/>
              <a:cxnLst/>
              <a:rect l="l" t="t" r="r" b="b"/>
              <a:pathLst>
                <a:path w="7074" h="17598" extrusionOk="0">
                  <a:moveTo>
                    <a:pt x="334" y="0"/>
                  </a:moveTo>
                  <a:cubicBezTo>
                    <a:pt x="239" y="72"/>
                    <a:pt x="132" y="131"/>
                    <a:pt x="1" y="167"/>
                  </a:cubicBezTo>
                  <a:lnTo>
                    <a:pt x="37" y="286"/>
                  </a:lnTo>
                  <a:lnTo>
                    <a:pt x="6514" y="17097"/>
                  </a:lnTo>
                  <a:lnTo>
                    <a:pt x="6930" y="17598"/>
                  </a:lnTo>
                  <a:cubicBezTo>
                    <a:pt x="6978" y="17562"/>
                    <a:pt x="7014" y="17550"/>
                    <a:pt x="7073" y="17538"/>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9"/>
            <p:cNvSpPr/>
            <p:nvPr/>
          </p:nvSpPr>
          <p:spPr>
            <a:xfrm>
              <a:off x="2293425" y="1714325"/>
              <a:ext cx="141725" cy="60150"/>
            </a:xfrm>
            <a:custGeom>
              <a:avLst/>
              <a:gdLst/>
              <a:ahLst/>
              <a:cxnLst/>
              <a:rect l="l" t="t" r="r" b="b"/>
              <a:pathLst>
                <a:path w="5669" h="2406" extrusionOk="0">
                  <a:moveTo>
                    <a:pt x="60" y="1"/>
                  </a:moveTo>
                  <a:cubicBezTo>
                    <a:pt x="60" y="120"/>
                    <a:pt x="48" y="251"/>
                    <a:pt x="1" y="370"/>
                  </a:cubicBezTo>
                  <a:lnTo>
                    <a:pt x="5620" y="2406"/>
                  </a:lnTo>
                  <a:cubicBezTo>
                    <a:pt x="5620" y="2287"/>
                    <a:pt x="5644" y="2156"/>
                    <a:pt x="5668" y="2037"/>
                  </a:cubicBez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9"/>
            <p:cNvSpPr/>
            <p:nvPr/>
          </p:nvSpPr>
          <p:spPr>
            <a:xfrm>
              <a:off x="1976725" y="1600625"/>
              <a:ext cx="267625" cy="103300"/>
            </a:xfrm>
            <a:custGeom>
              <a:avLst/>
              <a:gdLst/>
              <a:ahLst/>
              <a:cxnLst/>
              <a:rect l="l" t="t" r="r" b="b"/>
              <a:pathLst>
                <a:path w="10705" h="4132" extrusionOk="0">
                  <a:moveTo>
                    <a:pt x="108" y="0"/>
                  </a:moveTo>
                  <a:cubicBezTo>
                    <a:pt x="108" y="120"/>
                    <a:pt x="60" y="239"/>
                    <a:pt x="0" y="334"/>
                  </a:cubicBezTo>
                  <a:lnTo>
                    <a:pt x="10490" y="4132"/>
                  </a:lnTo>
                  <a:cubicBezTo>
                    <a:pt x="10561" y="4013"/>
                    <a:pt x="10621" y="3906"/>
                    <a:pt x="10704" y="3822"/>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9"/>
            <p:cNvSpPr/>
            <p:nvPr/>
          </p:nvSpPr>
          <p:spPr>
            <a:xfrm>
              <a:off x="1969275" y="1610450"/>
              <a:ext cx="477475" cy="573900"/>
            </a:xfrm>
            <a:custGeom>
              <a:avLst/>
              <a:gdLst/>
              <a:ahLst/>
              <a:cxnLst/>
              <a:rect l="l" t="t" r="r" b="b"/>
              <a:pathLst>
                <a:path w="19099" h="22956" extrusionOk="0">
                  <a:moveTo>
                    <a:pt x="275" y="0"/>
                  </a:moveTo>
                  <a:cubicBezTo>
                    <a:pt x="203" y="108"/>
                    <a:pt x="108" y="179"/>
                    <a:pt x="1" y="262"/>
                  </a:cubicBezTo>
                  <a:lnTo>
                    <a:pt x="18825" y="22956"/>
                  </a:lnTo>
                  <a:cubicBezTo>
                    <a:pt x="18896" y="22848"/>
                    <a:pt x="18991" y="22777"/>
                    <a:pt x="19098" y="22717"/>
                  </a:cubicBezTo>
                  <a:lnTo>
                    <a:pt x="18682" y="22229"/>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9"/>
            <p:cNvSpPr/>
            <p:nvPr/>
          </p:nvSpPr>
          <p:spPr>
            <a:xfrm>
              <a:off x="1726400" y="1324400"/>
              <a:ext cx="224450" cy="261075"/>
            </a:xfrm>
            <a:custGeom>
              <a:avLst/>
              <a:gdLst/>
              <a:ahLst/>
              <a:cxnLst/>
              <a:rect l="l" t="t" r="r" b="b"/>
              <a:pathLst>
                <a:path w="8978" h="10443" extrusionOk="0">
                  <a:moveTo>
                    <a:pt x="0" y="0"/>
                  </a:moveTo>
                  <a:lnTo>
                    <a:pt x="8680" y="10442"/>
                  </a:lnTo>
                  <a:cubicBezTo>
                    <a:pt x="8763" y="10359"/>
                    <a:pt x="8870" y="10287"/>
                    <a:pt x="8978" y="10240"/>
                  </a:cubicBezTo>
                  <a:lnTo>
                    <a:pt x="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a:off x="1592450" y="1416675"/>
              <a:ext cx="110450" cy="205100"/>
            </a:xfrm>
            <a:custGeom>
              <a:avLst/>
              <a:gdLst/>
              <a:ahLst/>
              <a:cxnLst/>
              <a:rect l="l" t="t" r="r" b="b"/>
              <a:pathLst>
                <a:path w="4418" h="8204" extrusionOk="0">
                  <a:moveTo>
                    <a:pt x="334" y="0"/>
                  </a:moveTo>
                  <a:cubicBezTo>
                    <a:pt x="239" y="60"/>
                    <a:pt x="155" y="108"/>
                    <a:pt x="48" y="131"/>
                  </a:cubicBezTo>
                  <a:cubicBezTo>
                    <a:pt x="44" y="127"/>
                    <a:pt x="39" y="126"/>
                    <a:pt x="33" y="126"/>
                  </a:cubicBezTo>
                  <a:cubicBezTo>
                    <a:pt x="22" y="126"/>
                    <a:pt x="8" y="131"/>
                    <a:pt x="0" y="131"/>
                  </a:cubicBezTo>
                  <a:lnTo>
                    <a:pt x="4108" y="8204"/>
                  </a:lnTo>
                  <a:cubicBezTo>
                    <a:pt x="4203" y="8132"/>
                    <a:pt x="4299" y="8073"/>
                    <a:pt x="4418" y="8025"/>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
            <p:cNvSpPr/>
            <p:nvPr/>
          </p:nvSpPr>
          <p:spPr>
            <a:xfrm>
              <a:off x="1346575" y="166997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9"/>
            <p:cNvSpPr/>
            <p:nvPr/>
          </p:nvSpPr>
          <p:spPr>
            <a:xfrm>
              <a:off x="1593350" y="1324400"/>
              <a:ext cx="59850" cy="58675"/>
            </a:xfrm>
            <a:custGeom>
              <a:avLst/>
              <a:gdLst/>
              <a:ahLst/>
              <a:cxnLst/>
              <a:rect l="l" t="t" r="r" b="b"/>
              <a:pathLst>
                <a:path w="2394" h="2347" extrusionOk="0">
                  <a:moveTo>
                    <a:pt x="1905" y="0"/>
                  </a:moveTo>
                  <a:lnTo>
                    <a:pt x="0" y="2191"/>
                  </a:lnTo>
                  <a:cubicBezTo>
                    <a:pt x="119" y="2215"/>
                    <a:pt x="238" y="2275"/>
                    <a:pt x="334" y="2346"/>
                  </a:cubicBezTo>
                  <a:lnTo>
                    <a:pt x="2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9"/>
            <p:cNvSpPr/>
            <p:nvPr/>
          </p:nvSpPr>
          <p:spPr>
            <a:xfrm>
              <a:off x="1345100" y="16693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9"/>
            <p:cNvSpPr/>
            <p:nvPr/>
          </p:nvSpPr>
          <p:spPr>
            <a:xfrm>
              <a:off x="1348075" y="167057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a:off x="1354625" y="1406550"/>
              <a:ext cx="219700" cy="254225"/>
            </a:xfrm>
            <a:custGeom>
              <a:avLst/>
              <a:gdLst/>
              <a:ahLst/>
              <a:cxnLst/>
              <a:rect l="l" t="t" r="r" b="b"/>
              <a:pathLst>
                <a:path w="8788" h="10169" extrusionOk="0">
                  <a:moveTo>
                    <a:pt x="8573" y="1"/>
                  </a:moveTo>
                  <a:lnTo>
                    <a:pt x="215" y="9561"/>
                  </a:lnTo>
                  <a:lnTo>
                    <a:pt x="0" y="10169"/>
                  </a:lnTo>
                  <a:lnTo>
                    <a:pt x="0" y="10169"/>
                  </a:lnTo>
                  <a:lnTo>
                    <a:pt x="167" y="10157"/>
                  </a:lnTo>
                  <a:lnTo>
                    <a:pt x="8787" y="322"/>
                  </a:lnTo>
                  <a:cubicBezTo>
                    <a:pt x="8692" y="227"/>
                    <a:pt x="8620" y="120"/>
                    <a:pt x="857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a:off x="1345700" y="1669675"/>
              <a:ext cx="600" cy="325"/>
            </a:xfrm>
            <a:custGeom>
              <a:avLst/>
              <a:gdLst/>
              <a:ahLst/>
              <a:cxnLst/>
              <a:rect l="l" t="t" r="r" b="b"/>
              <a:pathLst>
                <a:path w="24" h="13" extrusionOk="0">
                  <a:moveTo>
                    <a:pt x="0" y="1"/>
                  </a:moveTo>
                  <a:cubicBezTo>
                    <a:pt x="0" y="13"/>
                    <a:pt x="24" y="13"/>
                    <a:pt x="24" y="13"/>
                  </a:cubicBezTo>
                  <a:cubicBezTo>
                    <a:pt x="24" y="1"/>
                    <a:pt x="0"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9"/>
            <p:cNvSpPr/>
            <p:nvPr/>
          </p:nvSpPr>
          <p:spPr>
            <a:xfrm>
              <a:off x="1348675" y="1635750"/>
              <a:ext cx="339650" cy="34250"/>
            </a:xfrm>
            <a:custGeom>
              <a:avLst/>
              <a:gdLst/>
              <a:ahLst/>
              <a:cxnLst/>
              <a:rect l="l" t="t" r="r" b="b"/>
              <a:pathLst>
                <a:path w="13586" h="1370" extrusionOk="0">
                  <a:moveTo>
                    <a:pt x="13550" y="0"/>
                  </a:moveTo>
                  <a:lnTo>
                    <a:pt x="393" y="989"/>
                  </a:lnTo>
                  <a:lnTo>
                    <a:pt x="226" y="1001"/>
                  </a:lnTo>
                  <a:lnTo>
                    <a:pt x="131" y="1274"/>
                  </a:lnTo>
                  <a:lnTo>
                    <a:pt x="131" y="1286"/>
                  </a:lnTo>
                  <a:cubicBezTo>
                    <a:pt x="119" y="1298"/>
                    <a:pt x="119" y="1310"/>
                    <a:pt x="107" y="1334"/>
                  </a:cubicBezTo>
                  <a:lnTo>
                    <a:pt x="95" y="1346"/>
                  </a:lnTo>
                  <a:cubicBezTo>
                    <a:pt x="75" y="1356"/>
                    <a:pt x="63" y="1358"/>
                    <a:pt x="52" y="1366"/>
                  </a:cubicBezTo>
                  <a:lnTo>
                    <a:pt x="52" y="1366"/>
                  </a:lnTo>
                  <a:lnTo>
                    <a:pt x="13585" y="346"/>
                  </a:lnTo>
                  <a:cubicBezTo>
                    <a:pt x="13585" y="334"/>
                    <a:pt x="13585" y="334"/>
                    <a:pt x="13573" y="322"/>
                  </a:cubicBezTo>
                  <a:cubicBezTo>
                    <a:pt x="13550" y="227"/>
                    <a:pt x="13538" y="119"/>
                    <a:pt x="13550" y="0"/>
                  </a:cubicBezTo>
                  <a:close/>
                  <a:moveTo>
                    <a:pt x="52" y="1366"/>
                  </a:moveTo>
                  <a:lnTo>
                    <a:pt x="0" y="1370"/>
                  </a:lnTo>
                  <a:lnTo>
                    <a:pt x="48" y="1370"/>
                  </a:lnTo>
                  <a:cubicBezTo>
                    <a:pt x="49" y="1368"/>
                    <a:pt x="51" y="1367"/>
                    <a:pt x="52" y="1366"/>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
            <p:cNvSpPr/>
            <p:nvPr/>
          </p:nvSpPr>
          <p:spPr>
            <a:xfrm>
              <a:off x="1346575" y="1669975"/>
              <a:ext cx="1225" cy="625"/>
            </a:xfrm>
            <a:custGeom>
              <a:avLst/>
              <a:gdLst/>
              <a:ahLst/>
              <a:cxnLst/>
              <a:rect l="l" t="t" r="r" b="b"/>
              <a:pathLst>
                <a:path w="49" h="25" extrusionOk="0">
                  <a:moveTo>
                    <a:pt x="49" y="24"/>
                  </a:moveTo>
                  <a:cubicBezTo>
                    <a:pt x="25" y="24"/>
                    <a:pt x="13" y="24"/>
                    <a:pt x="1" y="1"/>
                  </a:cubicBezTo>
                  <a:cubicBezTo>
                    <a:pt x="13" y="24"/>
                    <a:pt x="25" y="24"/>
                    <a:pt x="49"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9"/>
            <p:cNvSpPr/>
            <p:nvPr/>
          </p:nvSpPr>
          <p:spPr>
            <a:xfrm>
              <a:off x="1346575" y="1669975"/>
              <a:ext cx="25" cy="25"/>
            </a:xfrm>
            <a:custGeom>
              <a:avLst/>
              <a:gdLst/>
              <a:ahLst/>
              <a:cxnLst/>
              <a:rect l="l" t="t" r="r" b="b"/>
              <a:pathLst>
                <a:path w="1" h="1" extrusionOk="0">
                  <a:moveTo>
                    <a:pt x="1" y="1"/>
                  </a:moveTo>
                  <a:lnTo>
                    <a:pt x="1" y="1"/>
                  </a:ln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9"/>
            <p:cNvSpPr/>
            <p:nvPr/>
          </p:nvSpPr>
          <p:spPr>
            <a:xfrm>
              <a:off x="1345100" y="1669375"/>
              <a:ext cx="325" cy="325"/>
            </a:xfrm>
            <a:custGeom>
              <a:avLst/>
              <a:gdLst/>
              <a:ahLst/>
              <a:cxnLst/>
              <a:rect l="l" t="t" r="r" b="b"/>
              <a:pathLst>
                <a:path w="13" h="13" extrusionOk="0">
                  <a:moveTo>
                    <a:pt x="0" y="1"/>
                  </a:moveTo>
                  <a:lnTo>
                    <a:pt x="0" y="1"/>
                  </a:lnTo>
                  <a:lnTo>
                    <a:pt x="12"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9"/>
            <p:cNvSpPr/>
            <p:nvPr/>
          </p:nvSpPr>
          <p:spPr>
            <a:xfrm>
              <a:off x="1349275" y="1670125"/>
              <a:ext cx="300" cy="475"/>
            </a:xfrm>
            <a:custGeom>
              <a:avLst/>
              <a:gdLst/>
              <a:ahLst/>
              <a:cxnLst/>
              <a:rect l="l" t="t" r="r" b="b"/>
              <a:pathLst>
                <a:path w="12" h="19" extrusionOk="0">
                  <a:moveTo>
                    <a:pt x="10" y="1"/>
                  </a:moveTo>
                  <a:cubicBezTo>
                    <a:pt x="9" y="1"/>
                    <a:pt x="6" y="7"/>
                    <a:pt x="0" y="18"/>
                  </a:cubicBezTo>
                  <a:lnTo>
                    <a:pt x="12" y="18"/>
                  </a:lnTo>
                  <a:cubicBezTo>
                    <a:pt x="12" y="7"/>
                    <a:pt x="12" y="1"/>
                    <a:pt x="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9"/>
            <p:cNvSpPr/>
            <p:nvPr/>
          </p:nvSpPr>
          <p:spPr>
            <a:xfrm>
              <a:off x="1351050" y="1669075"/>
              <a:ext cx="325" cy="325"/>
            </a:xfrm>
            <a:custGeom>
              <a:avLst/>
              <a:gdLst/>
              <a:ahLst/>
              <a:cxnLst/>
              <a:rect l="l" t="t" r="r" b="b"/>
              <a:pathLst>
                <a:path w="13" h="13" extrusionOk="0">
                  <a:moveTo>
                    <a:pt x="0" y="13"/>
                  </a:moveTo>
                  <a:lnTo>
                    <a:pt x="0" y="13"/>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9"/>
            <p:cNvSpPr/>
            <p:nvPr/>
          </p:nvSpPr>
          <p:spPr>
            <a:xfrm>
              <a:off x="992675" y="1324400"/>
              <a:ext cx="353050" cy="345000"/>
            </a:xfrm>
            <a:custGeom>
              <a:avLst/>
              <a:gdLst/>
              <a:ahLst/>
              <a:cxnLst/>
              <a:rect l="l" t="t" r="r" b="b"/>
              <a:pathLst>
                <a:path w="14122" h="13800" extrusionOk="0">
                  <a:moveTo>
                    <a:pt x="0" y="0"/>
                  </a:moveTo>
                  <a:lnTo>
                    <a:pt x="14085" y="13800"/>
                  </a:lnTo>
                  <a:cubicBezTo>
                    <a:pt x="14038" y="13752"/>
                    <a:pt x="14026" y="13681"/>
                    <a:pt x="14038" y="13609"/>
                  </a:cubicBezTo>
                  <a:lnTo>
                    <a:pt x="14121" y="13335"/>
                  </a:lnTo>
                  <a:lnTo>
                    <a:pt x="5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9"/>
            <p:cNvSpPr/>
            <p:nvPr/>
          </p:nvSpPr>
          <p:spPr>
            <a:xfrm>
              <a:off x="1346275" y="1669975"/>
              <a:ext cx="325" cy="25"/>
            </a:xfrm>
            <a:custGeom>
              <a:avLst/>
              <a:gdLst/>
              <a:ahLst/>
              <a:cxnLst/>
              <a:rect l="l" t="t" r="r" b="b"/>
              <a:pathLst>
                <a:path w="13" h="1" extrusionOk="0">
                  <a:moveTo>
                    <a:pt x="1" y="1"/>
                  </a:moveTo>
                  <a:lnTo>
                    <a:pt x="1" y="1"/>
                  </a:lnTo>
                  <a:lnTo>
                    <a:pt x="1" y="1"/>
                  </a:lnTo>
                  <a:cubicBezTo>
                    <a:pt x="13" y="1"/>
                    <a:pt x="13"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9"/>
            <p:cNvSpPr/>
            <p:nvPr/>
          </p:nvSpPr>
          <p:spPr>
            <a:xfrm>
              <a:off x="1348075" y="167057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9"/>
            <p:cNvSpPr/>
            <p:nvPr/>
          </p:nvSpPr>
          <p:spPr>
            <a:xfrm>
              <a:off x="1351050" y="1669375"/>
              <a:ext cx="25" cy="25"/>
            </a:xfrm>
            <a:custGeom>
              <a:avLst/>
              <a:gdLst/>
              <a:ahLst/>
              <a:cxnLst/>
              <a:rect l="l" t="t" r="r" b="b"/>
              <a:pathLst>
                <a:path w="1" h="1" extrusionOk="0">
                  <a:moveTo>
                    <a:pt x="0"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9"/>
            <p:cNvSpPr/>
            <p:nvPr/>
          </p:nvSpPr>
          <p:spPr>
            <a:xfrm>
              <a:off x="1351950" y="1667600"/>
              <a:ext cx="25" cy="325"/>
            </a:xfrm>
            <a:custGeom>
              <a:avLst/>
              <a:gdLst/>
              <a:ahLst/>
              <a:cxnLst/>
              <a:rect l="l" t="t" r="r" b="b"/>
              <a:pathLst>
                <a:path w="1" h="13" extrusionOk="0">
                  <a:moveTo>
                    <a:pt x="0" y="0"/>
                  </a:moveTo>
                  <a:cubicBezTo>
                    <a:pt x="0" y="0"/>
                    <a:pt x="0" y="12"/>
                    <a:pt x="0" y="0"/>
                  </a:cubicBezTo>
                  <a:cubicBezTo>
                    <a:pt x="0" y="12"/>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9"/>
            <p:cNvSpPr/>
            <p:nvPr/>
          </p:nvSpPr>
          <p:spPr>
            <a:xfrm>
              <a:off x="1343300" y="1324400"/>
              <a:ext cx="127425" cy="346500"/>
            </a:xfrm>
            <a:custGeom>
              <a:avLst/>
              <a:gdLst/>
              <a:ahLst/>
              <a:cxnLst/>
              <a:rect l="l" t="t" r="r" b="b"/>
              <a:pathLst>
                <a:path w="5097" h="13860" extrusionOk="0">
                  <a:moveTo>
                    <a:pt x="4716" y="0"/>
                  </a:moveTo>
                  <a:lnTo>
                    <a:pt x="120" y="13335"/>
                  </a:lnTo>
                  <a:lnTo>
                    <a:pt x="25" y="13609"/>
                  </a:lnTo>
                  <a:cubicBezTo>
                    <a:pt x="1" y="13681"/>
                    <a:pt x="25" y="13752"/>
                    <a:pt x="72" y="13800"/>
                  </a:cubicBezTo>
                  <a:lnTo>
                    <a:pt x="84" y="13812"/>
                  </a:lnTo>
                  <a:cubicBezTo>
                    <a:pt x="84" y="13812"/>
                    <a:pt x="96" y="13812"/>
                    <a:pt x="96" y="13824"/>
                  </a:cubicBezTo>
                  <a:cubicBezTo>
                    <a:pt x="96" y="13824"/>
                    <a:pt x="120" y="13824"/>
                    <a:pt x="120" y="13847"/>
                  </a:cubicBezTo>
                  <a:lnTo>
                    <a:pt x="132" y="13847"/>
                  </a:lnTo>
                  <a:cubicBezTo>
                    <a:pt x="144" y="13847"/>
                    <a:pt x="156" y="13859"/>
                    <a:pt x="180" y="13859"/>
                  </a:cubicBezTo>
                  <a:cubicBezTo>
                    <a:pt x="180" y="13847"/>
                    <a:pt x="180" y="13847"/>
                    <a:pt x="191" y="13847"/>
                  </a:cubicBezTo>
                  <a:lnTo>
                    <a:pt x="251" y="13847"/>
                  </a:lnTo>
                  <a:cubicBezTo>
                    <a:pt x="263" y="13847"/>
                    <a:pt x="275" y="13824"/>
                    <a:pt x="299" y="13812"/>
                  </a:cubicBezTo>
                  <a:lnTo>
                    <a:pt x="310" y="13800"/>
                  </a:lnTo>
                  <a:cubicBezTo>
                    <a:pt x="322" y="13788"/>
                    <a:pt x="322" y="13764"/>
                    <a:pt x="334" y="13752"/>
                  </a:cubicBezTo>
                  <a:lnTo>
                    <a:pt x="334" y="13740"/>
                  </a:lnTo>
                  <a:lnTo>
                    <a:pt x="430" y="13466"/>
                  </a:lnTo>
                  <a:lnTo>
                    <a:pt x="632" y="12847"/>
                  </a:lnTo>
                  <a:lnTo>
                    <a:pt x="509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9"/>
            <p:cNvSpPr/>
            <p:nvPr/>
          </p:nvSpPr>
          <p:spPr>
            <a:xfrm>
              <a:off x="2236875" y="1685475"/>
              <a:ext cx="58075" cy="57750"/>
            </a:xfrm>
            <a:custGeom>
              <a:avLst/>
              <a:gdLst/>
              <a:ahLst/>
              <a:cxnLst/>
              <a:rect l="l" t="t" r="r" b="b"/>
              <a:pathLst>
                <a:path w="2323" h="2310" extrusionOk="0">
                  <a:moveTo>
                    <a:pt x="1174" y="0"/>
                  </a:moveTo>
                  <a:cubicBezTo>
                    <a:pt x="1081" y="0"/>
                    <a:pt x="987" y="12"/>
                    <a:pt x="893" y="35"/>
                  </a:cubicBezTo>
                  <a:cubicBezTo>
                    <a:pt x="774" y="71"/>
                    <a:pt x="655" y="119"/>
                    <a:pt x="572" y="190"/>
                  </a:cubicBezTo>
                  <a:cubicBezTo>
                    <a:pt x="465" y="250"/>
                    <a:pt x="370" y="333"/>
                    <a:pt x="298" y="428"/>
                  </a:cubicBezTo>
                  <a:cubicBezTo>
                    <a:pt x="227" y="512"/>
                    <a:pt x="155" y="631"/>
                    <a:pt x="108" y="738"/>
                  </a:cubicBezTo>
                  <a:cubicBezTo>
                    <a:pt x="12" y="964"/>
                    <a:pt x="0" y="1202"/>
                    <a:pt x="60" y="1440"/>
                  </a:cubicBezTo>
                  <a:cubicBezTo>
                    <a:pt x="200" y="1948"/>
                    <a:pt x="665" y="2309"/>
                    <a:pt x="1168" y="2309"/>
                  </a:cubicBezTo>
                  <a:cubicBezTo>
                    <a:pt x="1219" y="2309"/>
                    <a:pt x="1270" y="2305"/>
                    <a:pt x="1322" y="2298"/>
                  </a:cubicBezTo>
                  <a:cubicBezTo>
                    <a:pt x="1370" y="2298"/>
                    <a:pt x="1417" y="2286"/>
                    <a:pt x="1465" y="2274"/>
                  </a:cubicBezTo>
                  <a:lnTo>
                    <a:pt x="1477" y="2274"/>
                  </a:lnTo>
                  <a:cubicBezTo>
                    <a:pt x="1596" y="2238"/>
                    <a:pt x="1715" y="2202"/>
                    <a:pt x="1798" y="2119"/>
                  </a:cubicBezTo>
                  <a:cubicBezTo>
                    <a:pt x="2025" y="1976"/>
                    <a:pt x="2191" y="1762"/>
                    <a:pt x="2263" y="1512"/>
                  </a:cubicBezTo>
                  <a:cubicBezTo>
                    <a:pt x="2310" y="1393"/>
                    <a:pt x="2322" y="1274"/>
                    <a:pt x="2322" y="1143"/>
                  </a:cubicBezTo>
                  <a:cubicBezTo>
                    <a:pt x="2322" y="1071"/>
                    <a:pt x="2310" y="964"/>
                    <a:pt x="2298" y="869"/>
                  </a:cubicBezTo>
                  <a:cubicBezTo>
                    <a:pt x="2157" y="345"/>
                    <a:pt x="1684" y="0"/>
                    <a:pt x="117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9"/>
            <p:cNvSpPr/>
            <p:nvPr/>
          </p:nvSpPr>
          <p:spPr>
            <a:xfrm>
              <a:off x="2434225" y="1733500"/>
              <a:ext cx="85450" cy="81450"/>
            </a:xfrm>
            <a:custGeom>
              <a:avLst/>
              <a:gdLst/>
              <a:ahLst/>
              <a:cxnLst/>
              <a:rect l="l" t="t" r="r" b="b"/>
              <a:pathLst>
                <a:path w="3418" h="3258" extrusionOk="0">
                  <a:moveTo>
                    <a:pt x="1610" y="0"/>
                  </a:moveTo>
                  <a:cubicBezTo>
                    <a:pt x="1558" y="0"/>
                    <a:pt x="1505" y="3"/>
                    <a:pt x="1453" y="8"/>
                  </a:cubicBezTo>
                  <a:cubicBezTo>
                    <a:pt x="1381" y="19"/>
                    <a:pt x="1310" y="19"/>
                    <a:pt x="1227" y="55"/>
                  </a:cubicBezTo>
                  <a:cubicBezTo>
                    <a:pt x="1191" y="67"/>
                    <a:pt x="1155" y="79"/>
                    <a:pt x="1108" y="79"/>
                  </a:cubicBezTo>
                  <a:cubicBezTo>
                    <a:pt x="560" y="281"/>
                    <a:pt x="179" y="722"/>
                    <a:pt x="36" y="1258"/>
                  </a:cubicBezTo>
                  <a:cubicBezTo>
                    <a:pt x="12" y="1377"/>
                    <a:pt x="0" y="1496"/>
                    <a:pt x="0" y="1627"/>
                  </a:cubicBezTo>
                  <a:cubicBezTo>
                    <a:pt x="0" y="1770"/>
                    <a:pt x="12" y="1901"/>
                    <a:pt x="36" y="2032"/>
                  </a:cubicBezTo>
                  <a:cubicBezTo>
                    <a:pt x="203" y="2686"/>
                    <a:pt x="750" y="3151"/>
                    <a:pt x="1381" y="3234"/>
                  </a:cubicBezTo>
                  <a:cubicBezTo>
                    <a:pt x="1501" y="3258"/>
                    <a:pt x="1620" y="3258"/>
                    <a:pt x="1739" y="3258"/>
                  </a:cubicBezTo>
                  <a:cubicBezTo>
                    <a:pt x="1822" y="3258"/>
                    <a:pt x="1929" y="3234"/>
                    <a:pt x="2012" y="3210"/>
                  </a:cubicBezTo>
                  <a:cubicBezTo>
                    <a:pt x="2882" y="2984"/>
                    <a:pt x="3417" y="2091"/>
                    <a:pt x="3191" y="1210"/>
                  </a:cubicBezTo>
                  <a:cubicBezTo>
                    <a:pt x="3084" y="817"/>
                    <a:pt x="2834" y="484"/>
                    <a:pt x="2524" y="281"/>
                  </a:cubicBezTo>
                  <a:cubicBezTo>
                    <a:pt x="2417" y="198"/>
                    <a:pt x="2310" y="162"/>
                    <a:pt x="2191" y="115"/>
                  </a:cubicBezTo>
                  <a:cubicBezTo>
                    <a:pt x="2020" y="39"/>
                    <a:pt x="1818" y="0"/>
                    <a:pt x="161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9"/>
            <p:cNvSpPr/>
            <p:nvPr/>
          </p:nvSpPr>
          <p:spPr>
            <a:xfrm>
              <a:off x="2630075" y="1418625"/>
              <a:ext cx="41100" cy="40925"/>
            </a:xfrm>
            <a:custGeom>
              <a:avLst/>
              <a:gdLst/>
              <a:ahLst/>
              <a:cxnLst/>
              <a:rect l="l" t="t" r="r" b="b"/>
              <a:pathLst>
                <a:path w="1644" h="1637" extrusionOk="0">
                  <a:moveTo>
                    <a:pt x="848" y="0"/>
                  </a:moveTo>
                  <a:cubicBezTo>
                    <a:pt x="779" y="0"/>
                    <a:pt x="706" y="10"/>
                    <a:pt x="632" y="30"/>
                  </a:cubicBezTo>
                  <a:cubicBezTo>
                    <a:pt x="525" y="53"/>
                    <a:pt x="417" y="101"/>
                    <a:pt x="334" y="161"/>
                  </a:cubicBezTo>
                  <a:cubicBezTo>
                    <a:pt x="239" y="232"/>
                    <a:pt x="167" y="315"/>
                    <a:pt x="108" y="411"/>
                  </a:cubicBezTo>
                  <a:cubicBezTo>
                    <a:pt x="48" y="518"/>
                    <a:pt x="24" y="637"/>
                    <a:pt x="1" y="756"/>
                  </a:cubicBezTo>
                  <a:cubicBezTo>
                    <a:pt x="1" y="851"/>
                    <a:pt x="1" y="923"/>
                    <a:pt x="36" y="1006"/>
                  </a:cubicBezTo>
                  <a:cubicBezTo>
                    <a:pt x="84" y="1173"/>
                    <a:pt x="155" y="1327"/>
                    <a:pt x="274" y="1423"/>
                  </a:cubicBezTo>
                  <a:cubicBezTo>
                    <a:pt x="358" y="1506"/>
                    <a:pt x="465" y="1577"/>
                    <a:pt x="584" y="1601"/>
                  </a:cubicBezTo>
                  <a:cubicBezTo>
                    <a:pt x="650" y="1625"/>
                    <a:pt x="721" y="1637"/>
                    <a:pt x="794" y="1637"/>
                  </a:cubicBezTo>
                  <a:cubicBezTo>
                    <a:pt x="867" y="1637"/>
                    <a:pt x="941" y="1625"/>
                    <a:pt x="1013" y="1601"/>
                  </a:cubicBezTo>
                  <a:cubicBezTo>
                    <a:pt x="1358" y="1530"/>
                    <a:pt x="1596" y="1232"/>
                    <a:pt x="1632" y="887"/>
                  </a:cubicBezTo>
                  <a:cubicBezTo>
                    <a:pt x="1644" y="803"/>
                    <a:pt x="1632" y="708"/>
                    <a:pt x="1596" y="625"/>
                  </a:cubicBezTo>
                  <a:cubicBezTo>
                    <a:pt x="1584" y="589"/>
                    <a:pt x="1584" y="565"/>
                    <a:pt x="1572" y="530"/>
                  </a:cubicBezTo>
                  <a:cubicBezTo>
                    <a:pt x="1548" y="446"/>
                    <a:pt x="1489" y="351"/>
                    <a:pt x="1417" y="268"/>
                  </a:cubicBezTo>
                  <a:cubicBezTo>
                    <a:pt x="1322" y="172"/>
                    <a:pt x="1227" y="101"/>
                    <a:pt x="1120" y="53"/>
                  </a:cubicBezTo>
                  <a:cubicBezTo>
                    <a:pt x="1037" y="19"/>
                    <a:pt x="945" y="0"/>
                    <a:pt x="84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9"/>
            <p:cNvSpPr/>
            <p:nvPr/>
          </p:nvSpPr>
          <p:spPr>
            <a:xfrm>
              <a:off x="2338375" y="1395450"/>
              <a:ext cx="32475" cy="28775"/>
            </a:xfrm>
            <a:custGeom>
              <a:avLst/>
              <a:gdLst/>
              <a:ahLst/>
              <a:cxnLst/>
              <a:rect l="l" t="t" r="r" b="b"/>
              <a:pathLst>
                <a:path w="1299" h="1151" extrusionOk="0">
                  <a:moveTo>
                    <a:pt x="645" y="0"/>
                  </a:moveTo>
                  <a:cubicBezTo>
                    <a:pt x="601" y="0"/>
                    <a:pt x="557" y="5"/>
                    <a:pt x="512" y="16"/>
                  </a:cubicBezTo>
                  <a:cubicBezTo>
                    <a:pt x="191" y="87"/>
                    <a:pt x="1" y="421"/>
                    <a:pt x="96" y="718"/>
                  </a:cubicBezTo>
                  <a:cubicBezTo>
                    <a:pt x="157" y="982"/>
                    <a:pt x="399" y="1151"/>
                    <a:pt x="653" y="1151"/>
                  </a:cubicBezTo>
                  <a:cubicBezTo>
                    <a:pt x="698" y="1151"/>
                    <a:pt x="742" y="1146"/>
                    <a:pt x="786" y="1135"/>
                  </a:cubicBezTo>
                  <a:cubicBezTo>
                    <a:pt x="1108" y="1064"/>
                    <a:pt x="1298" y="730"/>
                    <a:pt x="1203" y="433"/>
                  </a:cubicBezTo>
                  <a:cubicBezTo>
                    <a:pt x="1132" y="169"/>
                    <a:pt x="897" y="0"/>
                    <a:pt x="6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9"/>
            <p:cNvSpPr/>
            <p:nvPr/>
          </p:nvSpPr>
          <p:spPr>
            <a:xfrm>
              <a:off x="3084300" y="1355525"/>
              <a:ext cx="30375" cy="29150"/>
            </a:xfrm>
            <a:custGeom>
              <a:avLst/>
              <a:gdLst/>
              <a:ahLst/>
              <a:cxnLst/>
              <a:rect l="l" t="t" r="r" b="b"/>
              <a:pathLst>
                <a:path w="1215" h="1166" extrusionOk="0">
                  <a:moveTo>
                    <a:pt x="581" y="1"/>
                  </a:moveTo>
                  <a:cubicBezTo>
                    <a:pt x="531" y="1"/>
                    <a:pt x="483" y="9"/>
                    <a:pt x="441" y="18"/>
                  </a:cubicBezTo>
                  <a:cubicBezTo>
                    <a:pt x="310" y="53"/>
                    <a:pt x="191" y="137"/>
                    <a:pt x="108" y="244"/>
                  </a:cubicBezTo>
                  <a:lnTo>
                    <a:pt x="108" y="256"/>
                  </a:lnTo>
                  <a:cubicBezTo>
                    <a:pt x="48" y="339"/>
                    <a:pt x="24" y="434"/>
                    <a:pt x="1" y="530"/>
                  </a:cubicBezTo>
                  <a:cubicBezTo>
                    <a:pt x="1" y="589"/>
                    <a:pt x="1" y="660"/>
                    <a:pt x="24" y="732"/>
                  </a:cubicBezTo>
                  <a:cubicBezTo>
                    <a:pt x="36" y="791"/>
                    <a:pt x="48" y="839"/>
                    <a:pt x="84" y="887"/>
                  </a:cubicBezTo>
                  <a:cubicBezTo>
                    <a:pt x="96" y="899"/>
                    <a:pt x="96" y="911"/>
                    <a:pt x="108" y="934"/>
                  </a:cubicBezTo>
                  <a:cubicBezTo>
                    <a:pt x="191" y="1030"/>
                    <a:pt x="286" y="1113"/>
                    <a:pt x="405" y="1137"/>
                  </a:cubicBezTo>
                  <a:cubicBezTo>
                    <a:pt x="429" y="1137"/>
                    <a:pt x="453" y="1149"/>
                    <a:pt x="465" y="1149"/>
                  </a:cubicBezTo>
                  <a:cubicBezTo>
                    <a:pt x="508" y="1159"/>
                    <a:pt x="546" y="1165"/>
                    <a:pt x="583" y="1165"/>
                  </a:cubicBezTo>
                  <a:cubicBezTo>
                    <a:pt x="629" y="1165"/>
                    <a:pt x="674" y="1156"/>
                    <a:pt x="727" y="1137"/>
                  </a:cubicBezTo>
                  <a:cubicBezTo>
                    <a:pt x="786" y="1125"/>
                    <a:pt x="822" y="1113"/>
                    <a:pt x="870" y="1077"/>
                  </a:cubicBezTo>
                  <a:cubicBezTo>
                    <a:pt x="1096" y="946"/>
                    <a:pt x="1215" y="696"/>
                    <a:pt x="1132" y="434"/>
                  </a:cubicBezTo>
                  <a:cubicBezTo>
                    <a:pt x="1108" y="339"/>
                    <a:pt x="1048" y="232"/>
                    <a:pt x="977" y="160"/>
                  </a:cubicBezTo>
                  <a:cubicBezTo>
                    <a:pt x="882" y="77"/>
                    <a:pt x="763" y="18"/>
                    <a:pt x="644" y="6"/>
                  </a:cubicBezTo>
                  <a:cubicBezTo>
                    <a:pt x="623" y="2"/>
                    <a:pt x="602" y="1"/>
                    <a:pt x="5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9"/>
            <p:cNvSpPr/>
            <p:nvPr/>
          </p:nvSpPr>
          <p:spPr>
            <a:xfrm>
              <a:off x="1937425" y="1579200"/>
              <a:ext cx="42300" cy="40575"/>
            </a:xfrm>
            <a:custGeom>
              <a:avLst/>
              <a:gdLst/>
              <a:ahLst/>
              <a:cxnLst/>
              <a:rect l="l" t="t" r="r" b="b"/>
              <a:pathLst>
                <a:path w="1692" h="1623" extrusionOk="0">
                  <a:moveTo>
                    <a:pt x="863" y="1"/>
                  </a:moveTo>
                  <a:cubicBezTo>
                    <a:pt x="799" y="1"/>
                    <a:pt x="734" y="8"/>
                    <a:pt x="668" y="24"/>
                  </a:cubicBezTo>
                  <a:lnTo>
                    <a:pt x="537" y="60"/>
                  </a:lnTo>
                  <a:cubicBezTo>
                    <a:pt x="418" y="107"/>
                    <a:pt x="322" y="179"/>
                    <a:pt x="239" y="274"/>
                  </a:cubicBezTo>
                  <a:cubicBezTo>
                    <a:pt x="72" y="465"/>
                    <a:pt x="1" y="738"/>
                    <a:pt x="72" y="1000"/>
                  </a:cubicBezTo>
                  <a:cubicBezTo>
                    <a:pt x="163" y="1363"/>
                    <a:pt x="492" y="1623"/>
                    <a:pt x="857" y="1623"/>
                  </a:cubicBezTo>
                  <a:cubicBezTo>
                    <a:pt x="924" y="1623"/>
                    <a:pt x="992" y="1614"/>
                    <a:pt x="1060" y="1596"/>
                  </a:cubicBezTo>
                  <a:cubicBezTo>
                    <a:pt x="1132" y="1584"/>
                    <a:pt x="1203" y="1548"/>
                    <a:pt x="1263" y="1524"/>
                  </a:cubicBezTo>
                  <a:cubicBezTo>
                    <a:pt x="1382" y="1453"/>
                    <a:pt x="1477" y="1358"/>
                    <a:pt x="1549" y="1250"/>
                  </a:cubicBezTo>
                  <a:cubicBezTo>
                    <a:pt x="1561" y="1238"/>
                    <a:pt x="1572" y="1215"/>
                    <a:pt x="1596" y="1191"/>
                  </a:cubicBezTo>
                  <a:cubicBezTo>
                    <a:pt x="1656" y="1096"/>
                    <a:pt x="1680" y="977"/>
                    <a:pt x="1691" y="857"/>
                  </a:cubicBezTo>
                  <a:cubicBezTo>
                    <a:pt x="1691" y="762"/>
                    <a:pt x="1691" y="691"/>
                    <a:pt x="1668" y="596"/>
                  </a:cubicBezTo>
                  <a:cubicBezTo>
                    <a:pt x="1656" y="536"/>
                    <a:pt x="1620" y="476"/>
                    <a:pt x="1596" y="417"/>
                  </a:cubicBezTo>
                  <a:cubicBezTo>
                    <a:pt x="1537" y="322"/>
                    <a:pt x="1453" y="215"/>
                    <a:pt x="1358" y="155"/>
                  </a:cubicBezTo>
                  <a:cubicBezTo>
                    <a:pt x="1209" y="59"/>
                    <a:pt x="1041" y="1"/>
                    <a:pt x="8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9"/>
            <p:cNvSpPr/>
            <p:nvPr/>
          </p:nvSpPr>
          <p:spPr>
            <a:xfrm>
              <a:off x="2435125" y="2175825"/>
              <a:ext cx="44075" cy="41075"/>
            </a:xfrm>
            <a:custGeom>
              <a:avLst/>
              <a:gdLst/>
              <a:ahLst/>
              <a:cxnLst/>
              <a:rect l="l" t="t" r="r" b="b"/>
              <a:pathLst>
                <a:path w="1763" h="1643" extrusionOk="0">
                  <a:moveTo>
                    <a:pt x="867" y="0"/>
                  </a:moveTo>
                  <a:cubicBezTo>
                    <a:pt x="796" y="0"/>
                    <a:pt x="723" y="8"/>
                    <a:pt x="655" y="31"/>
                  </a:cubicBezTo>
                  <a:cubicBezTo>
                    <a:pt x="643" y="31"/>
                    <a:pt x="643" y="31"/>
                    <a:pt x="631" y="43"/>
                  </a:cubicBezTo>
                  <a:cubicBezTo>
                    <a:pt x="583" y="55"/>
                    <a:pt x="524" y="67"/>
                    <a:pt x="476" y="102"/>
                  </a:cubicBezTo>
                  <a:cubicBezTo>
                    <a:pt x="369" y="162"/>
                    <a:pt x="274" y="233"/>
                    <a:pt x="191" y="341"/>
                  </a:cubicBezTo>
                  <a:cubicBezTo>
                    <a:pt x="60" y="531"/>
                    <a:pt x="0" y="769"/>
                    <a:pt x="60" y="1019"/>
                  </a:cubicBezTo>
                  <a:cubicBezTo>
                    <a:pt x="150" y="1390"/>
                    <a:pt x="484" y="1642"/>
                    <a:pt x="843" y="1642"/>
                  </a:cubicBezTo>
                  <a:cubicBezTo>
                    <a:pt x="911" y="1642"/>
                    <a:pt x="980" y="1633"/>
                    <a:pt x="1048" y="1615"/>
                  </a:cubicBezTo>
                  <a:cubicBezTo>
                    <a:pt x="1476" y="1519"/>
                    <a:pt x="1762" y="1067"/>
                    <a:pt x="1643" y="638"/>
                  </a:cubicBezTo>
                  <a:cubicBezTo>
                    <a:pt x="1607" y="519"/>
                    <a:pt x="1548" y="400"/>
                    <a:pt x="1476" y="305"/>
                  </a:cubicBezTo>
                  <a:cubicBezTo>
                    <a:pt x="1381" y="210"/>
                    <a:pt x="1298" y="126"/>
                    <a:pt x="1179" y="67"/>
                  </a:cubicBezTo>
                  <a:cubicBezTo>
                    <a:pt x="1119" y="43"/>
                    <a:pt x="1048" y="31"/>
                    <a:pt x="988" y="7"/>
                  </a:cubicBezTo>
                  <a:cubicBezTo>
                    <a:pt x="949" y="3"/>
                    <a:pt x="908" y="0"/>
                    <a:pt x="8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9"/>
            <p:cNvSpPr/>
            <p:nvPr/>
          </p:nvSpPr>
          <p:spPr>
            <a:xfrm>
              <a:off x="874500" y="1324400"/>
              <a:ext cx="61050" cy="39475"/>
            </a:xfrm>
            <a:custGeom>
              <a:avLst/>
              <a:gdLst/>
              <a:ahLst/>
              <a:cxnLst/>
              <a:rect l="l" t="t" r="r" b="b"/>
              <a:pathLst>
                <a:path w="2442" h="1579" extrusionOk="0">
                  <a:moveTo>
                    <a:pt x="120" y="0"/>
                  </a:moveTo>
                  <a:cubicBezTo>
                    <a:pt x="12" y="215"/>
                    <a:pt x="1" y="465"/>
                    <a:pt x="60" y="715"/>
                  </a:cubicBezTo>
                  <a:cubicBezTo>
                    <a:pt x="182" y="1234"/>
                    <a:pt x="670" y="1579"/>
                    <a:pt x="1188" y="1579"/>
                  </a:cubicBezTo>
                  <a:cubicBezTo>
                    <a:pt x="1276" y="1579"/>
                    <a:pt x="1365" y="1569"/>
                    <a:pt x="1453" y="1548"/>
                  </a:cubicBezTo>
                  <a:cubicBezTo>
                    <a:pt x="2060" y="1394"/>
                    <a:pt x="2441" y="762"/>
                    <a:pt x="2287" y="143"/>
                  </a:cubicBezTo>
                  <a:cubicBezTo>
                    <a:pt x="2275" y="108"/>
                    <a:pt x="2263" y="48"/>
                    <a:pt x="22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9"/>
            <p:cNvSpPr/>
            <p:nvPr/>
          </p:nvSpPr>
          <p:spPr>
            <a:xfrm>
              <a:off x="1687100" y="1615750"/>
              <a:ext cx="48250" cy="45975"/>
            </a:xfrm>
            <a:custGeom>
              <a:avLst/>
              <a:gdLst/>
              <a:ahLst/>
              <a:cxnLst/>
              <a:rect l="l" t="t" r="r" b="b"/>
              <a:pathLst>
                <a:path w="1930" h="1839" extrusionOk="0">
                  <a:moveTo>
                    <a:pt x="912" y="0"/>
                  </a:moveTo>
                  <a:cubicBezTo>
                    <a:pt x="839" y="0"/>
                    <a:pt x="765" y="9"/>
                    <a:pt x="691" y="26"/>
                  </a:cubicBezTo>
                  <a:cubicBezTo>
                    <a:pt x="679" y="26"/>
                    <a:pt x="655" y="50"/>
                    <a:pt x="632" y="50"/>
                  </a:cubicBezTo>
                  <a:cubicBezTo>
                    <a:pt x="513" y="86"/>
                    <a:pt x="417" y="146"/>
                    <a:pt x="322" y="229"/>
                  </a:cubicBezTo>
                  <a:cubicBezTo>
                    <a:pt x="155" y="372"/>
                    <a:pt x="36" y="586"/>
                    <a:pt x="13" y="800"/>
                  </a:cubicBezTo>
                  <a:cubicBezTo>
                    <a:pt x="1" y="908"/>
                    <a:pt x="1" y="1027"/>
                    <a:pt x="24" y="1146"/>
                  </a:cubicBezTo>
                  <a:cubicBezTo>
                    <a:pt x="24" y="1158"/>
                    <a:pt x="24" y="1158"/>
                    <a:pt x="36" y="1181"/>
                  </a:cubicBezTo>
                  <a:cubicBezTo>
                    <a:pt x="158" y="1566"/>
                    <a:pt x="529" y="1839"/>
                    <a:pt x="930" y="1839"/>
                  </a:cubicBezTo>
                  <a:cubicBezTo>
                    <a:pt x="1001" y="1839"/>
                    <a:pt x="1072" y="1830"/>
                    <a:pt x="1144" y="1812"/>
                  </a:cubicBezTo>
                  <a:cubicBezTo>
                    <a:pt x="1620" y="1693"/>
                    <a:pt x="1929" y="1193"/>
                    <a:pt x="1810" y="705"/>
                  </a:cubicBezTo>
                  <a:cubicBezTo>
                    <a:pt x="1699" y="279"/>
                    <a:pt x="1328" y="0"/>
                    <a:pt x="9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9"/>
            <p:cNvSpPr/>
            <p:nvPr/>
          </p:nvSpPr>
          <p:spPr>
            <a:xfrm>
              <a:off x="2480650" y="1385525"/>
              <a:ext cx="17900" cy="16475"/>
            </a:xfrm>
            <a:custGeom>
              <a:avLst/>
              <a:gdLst/>
              <a:ahLst/>
              <a:cxnLst/>
              <a:rect l="l" t="t" r="r" b="b"/>
              <a:pathLst>
                <a:path w="716" h="659" extrusionOk="0">
                  <a:moveTo>
                    <a:pt x="365" y="1"/>
                  </a:moveTo>
                  <a:cubicBezTo>
                    <a:pt x="342" y="1"/>
                    <a:pt x="320" y="3"/>
                    <a:pt x="298" y="8"/>
                  </a:cubicBezTo>
                  <a:cubicBezTo>
                    <a:pt x="239" y="32"/>
                    <a:pt x="191" y="56"/>
                    <a:pt x="144" y="92"/>
                  </a:cubicBezTo>
                  <a:cubicBezTo>
                    <a:pt x="84" y="103"/>
                    <a:pt x="72" y="127"/>
                    <a:pt x="60" y="163"/>
                  </a:cubicBezTo>
                  <a:cubicBezTo>
                    <a:pt x="13" y="234"/>
                    <a:pt x="1" y="330"/>
                    <a:pt x="25" y="413"/>
                  </a:cubicBezTo>
                  <a:cubicBezTo>
                    <a:pt x="25" y="425"/>
                    <a:pt x="48" y="437"/>
                    <a:pt x="48" y="461"/>
                  </a:cubicBezTo>
                  <a:cubicBezTo>
                    <a:pt x="99" y="573"/>
                    <a:pt x="203" y="659"/>
                    <a:pt x="336" y="659"/>
                  </a:cubicBezTo>
                  <a:cubicBezTo>
                    <a:pt x="358" y="659"/>
                    <a:pt x="382" y="656"/>
                    <a:pt x="406" y="651"/>
                  </a:cubicBezTo>
                  <a:lnTo>
                    <a:pt x="441" y="651"/>
                  </a:lnTo>
                  <a:cubicBezTo>
                    <a:pt x="620" y="603"/>
                    <a:pt x="715" y="449"/>
                    <a:pt x="703" y="282"/>
                  </a:cubicBezTo>
                  <a:lnTo>
                    <a:pt x="703" y="246"/>
                  </a:lnTo>
                  <a:cubicBezTo>
                    <a:pt x="652" y="93"/>
                    <a:pt x="504" y="1"/>
                    <a:pt x="3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9"/>
            <p:cNvSpPr/>
            <p:nvPr/>
          </p:nvSpPr>
          <p:spPr>
            <a:xfrm>
              <a:off x="1565650" y="1378450"/>
              <a:ext cx="45875" cy="41525"/>
            </a:xfrm>
            <a:custGeom>
              <a:avLst/>
              <a:gdLst/>
              <a:ahLst/>
              <a:cxnLst/>
              <a:rect l="l" t="t" r="r" b="b"/>
              <a:pathLst>
                <a:path w="1835" h="1661" extrusionOk="0">
                  <a:moveTo>
                    <a:pt x="929" y="1"/>
                  </a:moveTo>
                  <a:cubicBezTo>
                    <a:pt x="856" y="1"/>
                    <a:pt x="787" y="10"/>
                    <a:pt x="715" y="29"/>
                  </a:cubicBezTo>
                  <a:cubicBezTo>
                    <a:pt x="275" y="124"/>
                    <a:pt x="1" y="589"/>
                    <a:pt x="120" y="1041"/>
                  </a:cubicBezTo>
                  <a:cubicBezTo>
                    <a:pt x="120" y="1065"/>
                    <a:pt x="132" y="1089"/>
                    <a:pt x="156" y="1113"/>
                  </a:cubicBezTo>
                  <a:cubicBezTo>
                    <a:pt x="191" y="1232"/>
                    <a:pt x="275" y="1351"/>
                    <a:pt x="358" y="1422"/>
                  </a:cubicBezTo>
                  <a:cubicBezTo>
                    <a:pt x="516" y="1570"/>
                    <a:pt x="730" y="1661"/>
                    <a:pt x="948" y="1661"/>
                  </a:cubicBezTo>
                  <a:cubicBezTo>
                    <a:pt x="993" y="1661"/>
                    <a:pt x="1039" y="1657"/>
                    <a:pt x="1084" y="1648"/>
                  </a:cubicBezTo>
                  <a:cubicBezTo>
                    <a:pt x="1108" y="1648"/>
                    <a:pt x="1120" y="1648"/>
                    <a:pt x="1144" y="1637"/>
                  </a:cubicBezTo>
                  <a:cubicBezTo>
                    <a:pt x="1251" y="1601"/>
                    <a:pt x="1334" y="1565"/>
                    <a:pt x="1430" y="1506"/>
                  </a:cubicBezTo>
                  <a:cubicBezTo>
                    <a:pt x="1692" y="1303"/>
                    <a:pt x="1834" y="970"/>
                    <a:pt x="1751" y="625"/>
                  </a:cubicBezTo>
                  <a:cubicBezTo>
                    <a:pt x="1715" y="422"/>
                    <a:pt x="1608" y="279"/>
                    <a:pt x="1453" y="172"/>
                  </a:cubicBezTo>
                  <a:cubicBezTo>
                    <a:pt x="1358" y="101"/>
                    <a:pt x="1239" y="41"/>
                    <a:pt x="1120" y="17"/>
                  </a:cubicBezTo>
                  <a:cubicBezTo>
                    <a:pt x="1050" y="7"/>
                    <a:pt x="988" y="1"/>
                    <a:pt x="9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 name="Google Shape;1116;p9"/>
          <p:cNvGrpSpPr/>
          <p:nvPr/>
        </p:nvGrpSpPr>
        <p:grpSpPr>
          <a:xfrm flipH="1">
            <a:off x="70" y="2509549"/>
            <a:ext cx="3663378" cy="2633777"/>
            <a:chOff x="-66598" y="5832282"/>
            <a:chExt cx="2812790" cy="2022249"/>
          </a:xfrm>
        </p:grpSpPr>
        <p:sp>
          <p:nvSpPr>
            <p:cNvPr id="1117" name="Google Shape;1117;p9"/>
            <p:cNvSpPr/>
            <p:nvPr/>
          </p:nvSpPr>
          <p:spPr>
            <a:xfrm>
              <a:off x="328475" y="7378484"/>
              <a:ext cx="465911" cy="321630"/>
            </a:xfrm>
            <a:custGeom>
              <a:avLst/>
              <a:gdLst/>
              <a:ahLst/>
              <a:cxnLst/>
              <a:rect l="l" t="t" r="r" b="b"/>
              <a:pathLst>
                <a:path w="8228" h="5680" extrusionOk="0">
                  <a:moveTo>
                    <a:pt x="8109" y="1"/>
                  </a:moveTo>
                  <a:lnTo>
                    <a:pt x="1" y="5537"/>
                  </a:lnTo>
                  <a:lnTo>
                    <a:pt x="310" y="5680"/>
                  </a:lnTo>
                  <a:lnTo>
                    <a:pt x="8204" y="274"/>
                  </a:lnTo>
                  <a:lnTo>
                    <a:pt x="8228" y="215"/>
                  </a:lnTo>
                  <a:cubicBezTo>
                    <a:pt x="8168" y="155"/>
                    <a:pt x="8121" y="84"/>
                    <a:pt x="810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9"/>
            <p:cNvSpPr/>
            <p:nvPr/>
          </p:nvSpPr>
          <p:spPr>
            <a:xfrm>
              <a:off x="89800" y="7701417"/>
              <a:ext cx="239411" cy="152435"/>
            </a:xfrm>
            <a:custGeom>
              <a:avLst/>
              <a:gdLst/>
              <a:ahLst/>
              <a:cxnLst/>
              <a:rect l="l" t="t" r="r" b="b"/>
              <a:pathLst>
                <a:path w="4228" h="2692" extrusionOk="0">
                  <a:moveTo>
                    <a:pt x="3918" y="1"/>
                  </a:moveTo>
                  <a:lnTo>
                    <a:pt x="1" y="2691"/>
                  </a:lnTo>
                  <a:lnTo>
                    <a:pt x="525" y="2691"/>
                  </a:lnTo>
                  <a:lnTo>
                    <a:pt x="4227" y="155"/>
                  </a:lnTo>
                  <a:lnTo>
                    <a:pt x="391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9"/>
            <p:cNvSpPr/>
            <p:nvPr/>
          </p:nvSpPr>
          <p:spPr>
            <a:xfrm>
              <a:off x="-35568" y="7531542"/>
              <a:ext cx="118007" cy="322310"/>
            </a:xfrm>
            <a:custGeom>
              <a:avLst/>
              <a:gdLst/>
              <a:ahLst/>
              <a:cxnLst/>
              <a:rect l="l" t="t" r="r" b="b"/>
              <a:pathLst>
                <a:path w="2084" h="5692" extrusionOk="0">
                  <a:moveTo>
                    <a:pt x="0" y="0"/>
                  </a:moveTo>
                  <a:lnTo>
                    <a:pt x="0" y="0"/>
                  </a:lnTo>
                  <a:cubicBezTo>
                    <a:pt x="0" y="23"/>
                    <a:pt x="6" y="46"/>
                    <a:pt x="21" y="67"/>
                  </a:cubicBezTo>
                  <a:lnTo>
                    <a:pt x="21" y="67"/>
                  </a:lnTo>
                  <a:lnTo>
                    <a:pt x="0" y="0"/>
                  </a:lnTo>
                  <a:close/>
                  <a:moveTo>
                    <a:pt x="21" y="67"/>
                  </a:moveTo>
                  <a:lnTo>
                    <a:pt x="1774" y="5691"/>
                  </a:lnTo>
                  <a:lnTo>
                    <a:pt x="2084" y="5691"/>
                  </a:lnTo>
                  <a:lnTo>
                    <a:pt x="405" y="274"/>
                  </a:lnTo>
                  <a:lnTo>
                    <a:pt x="107" y="119"/>
                  </a:lnTo>
                  <a:cubicBezTo>
                    <a:pt x="64" y="107"/>
                    <a:pt x="37" y="88"/>
                    <a:pt x="21" y="67"/>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9"/>
            <p:cNvSpPr/>
            <p:nvPr/>
          </p:nvSpPr>
          <p:spPr>
            <a:xfrm>
              <a:off x="575246" y="7832220"/>
              <a:ext cx="24292" cy="21631"/>
            </a:xfrm>
            <a:custGeom>
              <a:avLst/>
              <a:gdLst/>
              <a:ahLst/>
              <a:cxnLst/>
              <a:rect l="l" t="t" r="r" b="b"/>
              <a:pathLst>
                <a:path w="429" h="382" extrusionOk="0">
                  <a:moveTo>
                    <a:pt x="167" y="0"/>
                  </a:moveTo>
                  <a:lnTo>
                    <a:pt x="0" y="381"/>
                  </a:lnTo>
                  <a:lnTo>
                    <a:pt x="334" y="381"/>
                  </a:lnTo>
                  <a:lnTo>
                    <a:pt x="429" y="143"/>
                  </a:lnTo>
                  <a:lnTo>
                    <a:pt x="16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9"/>
            <p:cNvSpPr/>
            <p:nvPr/>
          </p:nvSpPr>
          <p:spPr>
            <a:xfrm>
              <a:off x="599482" y="7389923"/>
              <a:ext cx="210418" cy="434257"/>
            </a:xfrm>
            <a:custGeom>
              <a:avLst/>
              <a:gdLst/>
              <a:ahLst/>
              <a:cxnLst/>
              <a:rect l="l" t="t" r="r" b="b"/>
              <a:pathLst>
                <a:path w="3716" h="7669" extrusionOk="0">
                  <a:moveTo>
                    <a:pt x="3442" y="1"/>
                  </a:moveTo>
                  <a:lnTo>
                    <a:pt x="3418" y="72"/>
                  </a:lnTo>
                  <a:lnTo>
                    <a:pt x="84" y="7121"/>
                  </a:lnTo>
                  <a:cubicBezTo>
                    <a:pt x="144" y="7145"/>
                    <a:pt x="168" y="7204"/>
                    <a:pt x="179" y="7276"/>
                  </a:cubicBezTo>
                  <a:cubicBezTo>
                    <a:pt x="215" y="7430"/>
                    <a:pt x="144" y="7561"/>
                    <a:pt x="1" y="7609"/>
                  </a:cubicBezTo>
                  <a:lnTo>
                    <a:pt x="144" y="7669"/>
                  </a:lnTo>
                  <a:lnTo>
                    <a:pt x="3716" y="132"/>
                  </a:lnTo>
                  <a:cubicBezTo>
                    <a:pt x="3608" y="120"/>
                    <a:pt x="3513" y="72"/>
                    <a:pt x="3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9"/>
            <p:cNvSpPr/>
            <p:nvPr/>
          </p:nvSpPr>
          <p:spPr>
            <a:xfrm>
              <a:off x="1393704" y="7282052"/>
              <a:ext cx="232672" cy="310192"/>
            </a:xfrm>
            <a:custGeom>
              <a:avLst/>
              <a:gdLst/>
              <a:ahLst/>
              <a:cxnLst/>
              <a:rect l="l" t="t" r="r" b="b"/>
              <a:pathLst>
                <a:path w="4109" h="5478" extrusionOk="0">
                  <a:moveTo>
                    <a:pt x="3858" y="1"/>
                  </a:moveTo>
                  <a:lnTo>
                    <a:pt x="0" y="5371"/>
                  </a:lnTo>
                  <a:lnTo>
                    <a:pt x="131" y="5418"/>
                  </a:lnTo>
                  <a:cubicBezTo>
                    <a:pt x="179" y="5418"/>
                    <a:pt x="203" y="5430"/>
                    <a:pt x="239" y="5466"/>
                  </a:cubicBezTo>
                  <a:lnTo>
                    <a:pt x="298" y="5478"/>
                  </a:lnTo>
                  <a:lnTo>
                    <a:pt x="4108" y="168"/>
                  </a:lnTo>
                  <a:cubicBezTo>
                    <a:pt x="4013" y="132"/>
                    <a:pt x="3930" y="72"/>
                    <a:pt x="385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9"/>
            <p:cNvSpPr/>
            <p:nvPr/>
          </p:nvSpPr>
          <p:spPr>
            <a:xfrm>
              <a:off x="1235267" y="7601643"/>
              <a:ext cx="156455" cy="219818"/>
            </a:xfrm>
            <a:custGeom>
              <a:avLst/>
              <a:gdLst/>
              <a:ahLst/>
              <a:cxnLst/>
              <a:rect l="l" t="t" r="r" b="b"/>
              <a:pathLst>
                <a:path w="2763" h="3882" extrusionOk="0">
                  <a:moveTo>
                    <a:pt x="2620" y="1"/>
                  </a:moveTo>
                  <a:lnTo>
                    <a:pt x="0" y="3656"/>
                  </a:lnTo>
                  <a:lnTo>
                    <a:pt x="203" y="3882"/>
                  </a:lnTo>
                  <a:lnTo>
                    <a:pt x="2763" y="310"/>
                  </a:lnTo>
                  <a:cubicBezTo>
                    <a:pt x="2691" y="262"/>
                    <a:pt x="2644" y="191"/>
                    <a:pt x="2620" y="120"/>
                  </a:cubicBezTo>
                  <a:cubicBezTo>
                    <a:pt x="2608" y="72"/>
                    <a:pt x="2608" y="24"/>
                    <a:pt x="2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9"/>
            <p:cNvSpPr/>
            <p:nvPr/>
          </p:nvSpPr>
          <p:spPr>
            <a:xfrm>
              <a:off x="1202878" y="7822085"/>
              <a:ext cx="33805" cy="31767"/>
            </a:xfrm>
            <a:custGeom>
              <a:avLst/>
              <a:gdLst/>
              <a:ahLst/>
              <a:cxnLst/>
              <a:rect l="l" t="t" r="r" b="b"/>
              <a:pathLst>
                <a:path w="597" h="561" extrusionOk="0">
                  <a:moveTo>
                    <a:pt x="394" y="1"/>
                  </a:moveTo>
                  <a:lnTo>
                    <a:pt x="1" y="560"/>
                  </a:lnTo>
                  <a:lnTo>
                    <a:pt x="358" y="560"/>
                  </a:lnTo>
                  <a:lnTo>
                    <a:pt x="596" y="227"/>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9"/>
            <p:cNvSpPr/>
            <p:nvPr/>
          </p:nvSpPr>
          <p:spPr>
            <a:xfrm>
              <a:off x="-34888" y="7524803"/>
              <a:ext cx="703226" cy="329727"/>
            </a:xfrm>
            <a:custGeom>
              <a:avLst/>
              <a:gdLst/>
              <a:ahLst/>
              <a:cxnLst/>
              <a:rect l="l" t="t" r="r" b="b"/>
              <a:pathLst>
                <a:path w="12419" h="5823" extrusionOk="0">
                  <a:moveTo>
                    <a:pt x="286" y="0"/>
                  </a:moveTo>
                  <a:cubicBezTo>
                    <a:pt x="226" y="48"/>
                    <a:pt x="167" y="95"/>
                    <a:pt x="95" y="107"/>
                  </a:cubicBezTo>
                  <a:cubicBezTo>
                    <a:pt x="60" y="107"/>
                    <a:pt x="36" y="119"/>
                    <a:pt x="0" y="119"/>
                  </a:cubicBezTo>
                  <a:cubicBezTo>
                    <a:pt x="0" y="167"/>
                    <a:pt x="36" y="226"/>
                    <a:pt x="95" y="238"/>
                  </a:cubicBezTo>
                  <a:lnTo>
                    <a:pt x="393" y="393"/>
                  </a:lnTo>
                  <a:lnTo>
                    <a:pt x="6132" y="3143"/>
                  </a:lnTo>
                  <a:lnTo>
                    <a:pt x="6441" y="3286"/>
                  </a:lnTo>
                  <a:lnTo>
                    <a:pt x="10966" y="5453"/>
                  </a:lnTo>
                  <a:lnTo>
                    <a:pt x="11240" y="5584"/>
                  </a:lnTo>
                  <a:lnTo>
                    <a:pt x="11728" y="5822"/>
                  </a:lnTo>
                  <a:lnTo>
                    <a:pt x="12418" y="5822"/>
                  </a:lnTo>
                  <a:lnTo>
                    <a:pt x="11359" y="5310"/>
                  </a:lnTo>
                  <a:lnTo>
                    <a:pt x="11228" y="5251"/>
                  </a:lnTo>
                  <a:cubicBezTo>
                    <a:pt x="11192" y="5239"/>
                    <a:pt x="11192" y="5239"/>
                    <a:pt x="11180" y="5239"/>
                  </a:cubicBezTo>
                  <a:cubicBezTo>
                    <a:pt x="11150" y="5249"/>
                    <a:pt x="11121" y="5254"/>
                    <a:pt x="11093" y="5254"/>
                  </a:cubicBezTo>
                  <a:cubicBezTo>
                    <a:pt x="10987" y="5254"/>
                    <a:pt x="10899" y="5185"/>
                    <a:pt x="10871" y="5072"/>
                  </a:cubicBezTo>
                  <a:lnTo>
                    <a:pt x="7692" y="3560"/>
                  </a:lnTo>
                  <a:cubicBezTo>
                    <a:pt x="7668" y="3572"/>
                    <a:pt x="7656" y="3584"/>
                    <a:pt x="7620" y="3584"/>
                  </a:cubicBezTo>
                  <a:cubicBezTo>
                    <a:pt x="7593" y="3593"/>
                    <a:pt x="7566" y="3597"/>
                    <a:pt x="7539" y="3597"/>
                  </a:cubicBezTo>
                  <a:cubicBezTo>
                    <a:pt x="7424" y="3597"/>
                    <a:pt x="7318" y="3517"/>
                    <a:pt x="7299" y="3382"/>
                  </a:cubicBezTo>
                  <a:lnTo>
                    <a:pt x="7299" y="3346"/>
                  </a:lnTo>
                  <a:lnTo>
                    <a:pt x="6727" y="3084"/>
                  </a:lnTo>
                  <a:lnTo>
                    <a:pt x="6418" y="2929"/>
                  </a:lnTo>
                  <a:lnTo>
                    <a:pt x="28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9"/>
            <p:cNvSpPr/>
            <p:nvPr/>
          </p:nvSpPr>
          <p:spPr>
            <a:xfrm>
              <a:off x="798405" y="7337431"/>
              <a:ext cx="20272" cy="11438"/>
            </a:xfrm>
            <a:custGeom>
              <a:avLst/>
              <a:gdLst/>
              <a:ahLst/>
              <a:cxnLst/>
              <a:rect l="l" t="t" r="r" b="b"/>
              <a:pathLst>
                <a:path w="358" h="202" extrusionOk="0">
                  <a:moveTo>
                    <a:pt x="160" y="1"/>
                  </a:moveTo>
                  <a:cubicBezTo>
                    <a:pt x="124" y="1"/>
                    <a:pt x="88" y="13"/>
                    <a:pt x="60" y="35"/>
                  </a:cubicBezTo>
                  <a:cubicBezTo>
                    <a:pt x="24" y="83"/>
                    <a:pt x="0" y="142"/>
                    <a:pt x="24" y="202"/>
                  </a:cubicBezTo>
                  <a:cubicBezTo>
                    <a:pt x="60" y="178"/>
                    <a:pt x="95" y="154"/>
                    <a:pt x="143" y="154"/>
                  </a:cubicBezTo>
                  <a:cubicBezTo>
                    <a:pt x="192" y="140"/>
                    <a:pt x="233" y="134"/>
                    <a:pt x="272" y="134"/>
                  </a:cubicBezTo>
                  <a:cubicBezTo>
                    <a:pt x="300" y="134"/>
                    <a:pt x="328" y="137"/>
                    <a:pt x="357" y="142"/>
                  </a:cubicBezTo>
                  <a:lnTo>
                    <a:pt x="274" y="47"/>
                  </a:lnTo>
                  <a:cubicBezTo>
                    <a:pt x="243" y="15"/>
                    <a:pt x="201" y="1"/>
                    <a:pt x="16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9"/>
            <p:cNvSpPr/>
            <p:nvPr/>
          </p:nvSpPr>
          <p:spPr>
            <a:xfrm>
              <a:off x="834815" y="7387261"/>
              <a:ext cx="442298" cy="466590"/>
            </a:xfrm>
            <a:custGeom>
              <a:avLst/>
              <a:gdLst/>
              <a:ahLst/>
              <a:cxnLst/>
              <a:rect l="l" t="t" r="r" b="b"/>
              <a:pathLst>
                <a:path w="7811" h="8240" extrusionOk="0">
                  <a:moveTo>
                    <a:pt x="0" y="0"/>
                  </a:moveTo>
                  <a:lnTo>
                    <a:pt x="0" y="24"/>
                  </a:lnTo>
                  <a:lnTo>
                    <a:pt x="6906" y="7680"/>
                  </a:lnTo>
                  <a:lnTo>
                    <a:pt x="7120" y="7906"/>
                  </a:lnTo>
                  <a:lnTo>
                    <a:pt x="7418" y="8239"/>
                  </a:lnTo>
                  <a:lnTo>
                    <a:pt x="7811" y="8239"/>
                  </a:lnTo>
                  <a:lnTo>
                    <a:pt x="7299" y="7668"/>
                  </a:lnTo>
                  <a:lnTo>
                    <a:pt x="7084" y="7442"/>
                  </a:lnTo>
                  <a:lnTo>
                    <a:pt x="595" y="227"/>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9"/>
            <p:cNvSpPr/>
            <p:nvPr/>
          </p:nvSpPr>
          <p:spPr>
            <a:xfrm>
              <a:off x="1934416" y="7528144"/>
              <a:ext cx="287938" cy="286579"/>
            </a:xfrm>
            <a:custGeom>
              <a:avLst/>
              <a:gdLst/>
              <a:ahLst/>
              <a:cxnLst/>
              <a:rect l="l" t="t" r="r" b="b"/>
              <a:pathLst>
                <a:path w="5085" h="5061" extrusionOk="0">
                  <a:moveTo>
                    <a:pt x="36" y="1"/>
                  </a:moveTo>
                  <a:lnTo>
                    <a:pt x="0" y="382"/>
                  </a:lnTo>
                  <a:lnTo>
                    <a:pt x="4870" y="5061"/>
                  </a:lnTo>
                  <a:cubicBezTo>
                    <a:pt x="4918" y="4989"/>
                    <a:pt x="4989" y="4918"/>
                    <a:pt x="5084" y="4858"/>
                  </a:cubicBezTo>
                  <a:lnTo>
                    <a:pt x="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9"/>
            <p:cNvSpPr/>
            <p:nvPr/>
          </p:nvSpPr>
          <p:spPr>
            <a:xfrm>
              <a:off x="1662729" y="7275993"/>
              <a:ext cx="258267" cy="259626"/>
            </a:xfrm>
            <a:custGeom>
              <a:avLst/>
              <a:gdLst/>
              <a:ahLst/>
              <a:cxnLst/>
              <a:rect l="l" t="t" r="r" b="b"/>
              <a:pathLst>
                <a:path w="4561" h="4585" extrusionOk="0">
                  <a:moveTo>
                    <a:pt x="179" y="1"/>
                  </a:moveTo>
                  <a:cubicBezTo>
                    <a:pt x="131" y="72"/>
                    <a:pt x="71" y="156"/>
                    <a:pt x="0" y="215"/>
                  </a:cubicBezTo>
                  <a:lnTo>
                    <a:pt x="4536" y="4585"/>
                  </a:lnTo>
                  <a:lnTo>
                    <a:pt x="4560" y="4204"/>
                  </a:lnTo>
                  <a:lnTo>
                    <a:pt x="238" y="37"/>
                  </a:lnTo>
                  <a:lnTo>
                    <a:pt x="17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9"/>
            <p:cNvSpPr/>
            <p:nvPr/>
          </p:nvSpPr>
          <p:spPr>
            <a:xfrm>
              <a:off x="1407181" y="7591508"/>
              <a:ext cx="482105" cy="202321"/>
            </a:xfrm>
            <a:custGeom>
              <a:avLst/>
              <a:gdLst/>
              <a:ahLst/>
              <a:cxnLst/>
              <a:rect l="l" t="t" r="r" b="b"/>
              <a:pathLst>
                <a:path w="8514" h="3573" extrusionOk="0">
                  <a:moveTo>
                    <a:pt x="1" y="1"/>
                  </a:moveTo>
                  <a:lnTo>
                    <a:pt x="1" y="1"/>
                  </a:lnTo>
                  <a:cubicBezTo>
                    <a:pt x="60" y="25"/>
                    <a:pt x="108" y="84"/>
                    <a:pt x="120" y="156"/>
                  </a:cubicBezTo>
                  <a:cubicBezTo>
                    <a:pt x="132" y="215"/>
                    <a:pt x="120" y="299"/>
                    <a:pt x="108" y="358"/>
                  </a:cubicBezTo>
                  <a:lnTo>
                    <a:pt x="4549" y="2085"/>
                  </a:lnTo>
                  <a:cubicBezTo>
                    <a:pt x="4584" y="2025"/>
                    <a:pt x="4644" y="1965"/>
                    <a:pt x="4727" y="1954"/>
                  </a:cubicBezTo>
                  <a:cubicBezTo>
                    <a:pt x="4753" y="1948"/>
                    <a:pt x="4779" y="1945"/>
                    <a:pt x="4804" y="1945"/>
                  </a:cubicBezTo>
                  <a:cubicBezTo>
                    <a:pt x="4927" y="1945"/>
                    <a:pt x="5031" y="2017"/>
                    <a:pt x="5061" y="2156"/>
                  </a:cubicBezTo>
                  <a:cubicBezTo>
                    <a:pt x="5073" y="2204"/>
                    <a:pt x="5073" y="2251"/>
                    <a:pt x="5061" y="2275"/>
                  </a:cubicBezTo>
                  <a:lnTo>
                    <a:pt x="8418" y="3573"/>
                  </a:lnTo>
                  <a:cubicBezTo>
                    <a:pt x="8418" y="3466"/>
                    <a:pt x="8454" y="3382"/>
                    <a:pt x="8514" y="3287"/>
                  </a:cubicBezTo>
                  <a:lnTo>
                    <a:pt x="60" y="13"/>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9"/>
            <p:cNvSpPr/>
            <p:nvPr/>
          </p:nvSpPr>
          <p:spPr>
            <a:xfrm>
              <a:off x="834815" y="7373784"/>
              <a:ext cx="567043" cy="225877"/>
            </a:xfrm>
            <a:custGeom>
              <a:avLst/>
              <a:gdLst/>
              <a:ahLst/>
              <a:cxnLst/>
              <a:rect l="l" t="t" r="r" b="b"/>
              <a:pathLst>
                <a:path w="10014" h="3989" extrusionOk="0">
                  <a:moveTo>
                    <a:pt x="214" y="0"/>
                  </a:moveTo>
                  <a:lnTo>
                    <a:pt x="95" y="24"/>
                  </a:lnTo>
                  <a:cubicBezTo>
                    <a:pt x="72" y="95"/>
                    <a:pt x="48" y="167"/>
                    <a:pt x="0" y="238"/>
                  </a:cubicBezTo>
                  <a:lnTo>
                    <a:pt x="595" y="465"/>
                  </a:lnTo>
                  <a:lnTo>
                    <a:pt x="9704" y="3989"/>
                  </a:lnTo>
                  <a:cubicBezTo>
                    <a:pt x="9739" y="3905"/>
                    <a:pt x="9799" y="3834"/>
                    <a:pt x="9894" y="3798"/>
                  </a:cubicBezTo>
                  <a:cubicBezTo>
                    <a:pt x="9918" y="3792"/>
                    <a:pt x="9939" y="3789"/>
                    <a:pt x="9958" y="3789"/>
                  </a:cubicBezTo>
                  <a:cubicBezTo>
                    <a:pt x="9978" y="3789"/>
                    <a:pt x="9995" y="3792"/>
                    <a:pt x="10013" y="3798"/>
                  </a:cubicBezTo>
                  <a:lnTo>
                    <a:pt x="9882" y="3751"/>
                  </a:lnTo>
                  <a:lnTo>
                    <a:pt x="21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9"/>
            <p:cNvSpPr/>
            <p:nvPr/>
          </p:nvSpPr>
          <p:spPr>
            <a:xfrm>
              <a:off x="836797" y="7252437"/>
              <a:ext cx="767325" cy="121404"/>
            </a:xfrm>
            <a:custGeom>
              <a:avLst/>
              <a:gdLst/>
              <a:ahLst/>
              <a:cxnLst/>
              <a:rect l="l" t="t" r="r" b="b"/>
              <a:pathLst>
                <a:path w="13551" h="2144" extrusionOk="0">
                  <a:moveTo>
                    <a:pt x="13526" y="0"/>
                  </a:moveTo>
                  <a:lnTo>
                    <a:pt x="1" y="1869"/>
                  </a:lnTo>
                  <a:cubicBezTo>
                    <a:pt x="13" y="1905"/>
                    <a:pt x="37" y="1941"/>
                    <a:pt x="37" y="1988"/>
                  </a:cubicBezTo>
                  <a:cubicBezTo>
                    <a:pt x="60" y="2048"/>
                    <a:pt x="60" y="2084"/>
                    <a:pt x="60" y="2143"/>
                  </a:cubicBezTo>
                  <a:lnTo>
                    <a:pt x="179" y="2131"/>
                  </a:lnTo>
                  <a:lnTo>
                    <a:pt x="13550" y="298"/>
                  </a:lnTo>
                  <a:cubicBezTo>
                    <a:pt x="13538" y="274"/>
                    <a:pt x="13538" y="262"/>
                    <a:pt x="13538" y="226"/>
                  </a:cubicBezTo>
                  <a:cubicBezTo>
                    <a:pt x="13526" y="155"/>
                    <a:pt x="13514" y="83"/>
                    <a:pt x="135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9"/>
            <p:cNvSpPr/>
            <p:nvPr/>
          </p:nvSpPr>
          <p:spPr>
            <a:xfrm>
              <a:off x="821339" y="5892588"/>
              <a:ext cx="1182556" cy="1463700"/>
            </a:xfrm>
            <a:custGeom>
              <a:avLst/>
              <a:gdLst/>
              <a:ahLst/>
              <a:cxnLst/>
              <a:rect l="l" t="t" r="r" b="b"/>
              <a:pathLst>
                <a:path w="20884" h="25849" extrusionOk="0">
                  <a:moveTo>
                    <a:pt x="20645" y="0"/>
                  </a:moveTo>
                  <a:lnTo>
                    <a:pt x="0" y="25682"/>
                  </a:lnTo>
                  <a:cubicBezTo>
                    <a:pt x="107" y="25694"/>
                    <a:pt x="179" y="25777"/>
                    <a:pt x="238" y="25849"/>
                  </a:cubicBezTo>
                  <a:lnTo>
                    <a:pt x="20884" y="179"/>
                  </a:lnTo>
                  <a:cubicBezTo>
                    <a:pt x="20788" y="131"/>
                    <a:pt x="20717" y="72"/>
                    <a:pt x="2064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9"/>
            <p:cNvSpPr/>
            <p:nvPr/>
          </p:nvSpPr>
          <p:spPr>
            <a:xfrm>
              <a:off x="1651235" y="6707648"/>
              <a:ext cx="294676" cy="521913"/>
            </a:xfrm>
            <a:custGeom>
              <a:avLst/>
              <a:gdLst/>
              <a:ahLst/>
              <a:cxnLst/>
              <a:rect l="l" t="t" r="r" b="b"/>
              <a:pathLst>
                <a:path w="5204" h="9217" extrusionOk="0">
                  <a:moveTo>
                    <a:pt x="4942" y="1"/>
                  </a:moveTo>
                  <a:lnTo>
                    <a:pt x="1" y="9073"/>
                  </a:lnTo>
                  <a:cubicBezTo>
                    <a:pt x="96" y="9097"/>
                    <a:pt x="179" y="9145"/>
                    <a:pt x="263" y="9216"/>
                  </a:cubicBezTo>
                  <a:lnTo>
                    <a:pt x="5204" y="132"/>
                  </a:lnTo>
                  <a:cubicBezTo>
                    <a:pt x="5108" y="84"/>
                    <a:pt x="5025" y="37"/>
                    <a:pt x="49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9"/>
            <p:cNvSpPr/>
            <p:nvPr/>
          </p:nvSpPr>
          <p:spPr>
            <a:xfrm>
              <a:off x="1946534" y="7353569"/>
              <a:ext cx="2775" cy="4757"/>
            </a:xfrm>
            <a:custGeom>
              <a:avLst/>
              <a:gdLst/>
              <a:ahLst/>
              <a:cxnLst/>
              <a:rect l="l" t="t" r="r" b="b"/>
              <a:pathLst>
                <a:path w="49" h="84" extrusionOk="0">
                  <a:moveTo>
                    <a:pt x="48" y="0"/>
                  </a:moveTo>
                  <a:cubicBezTo>
                    <a:pt x="24" y="24"/>
                    <a:pt x="12" y="48"/>
                    <a:pt x="1" y="60"/>
                  </a:cubicBezTo>
                  <a:lnTo>
                    <a:pt x="48" y="83"/>
                  </a:lnTo>
                  <a:lnTo>
                    <a:pt x="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9"/>
            <p:cNvSpPr/>
            <p:nvPr/>
          </p:nvSpPr>
          <p:spPr>
            <a:xfrm>
              <a:off x="1900668" y="7369707"/>
              <a:ext cx="47282" cy="399886"/>
            </a:xfrm>
            <a:custGeom>
              <a:avLst/>
              <a:gdLst/>
              <a:ahLst/>
              <a:cxnLst/>
              <a:rect l="l" t="t" r="r" b="b"/>
              <a:pathLst>
                <a:path w="835" h="7062" extrusionOk="0">
                  <a:moveTo>
                    <a:pt x="561" y="1"/>
                  </a:moveTo>
                  <a:lnTo>
                    <a:pt x="346" y="2537"/>
                  </a:lnTo>
                  <a:lnTo>
                    <a:pt x="322" y="2918"/>
                  </a:lnTo>
                  <a:lnTo>
                    <a:pt x="1" y="7061"/>
                  </a:lnTo>
                  <a:cubicBezTo>
                    <a:pt x="25" y="7061"/>
                    <a:pt x="37" y="7037"/>
                    <a:pt x="49" y="7037"/>
                  </a:cubicBezTo>
                  <a:cubicBezTo>
                    <a:pt x="96" y="7031"/>
                    <a:pt x="138" y="7028"/>
                    <a:pt x="178" y="7028"/>
                  </a:cubicBezTo>
                  <a:cubicBezTo>
                    <a:pt x="218" y="7028"/>
                    <a:pt x="257" y="7031"/>
                    <a:pt x="299" y="7037"/>
                  </a:cubicBezTo>
                  <a:lnTo>
                    <a:pt x="596" y="3192"/>
                  </a:lnTo>
                  <a:lnTo>
                    <a:pt x="632" y="2799"/>
                  </a:lnTo>
                  <a:lnTo>
                    <a:pt x="834" y="108"/>
                  </a:lnTo>
                  <a:lnTo>
                    <a:pt x="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9"/>
            <p:cNvSpPr/>
            <p:nvPr/>
          </p:nvSpPr>
          <p:spPr>
            <a:xfrm>
              <a:off x="1934416" y="6716425"/>
              <a:ext cx="62740" cy="623045"/>
            </a:xfrm>
            <a:custGeom>
              <a:avLst/>
              <a:gdLst/>
              <a:ahLst/>
              <a:cxnLst/>
              <a:rect l="l" t="t" r="r" b="b"/>
              <a:pathLst>
                <a:path w="1108" h="11003" extrusionOk="0">
                  <a:moveTo>
                    <a:pt x="1096" y="1"/>
                  </a:moveTo>
                  <a:cubicBezTo>
                    <a:pt x="1060" y="24"/>
                    <a:pt x="1036" y="24"/>
                    <a:pt x="1000" y="36"/>
                  </a:cubicBezTo>
                  <a:cubicBezTo>
                    <a:pt x="941" y="48"/>
                    <a:pt x="881" y="60"/>
                    <a:pt x="822" y="60"/>
                  </a:cubicBezTo>
                  <a:lnTo>
                    <a:pt x="0" y="10835"/>
                  </a:lnTo>
                  <a:cubicBezTo>
                    <a:pt x="10" y="10834"/>
                    <a:pt x="20" y="10834"/>
                    <a:pt x="30" y="10834"/>
                  </a:cubicBezTo>
                  <a:cubicBezTo>
                    <a:pt x="139" y="10834"/>
                    <a:pt x="242" y="10893"/>
                    <a:pt x="286" y="11002"/>
                  </a:cubicBezTo>
                  <a:lnTo>
                    <a:pt x="1108" y="84"/>
                  </a:lnTo>
                  <a:cubicBezTo>
                    <a:pt x="1108" y="48"/>
                    <a:pt x="1108" y="36"/>
                    <a:pt x="10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9"/>
            <p:cNvSpPr/>
            <p:nvPr/>
          </p:nvSpPr>
          <p:spPr>
            <a:xfrm>
              <a:off x="1672809" y="7259175"/>
              <a:ext cx="608209" cy="233974"/>
            </a:xfrm>
            <a:custGeom>
              <a:avLst/>
              <a:gdLst/>
              <a:ahLst/>
              <a:cxnLst/>
              <a:rect l="l" t="t" r="r" b="b"/>
              <a:pathLst>
                <a:path w="10741" h="4132" extrusionOk="0">
                  <a:moveTo>
                    <a:pt x="84" y="0"/>
                  </a:moveTo>
                  <a:cubicBezTo>
                    <a:pt x="84" y="107"/>
                    <a:pt x="36" y="203"/>
                    <a:pt x="1" y="286"/>
                  </a:cubicBezTo>
                  <a:lnTo>
                    <a:pt x="60" y="298"/>
                  </a:lnTo>
                  <a:lnTo>
                    <a:pt x="4585" y="1941"/>
                  </a:lnTo>
                  <a:lnTo>
                    <a:pt x="4858" y="2048"/>
                  </a:lnTo>
                  <a:lnTo>
                    <a:pt x="10633" y="4132"/>
                  </a:lnTo>
                  <a:lnTo>
                    <a:pt x="10657" y="4013"/>
                  </a:lnTo>
                  <a:lnTo>
                    <a:pt x="10657" y="3989"/>
                  </a:lnTo>
                  <a:lnTo>
                    <a:pt x="10657" y="3977"/>
                  </a:lnTo>
                  <a:lnTo>
                    <a:pt x="10657" y="3965"/>
                  </a:lnTo>
                  <a:lnTo>
                    <a:pt x="10657" y="3941"/>
                  </a:lnTo>
                  <a:cubicBezTo>
                    <a:pt x="10657" y="3941"/>
                    <a:pt x="10657" y="3929"/>
                    <a:pt x="10669" y="3929"/>
                  </a:cubicBezTo>
                  <a:lnTo>
                    <a:pt x="10681" y="3917"/>
                  </a:lnTo>
                  <a:lnTo>
                    <a:pt x="10740" y="3870"/>
                  </a:lnTo>
                  <a:lnTo>
                    <a:pt x="4858" y="1762"/>
                  </a:lnTo>
                  <a:lnTo>
                    <a:pt x="4835" y="1727"/>
                  </a:lnTo>
                  <a:cubicBezTo>
                    <a:pt x="4799" y="1762"/>
                    <a:pt x="4763" y="1786"/>
                    <a:pt x="4716" y="1786"/>
                  </a:cubicBezTo>
                  <a:cubicBezTo>
                    <a:pt x="4693" y="1791"/>
                    <a:pt x="4672" y="1794"/>
                    <a:pt x="4651" y="1794"/>
                  </a:cubicBezTo>
                  <a:cubicBezTo>
                    <a:pt x="4525" y="1794"/>
                    <a:pt x="4423" y="1706"/>
                    <a:pt x="4382" y="1584"/>
                  </a:cubicBezTo>
                  <a:lnTo>
                    <a:pt x="4382" y="1548"/>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9"/>
            <p:cNvSpPr/>
            <p:nvPr/>
          </p:nvSpPr>
          <p:spPr>
            <a:xfrm>
              <a:off x="2290361" y="7488393"/>
              <a:ext cx="302774" cy="365458"/>
            </a:xfrm>
            <a:custGeom>
              <a:avLst/>
              <a:gdLst/>
              <a:ahLst/>
              <a:cxnLst/>
              <a:rect l="l" t="t" r="r" b="b"/>
              <a:pathLst>
                <a:path w="5347" h="6454" extrusionOk="0">
                  <a:moveTo>
                    <a:pt x="84" y="0"/>
                  </a:moveTo>
                  <a:lnTo>
                    <a:pt x="25" y="60"/>
                  </a:lnTo>
                  <a:lnTo>
                    <a:pt x="1" y="346"/>
                  </a:lnTo>
                  <a:lnTo>
                    <a:pt x="4966" y="6453"/>
                  </a:lnTo>
                  <a:lnTo>
                    <a:pt x="5347" y="6453"/>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9"/>
            <p:cNvSpPr/>
            <p:nvPr/>
          </p:nvSpPr>
          <p:spPr>
            <a:xfrm>
              <a:off x="2240474" y="7486355"/>
              <a:ext cx="51302" cy="314892"/>
            </a:xfrm>
            <a:custGeom>
              <a:avLst/>
              <a:gdLst/>
              <a:ahLst/>
              <a:cxnLst/>
              <a:rect l="l" t="t" r="r" b="b"/>
              <a:pathLst>
                <a:path w="906" h="5561" extrusionOk="0">
                  <a:moveTo>
                    <a:pt x="620" y="1"/>
                  </a:moveTo>
                  <a:lnTo>
                    <a:pt x="620" y="12"/>
                  </a:lnTo>
                  <a:lnTo>
                    <a:pt x="608" y="132"/>
                  </a:lnTo>
                  <a:lnTo>
                    <a:pt x="1" y="5501"/>
                  </a:lnTo>
                  <a:cubicBezTo>
                    <a:pt x="108" y="5501"/>
                    <a:pt x="215" y="5513"/>
                    <a:pt x="298" y="5561"/>
                  </a:cubicBezTo>
                  <a:lnTo>
                    <a:pt x="882" y="393"/>
                  </a:lnTo>
                  <a:lnTo>
                    <a:pt x="906" y="120"/>
                  </a:lnTo>
                  <a:lnTo>
                    <a:pt x="870" y="143"/>
                  </a:lnTo>
                  <a:cubicBezTo>
                    <a:pt x="843" y="165"/>
                    <a:pt x="807" y="177"/>
                    <a:pt x="770" y="177"/>
                  </a:cubicBezTo>
                  <a:cubicBezTo>
                    <a:pt x="726" y="177"/>
                    <a:pt x="682" y="159"/>
                    <a:pt x="656" y="120"/>
                  </a:cubicBezTo>
                  <a:cubicBezTo>
                    <a:pt x="620" y="84"/>
                    <a:pt x="620" y="36"/>
                    <a:pt x="62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9"/>
            <p:cNvSpPr/>
            <p:nvPr/>
          </p:nvSpPr>
          <p:spPr>
            <a:xfrm>
              <a:off x="2543871" y="7110138"/>
              <a:ext cx="202321" cy="177406"/>
            </a:xfrm>
            <a:custGeom>
              <a:avLst/>
              <a:gdLst/>
              <a:ahLst/>
              <a:cxnLst/>
              <a:rect l="l" t="t" r="r" b="b"/>
              <a:pathLst>
                <a:path w="3573" h="3133" extrusionOk="0">
                  <a:moveTo>
                    <a:pt x="3572" y="1"/>
                  </a:moveTo>
                  <a:lnTo>
                    <a:pt x="1" y="2835"/>
                  </a:lnTo>
                  <a:lnTo>
                    <a:pt x="108" y="3132"/>
                  </a:lnTo>
                  <a:lnTo>
                    <a:pt x="3572" y="370"/>
                  </a:lnTo>
                  <a:lnTo>
                    <a:pt x="357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9"/>
            <p:cNvSpPr/>
            <p:nvPr/>
          </p:nvSpPr>
          <p:spPr>
            <a:xfrm>
              <a:off x="2277564" y="7280750"/>
              <a:ext cx="260305" cy="214496"/>
            </a:xfrm>
            <a:custGeom>
              <a:avLst/>
              <a:gdLst/>
              <a:ahLst/>
              <a:cxnLst/>
              <a:rect l="l" t="t" r="r" b="b"/>
              <a:pathLst>
                <a:path w="4597" h="3788" extrusionOk="0">
                  <a:moveTo>
                    <a:pt x="4501" y="0"/>
                  </a:moveTo>
                  <a:lnTo>
                    <a:pt x="96" y="3489"/>
                  </a:lnTo>
                  <a:lnTo>
                    <a:pt x="36" y="3536"/>
                  </a:lnTo>
                  <a:lnTo>
                    <a:pt x="12" y="3548"/>
                  </a:lnTo>
                  <a:cubicBezTo>
                    <a:pt x="12" y="3548"/>
                    <a:pt x="12" y="3572"/>
                    <a:pt x="1" y="3572"/>
                  </a:cubicBezTo>
                  <a:lnTo>
                    <a:pt x="1" y="3584"/>
                  </a:lnTo>
                  <a:lnTo>
                    <a:pt x="1" y="3596"/>
                  </a:lnTo>
                  <a:lnTo>
                    <a:pt x="1" y="3608"/>
                  </a:lnTo>
                  <a:cubicBezTo>
                    <a:pt x="1" y="3655"/>
                    <a:pt x="1" y="3703"/>
                    <a:pt x="36" y="3727"/>
                  </a:cubicBezTo>
                  <a:cubicBezTo>
                    <a:pt x="59" y="3764"/>
                    <a:pt x="110" y="3788"/>
                    <a:pt x="160" y="3788"/>
                  </a:cubicBezTo>
                  <a:cubicBezTo>
                    <a:pt x="189" y="3788"/>
                    <a:pt x="217" y="3780"/>
                    <a:pt x="239" y="3763"/>
                  </a:cubicBezTo>
                  <a:lnTo>
                    <a:pt x="286" y="3715"/>
                  </a:lnTo>
                  <a:lnTo>
                    <a:pt x="358" y="3655"/>
                  </a:lnTo>
                  <a:lnTo>
                    <a:pt x="4596" y="298"/>
                  </a:lnTo>
                  <a:lnTo>
                    <a:pt x="450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9"/>
            <p:cNvSpPr/>
            <p:nvPr/>
          </p:nvSpPr>
          <p:spPr>
            <a:xfrm>
              <a:off x="2341607" y="6704307"/>
              <a:ext cx="8833" cy="5436"/>
            </a:xfrm>
            <a:custGeom>
              <a:avLst/>
              <a:gdLst/>
              <a:ahLst/>
              <a:cxnLst/>
              <a:rect l="l" t="t" r="r" b="b"/>
              <a:pathLst>
                <a:path w="156" h="96" extrusionOk="0">
                  <a:moveTo>
                    <a:pt x="1" y="0"/>
                  </a:moveTo>
                  <a:lnTo>
                    <a:pt x="48" y="96"/>
                  </a:lnTo>
                  <a:cubicBezTo>
                    <a:pt x="72" y="84"/>
                    <a:pt x="120" y="84"/>
                    <a:pt x="155" y="84"/>
                  </a:cubicBezTo>
                  <a:cubicBezTo>
                    <a:pt x="120" y="24"/>
                    <a:pt x="60"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9"/>
            <p:cNvSpPr/>
            <p:nvPr/>
          </p:nvSpPr>
          <p:spPr>
            <a:xfrm>
              <a:off x="2368560" y="6806798"/>
              <a:ext cx="377632" cy="1047053"/>
            </a:xfrm>
            <a:custGeom>
              <a:avLst/>
              <a:gdLst/>
              <a:ahLst/>
              <a:cxnLst/>
              <a:rect l="l" t="t" r="r" b="b"/>
              <a:pathLst>
                <a:path w="6669" h="18491" extrusionOk="0">
                  <a:moveTo>
                    <a:pt x="275" y="0"/>
                  </a:moveTo>
                  <a:cubicBezTo>
                    <a:pt x="179" y="48"/>
                    <a:pt x="96" y="95"/>
                    <a:pt x="1" y="119"/>
                  </a:cubicBezTo>
                  <a:lnTo>
                    <a:pt x="2858" y="8382"/>
                  </a:lnTo>
                  <a:lnTo>
                    <a:pt x="2966" y="8680"/>
                  </a:lnTo>
                  <a:lnTo>
                    <a:pt x="6359" y="18490"/>
                  </a:lnTo>
                  <a:lnTo>
                    <a:pt x="6668" y="18490"/>
                  </a:lnTo>
                  <a:lnTo>
                    <a:pt x="3204" y="8489"/>
                  </a:lnTo>
                  <a:lnTo>
                    <a:pt x="3097" y="819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9"/>
            <p:cNvSpPr/>
            <p:nvPr/>
          </p:nvSpPr>
          <p:spPr>
            <a:xfrm>
              <a:off x="1969467" y="5905385"/>
              <a:ext cx="60702" cy="666136"/>
            </a:xfrm>
            <a:custGeom>
              <a:avLst/>
              <a:gdLst/>
              <a:ahLst/>
              <a:cxnLst/>
              <a:rect l="l" t="t" r="r" b="b"/>
              <a:pathLst>
                <a:path w="1072" h="11764" extrusionOk="0">
                  <a:moveTo>
                    <a:pt x="774" y="0"/>
                  </a:moveTo>
                  <a:lnTo>
                    <a:pt x="0" y="11740"/>
                  </a:lnTo>
                  <a:cubicBezTo>
                    <a:pt x="96" y="11740"/>
                    <a:pt x="191" y="11740"/>
                    <a:pt x="298" y="11764"/>
                  </a:cubicBezTo>
                  <a:lnTo>
                    <a:pt x="1072" y="0"/>
                  </a:lnTo>
                  <a:lnTo>
                    <a:pt x="1036" y="0"/>
                  </a:lnTo>
                  <a:cubicBezTo>
                    <a:pt x="995" y="6"/>
                    <a:pt x="950" y="9"/>
                    <a:pt x="905" y="9"/>
                  </a:cubicBezTo>
                  <a:cubicBezTo>
                    <a:pt x="861" y="9"/>
                    <a:pt x="816" y="6"/>
                    <a:pt x="77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9"/>
            <p:cNvSpPr/>
            <p:nvPr/>
          </p:nvSpPr>
          <p:spPr>
            <a:xfrm>
              <a:off x="2030112" y="5901987"/>
              <a:ext cx="313589" cy="814494"/>
            </a:xfrm>
            <a:custGeom>
              <a:avLst/>
              <a:gdLst/>
              <a:ahLst/>
              <a:cxnLst/>
              <a:rect l="l" t="t" r="r" b="b"/>
              <a:pathLst>
                <a:path w="5538" h="14384" extrusionOk="0">
                  <a:moveTo>
                    <a:pt x="120" y="1"/>
                  </a:moveTo>
                  <a:cubicBezTo>
                    <a:pt x="72" y="13"/>
                    <a:pt x="37" y="25"/>
                    <a:pt x="1" y="37"/>
                  </a:cubicBezTo>
                  <a:lnTo>
                    <a:pt x="5252" y="14384"/>
                  </a:lnTo>
                  <a:cubicBezTo>
                    <a:pt x="5335" y="14348"/>
                    <a:pt x="5442" y="14300"/>
                    <a:pt x="5537" y="14265"/>
                  </a:cubicBezTo>
                  <a:lnTo>
                    <a:pt x="5490" y="14169"/>
                  </a:lnTo>
                  <a:lnTo>
                    <a:pt x="441" y="418"/>
                  </a:lnTo>
                  <a:lnTo>
                    <a:pt x="12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9"/>
            <p:cNvSpPr/>
            <p:nvPr/>
          </p:nvSpPr>
          <p:spPr>
            <a:xfrm>
              <a:off x="2396250" y="6781827"/>
              <a:ext cx="349942" cy="147055"/>
            </a:xfrm>
            <a:custGeom>
              <a:avLst/>
              <a:gdLst/>
              <a:ahLst/>
              <a:cxnLst/>
              <a:rect l="l" t="t" r="r" b="b"/>
              <a:pathLst>
                <a:path w="6180" h="2597" extrusionOk="0">
                  <a:moveTo>
                    <a:pt x="155" y="1"/>
                  </a:moveTo>
                  <a:cubicBezTo>
                    <a:pt x="119" y="84"/>
                    <a:pt x="60" y="179"/>
                    <a:pt x="0" y="251"/>
                  </a:cubicBezTo>
                  <a:lnTo>
                    <a:pt x="6179" y="2596"/>
                  </a:lnTo>
                  <a:lnTo>
                    <a:pt x="6179" y="2287"/>
                  </a:ln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9"/>
            <p:cNvSpPr/>
            <p:nvPr/>
          </p:nvSpPr>
          <p:spPr>
            <a:xfrm>
              <a:off x="2046987" y="6647003"/>
              <a:ext cx="260305" cy="114666"/>
            </a:xfrm>
            <a:custGeom>
              <a:avLst/>
              <a:gdLst/>
              <a:ahLst/>
              <a:cxnLst/>
              <a:rect l="l" t="t" r="r" b="b"/>
              <a:pathLst>
                <a:path w="4597" h="2025" extrusionOk="0">
                  <a:moveTo>
                    <a:pt x="36" y="0"/>
                  </a:moveTo>
                  <a:cubicBezTo>
                    <a:pt x="24" y="96"/>
                    <a:pt x="13" y="191"/>
                    <a:pt x="1" y="298"/>
                  </a:cubicBezTo>
                  <a:lnTo>
                    <a:pt x="4537" y="2024"/>
                  </a:lnTo>
                  <a:cubicBezTo>
                    <a:pt x="4537" y="1917"/>
                    <a:pt x="4549" y="1810"/>
                    <a:pt x="4596" y="1727"/>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9"/>
            <p:cNvSpPr/>
            <p:nvPr/>
          </p:nvSpPr>
          <p:spPr>
            <a:xfrm>
              <a:off x="2036907" y="5890549"/>
              <a:ext cx="708605" cy="894732"/>
            </a:xfrm>
            <a:custGeom>
              <a:avLst/>
              <a:gdLst/>
              <a:ahLst/>
              <a:cxnLst/>
              <a:rect l="l" t="t" r="r" b="b"/>
              <a:pathLst>
                <a:path w="12514" h="15801" extrusionOk="0">
                  <a:moveTo>
                    <a:pt x="214" y="1"/>
                  </a:moveTo>
                  <a:cubicBezTo>
                    <a:pt x="179" y="96"/>
                    <a:pt x="95" y="155"/>
                    <a:pt x="0" y="203"/>
                  </a:cubicBezTo>
                  <a:lnTo>
                    <a:pt x="321" y="620"/>
                  </a:lnTo>
                  <a:lnTo>
                    <a:pt x="12513" y="15800"/>
                  </a:lnTo>
                  <a:lnTo>
                    <a:pt x="12513" y="15324"/>
                  </a:lnTo>
                  <a:lnTo>
                    <a:pt x="21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9"/>
            <p:cNvSpPr/>
            <p:nvPr/>
          </p:nvSpPr>
          <p:spPr>
            <a:xfrm>
              <a:off x="2303838" y="6708611"/>
              <a:ext cx="106625" cy="106398"/>
            </a:xfrm>
            <a:custGeom>
              <a:avLst/>
              <a:gdLst/>
              <a:ahLst/>
              <a:cxnLst/>
              <a:rect l="l" t="t" r="r" b="b"/>
              <a:pathLst>
                <a:path w="1883" h="1879" extrusionOk="0">
                  <a:moveTo>
                    <a:pt x="928" y="0"/>
                  </a:moveTo>
                  <a:cubicBezTo>
                    <a:pt x="889" y="0"/>
                    <a:pt x="850" y="3"/>
                    <a:pt x="811" y="8"/>
                  </a:cubicBezTo>
                  <a:cubicBezTo>
                    <a:pt x="787" y="8"/>
                    <a:pt x="739" y="20"/>
                    <a:pt x="715" y="20"/>
                  </a:cubicBezTo>
                  <a:cubicBezTo>
                    <a:pt x="608" y="55"/>
                    <a:pt x="513" y="79"/>
                    <a:pt x="441" y="139"/>
                  </a:cubicBezTo>
                  <a:cubicBezTo>
                    <a:pt x="263" y="258"/>
                    <a:pt x="132" y="424"/>
                    <a:pt x="60" y="639"/>
                  </a:cubicBezTo>
                  <a:cubicBezTo>
                    <a:pt x="25" y="722"/>
                    <a:pt x="13" y="829"/>
                    <a:pt x="1" y="936"/>
                  </a:cubicBezTo>
                  <a:cubicBezTo>
                    <a:pt x="1" y="1008"/>
                    <a:pt x="1" y="1079"/>
                    <a:pt x="25" y="1151"/>
                  </a:cubicBezTo>
                  <a:cubicBezTo>
                    <a:pt x="127" y="1589"/>
                    <a:pt x="516" y="1879"/>
                    <a:pt x="940" y="1879"/>
                  </a:cubicBezTo>
                  <a:cubicBezTo>
                    <a:pt x="1011" y="1879"/>
                    <a:pt x="1084" y="1870"/>
                    <a:pt x="1156" y="1853"/>
                  </a:cubicBezTo>
                  <a:cubicBezTo>
                    <a:pt x="1263" y="1829"/>
                    <a:pt x="1346" y="1794"/>
                    <a:pt x="1430" y="1734"/>
                  </a:cubicBezTo>
                  <a:cubicBezTo>
                    <a:pt x="1501" y="1675"/>
                    <a:pt x="1573" y="1615"/>
                    <a:pt x="1632" y="1544"/>
                  </a:cubicBezTo>
                  <a:cubicBezTo>
                    <a:pt x="1692" y="1472"/>
                    <a:pt x="1751" y="1377"/>
                    <a:pt x="1799" y="1294"/>
                  </a:cubicBezTo>
                  <a:cubicBezTo>
                    <a:pt x="1870" y="1115"/>
                    <a:pt x="1882" y="913"/>
                    <a:pt x="1846" y="722"/>
                  </a:cubicBezTo>
                  <a:cubicBezTo>
                    <a:pt x="1748" y="296"/>
                    <a:pt x="1359" y="0"/>
                    <a:pt x="9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9"/>
            <p:cNvSpPr/>
            <p:nvPr/>
          </p:nvSpPr>
          <p:spPr>
            <a:xfrm>
              <a:off x="1889909" y="6570785"/>
              <a:ext cx="158493" cy="149773"/>
            </a:xfrm>
            <a:custGeom>
              <a:avLst/>
              <a:gdLst/>
              <a:ahLst/>
              <a:cxnLst/>
              <a:rect l="l" t="t" r="r" b="b"/>
              <a:pathLst>
                <a:path w="2799" h="2645" extrusionOk="0">
                  <a:moveTo>
                    <a:pt x="1405" y="1"/>
                  </a:moveTo>
                  <a:cubicBezTo>
                    <a:pt x="1322" y="1"/>
                    <a:pt x="1251" y="13"/>
                    <a:pt x="1167" y="37"/>
                  </a:cubicBezTo>
                  <a:cubicBezTo>
                    <a:pt x="453" y="215"/>
                    <a:pt x="0" y="930"/>
                    <a:pt x="179" y="1644"/>
                  </a:cubicBezTo>
                  <a:cubicBezTo>
                    <a:pt x="250" y="1965"/>
                    <a:pt x="465" y="2239"/>
                    <a:pt x="715" y="2418"/>
                  </a:cubicBezTo>
                  <a:cubicBezTo>
                    <a:pt x="786" y="2477"/>
                    <a:pt x="882" y="2513"/>
                    <a:pt x="965" y="2549"/>
                  </a:cubicBezTo>
                  <a:cubicBezTo>
                    <a:pt x="1120" y="2604"/>
                    <a:pt x="1275" y="2644"/>
                    <a:pt x="1441" y="2644"/>
                  </a:cubicBezTo>
                  <a:cubicBezTo>
                    <a:pt x="1491" y="2644"/>
                    <a:pt x="1543" y="2641"/>
                    <a:pt x="1596" y="2632"/>
                  </a:cubicBezTo>
                  <a:cubicBezTo>
                    <a:pt x="1655" y="2632"/>
                    <a:pt x="1715" y="2620"/>
                    <a:pt x="1786" y="2608"/>
                  </a:cubicBezTo>
                  <a:cubicBezTo>
                    <a:pt x="1822" y="2596"/>
                    <a:pt x="1846" y="2596"/>
                    <a:pt x="1882" y="2573"/>
                  </a:cubicBezTo>
                  <a:cubicBezTo>
                    <a:pt x="2322" y="2430"/>
                    <a:pt x="2656" y="2073"/>
                    <a:pt x="2751" y="1644"/>
                  </a:cubicBezTo>
                  <a:cubicBezTo>
                    <a:pt x="2787" y="1537"/>
                    <a:pt x="2787" y="1442"/>
                    <a:pt x="2798" y="1346"/>
                  </a:cubicBezTo>
                  <a:cubicBezTo>
                    <a:pt x="2798" y="1227"/>
                    <a:pt x="2798" y="1120"/>
                    <a:pt x="2775" y="1013"/>
                  </a:cubicBezTo>
                  <a:cubicBezTo>
                    <a:pt x="2632" y="477"/>
                    <a:pt x="2203" y="108"/>
                    <a:pt x="1703" y="13"/>
                  </a:cubicBezTo>
                  <a:cubicBezTo>
                    <a:pt x="1608" y="1"/>
                    <a:pt x="1501" y="1"/>
                    <a:pt x="140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9"/>
            <p:cNvSpPr/>
            <p:nvPr/>
          </p:nvSpPr>
          <p:spPr>
            <a:xfrm>
              <a:off x="-66598" y="7476899"/>
              <a:ext cx="58041" cy="54530"/>
            </a:xfrm>
            <a:custGeom>
              <a:avLst/>
              <a:gdLst/>
              <a:ahLst/>
              <a:cxnLst/>
              <a:rect l="l" t="t" r="r" b="b"/>
              <a:pathLst>
                <a:path w="1025" h="963" extrusionOk="0">
                  <a:moveTo>
                    <a:pt x="520" y="1"/>
                  </a:moveTo>
                  <a:cubicBezTo>
                    <a:pt x="486" y="1"/>
                    <a:pt x="452" y="5"/>
                    <a:pt x="417" y="13"/>
                  </a:cubicBezTo>
                  <a:cubicBezTo>
                    <a:pt x="155" y="72"/>
                    <a:pt x="1" y="322"/>
                    <a:pt x="60" y="584"/>
                  </a:cubicBezTo>
                  <a:cubicBezTo>
                    <a:pt x="96" y="799"/>
                    <a:pt x="322" y="953"/>
                    <a:pt x="536" y="953"/>
                  </a:cubicBezTo>
                  <a:cubicBezTo>
                    <a:pt x="554" y="959"/>
                    <a:pt x="572" y="962"/>
                    <a:pt x="587" y="962"/>
                  </a:cubicBezTo>
                  <a:cubicBezTo>
                    <a:pt x="602" y="962"/>
                    <a:pt x="614" y="959"/>
                    <a:pt x="620" y="953"/>
                  </a:cubicBezTo>
                  <a:cubicBezTo>
                    <a:pt x="691" y="941"/>
                    <a:pt x="774" y="894"/>
                    <a:pt x="810" y="846"/>
                  </a:cubicBezTo>
                  <a:cubicBezTo>
                    <a:pt x="953" y="739"/>
                    <a:pt x="1024" y="549"/>
                    <a:pt x="977" y="370"/>
                  </a:cubicBezTo>
                  <a:cubicBezTo>
                    <a:pt x="925" y="154"/>
                    <a:pt x="732" y="1"/>
                    <a:pt x="52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9"/>
            <p:cNvSpPr/>
            <p:nvPr/>
          </p:nvSpPr>
          <p:spPr>
            <a:xfrm>
              <a:off x="2202705" y="7797170"/>
              <a:ext cx="77633" cy="55323"/>
            </a:xfrm>
            <a:custGeom>
              <a:avLst/>
              <a:gdLst/>
              <a:ahLst/>
              <a:cxnLst/>
              <a:rect l="l" t="t" r="r" b="b"/>
              <a:pathLst>
                <a:path w="1371" h="977" extrusionOk="0">
                  <a:moveTo>
                    <a:pt x="656" y="0"/>
                  </a:moveTo>
                  <a:cubicBezTo>
                    <a:pt x="620" y="12"/>
                    <a:pt x="584" y="12"/>
                    <a:pt x="537" y="24"/>
                  </a:cubicBezTo>
                  <a:cubicBezTo>
                    <a:pt x="465" y="48"/>
                    <a:pt x="394" y="72"/>
                    <a:pt x="346" y="107"/>
                  </a:cubicBezTo>
                  <a:cubicBezTo>
                    <a:pt x="251" y="143"/>
                    <a:pt x="180" y="227"/>
                    <a:pt x="132" y="310"/>
                  </a:cubicBezTo>
                  <a:cubicBezTo>
                    <a:pt x="49" y="453"/>
                    <a:pt x="1" y="631"/>
                    <a:pt x="49" y="810"/>
                  </a:cubicBezTo>
                  <a:cubicBezTo>
                    <a:pt x="60" y="869"/>
                    <a:pt x="72" y="929"/>
                    <a:pt x="108" y="977"/>
                  </a:cubicBezTo>
                  <a:lnTo>
                    <a:pt x="1263" y="977"/>
                  </a:lnTo>
                  <a:cubicBezTo>
                    <a:pt x="1334" y="846"/>
                    <a:pt x="1370" y="679"/>
                    <a:pt x="1323" y="512"/>
                  </a:cubicBezTo>
                  <a:cubicBezTo>
                    <a:pt x="1275" y="310"/>
                    <a:pt x="1132" y="143"/>
                    <a:pt x="953" y="60"/>
                  </a:cubicBezTo>
                  <a:cubicBezTo>
                    <a:pt x="858" y="12"/>
                    <a:pt x="763" y="0"/>
                    <a:pt x="65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9"/>
            <p:cNvSpPr/>
            <p:nvPr/>
          </p:nvSpPr>
          <p:spPr>
            <a:xfrm>
              <a:off x="1603386" y="7218858"/>
              <a:ext cx="73556" cy="75255"/>
            </a:xfrm>
            <a:custGeom>
              <a:avLst/>
              <a:gdLst/>
              <a:ahLst/>
              <a:cxnLst/>
              <a:rect l="l" t="t" r="r" b="b"/>
              <a:pathLst>
                <a:path w="1299" h="1329" extrusionOk="0">
                  <a:moveTo>
                    <a:pt x="660" y="0"/>
                  </a:moveTo>
                  <a:cubicBezTo>
                    <a:pt x="612" y="0"/>
                    <a:pt x="562" y="7"/>
                    <a:pt x="512" y="22"/>
                  </a:cubicBezTo>
                  <a:cubicBezTo>
                    <a:pt x="227" y="69"/>
                    <a:pt x="36" y="319"/>
                    <a:pt x="0" y="593"/>
                  </a:cubicBezTo>
                  <a:cubicBezTo>
                    <a:pt x="0" y="665"/>
                    <a:pt x="0" y="748"/>
                    <a:pt x="12" y="819"/>
                  </a:cubicBezTo>
                  <a:cubicBezTo>
                    <a:pt x="12" y="843"/>
                    <a:pt x="24" y="867"/>
                    <a:pt x="24" y="891"/>
                  </a:cubicBezTo>
                  <a:cubicBezTo>
                    <a:pt x="60" y="986"/>
                    <a:pt x="107" y="1057"/>
                    <a:pt x="167" y="1117"/>
                  </a:cubicBezTo>
                  <a:cubicBezTo>
                    <a:pt x="238" y="1188"/>
                    <a:pt x="310" y="1248"/>
                    <a:pt x="405" y="1284"/>
                  </a:cubicBezTo>
                  <a:cubicBezTo>
                    <a:pt x="477" y="1313"/>
                    <a:pt x="554" y="1328"/>
                    <a:pt x="632" y="1328"/>
                  </a:cubicBezTo>
                  <a:cubicBezTo>
                    <a:pt x="683" y="1328"/>
                    <a:pt x="734" y="1322"/>
                    <a:pt x="786" y="1307"/>
                  </a:cubicBezTo>
                  <a:cubicBezTo>
                    <a:pt x="881" y="1296"/>
                    <a:pt x="965" y="1248"/>
                    <a:pt x="1024" y="1212"/>
                  </a:cubicBezTo>
                  <a:cubicBezTo>
                    <a:pt x="1096" y="1153"/>
                    <a:pt x="1155" y="1081"/>
                    <a:pt x="1203" y="998"/>
                  </a:cubicBezTo>
                  <a:cubicBezTo>
                    <a:pt x="1250" y="915"/>
                    <a:pt x="1274" y="819"/>
                    <a:pt x="1298" y="712"/>
                  </a:cubicBezTo>
                  <a:cubicBezTo>
                    <a:pt x="1298" y="641"/>
                    <a:pt x="1298" y="581"/>
                    <a:pt x="1274" y="510"/>
                  </a:cubicBezTo>
                  <a:cubicBezTo>
                    <a:pt x="1250" y="391"/>
                    <a:pt x="1191" y="272"/>
                    <a:pt x="1108" y="176"/>
                  </a:cubicBezTo>
                  <a:cubicBezTo>
                    <a:pt x="1024" y="105"/>
                    <a:pt x="941" y="57"/>
                    <a:pt x="846" y="34"/>
                  </a:cubicBezTo>
                  <a:cubicBezTo>
                    <a:pt x="790" y="13"/>
                    <a:pt x="727" y="0"/>
                    <a:pt x="66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9"/>
            <p:cNvSpPr/>
            <p:nvPr/>
          </p:nvSpPr>
          <p:spPr>
            <a:xfrm>
              <a:off x="1883850" y="7767045"/>
              <a:ext cx="56682" cy="53397"/>
            </a:xfrm>
            <a:custGeom>
              <a:avLst/>
              <a:gdLst/>
              <a:ahLst/>
              <a:cxnLst/>
              <a:rect l="l" t="t" r="r" b="b"/>
              <a:pathLst>
                <a:path w="1001" h="943" extrusionOk="0">
                  <a:moveTo>
                    <a:pt x="468" y="1"/>
                  </a:moveTo>
                  <a:cubicBezTo>
                    <a:pt x="432" y="1"/>
                    <a:pt x="397" y="4"/>
                    <a:pt x="357" y="8"/>
                  </a:cubicBezTo>
                  <a:cubicBezTo>
                    <a:pt x="346" y="8"/>
                    <a:pt x="334" y="20"/>
                    <a:pt x="322" y="20"/>
                  </a:cubicBezTo>
                  <a:cubicBezTo>
                    <a:pt x="227" y="56"/>
                    <a:pt x="155" y="116"/>
                    <a:pt x="96" y="187"/>
                  </a:cubicBezTo>
                  <a:cubicBezTo>
                    <a:pt x="36" y="258"/>
                    <a:pt x="0" y="366"/>
                    <a:pt x="0" y="473"/>
                  </a:cubicBezTo>
                  <a:cubicBezTo>
                    <a:pt x="0" y="497"/>
                    <a:pt x="0" y="544"/>
                    <a:pt x="24" y="580"/>
                  </a:cubicBezTo>
                  <a:cubicBezTo>
                    <a:pt x="78" y="795"/>
                    <a:pt x="287" y="942"/>
                    <a:pt x="512" y="942"/>
                  </a:cubicBezTo>
                  <a:cubicBezTo>
                    <a:pt x="536" y="942"/>
                    <a:pt x="560" y="941"/>
                    <a:pt x="584" y="937"/>
                  </a:cubicBezTo>
                  <a:cubicBezTo>
                    <a:pt x="834" y="878"/>
                    <a:pt x="1000" y="616"/>
                    <a:pt x="941" y="366"/>
                  </a:cubicBezTo>
                  <a:cubicBezTo>
                    <a:pt x="893" y="199"/>
                    <a:pt x="774" y="68"/>
                    <a:pt x="631" y="20"/>
                  </a:cubicBezTo>
                  <a:cubicBezTo>
                    <a:pt x="569" y="6"/>
                    <a:pt x="518"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9"/>
            <p:cNvSpPr/>
            <p:nvPr/>
          </p:nvSpPr>
          <p:spPr>
            <a:xfrm>
              <a:off x="2154857" y="7293887"/>
              <a:ext cx="58720" cy="53511"/>
            </a:xfrm>
            <a:custGeom>
              <a:avLst/>
              <a:gdLst/>
              <a:ahLst/>
              <a:cxnLst/>
              <a:rect l="l" t="t" r="r" b="b"/>
              <a:pathLst>
                <a:path w="1037" h="945" extrusionOk="0">
                  <a:moveTo>
                    <a:pt x="540" y="1"/>
                  </a:moveTo>
                  <a:cubicBezTo>
                    <a:pt x="499" y="1"/>
                    <a:pt x="458" y="6"/>
                    <a:pt x="417" y="18"/>
                  </a:cubicBezTo>
                  <a:cubicBezTo>
                    <a:pt x="155" y="78"/>
                    <a:pt x="1" y="328"/>
                    <a:pt x="48" y="578"/>
                  </a:cubicBezTo>
                  <a:cubicBezTo>
                    <a:pt x="111" y="806"/>
                    <a:pt x="309" y="944"/>
                    <a:pt x="524" y="944"/>
                  </a:cubicBezTo>
                  <a:cubicBezTo>
                    <a:pt x="556" y="944"/>
                    <a:pt x="588" y="941"/>
                    <a:pt x="620" y="935"/>
                  </a:cubicBezTo>
                  <a:cubicBezTo>
                    <a:pt x="870" y="875"/>
                    <a:pt x="1036" y="625"/>
                    <a:pt x="977" y="375"/>
                  </a:cubicBezTo>
                  <a:cubicBezTo>
                    <a:pt x="927" y="147"/>
                    <a:pt x="744"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9"/>
            <p:cNvSpPr/>
            <p:nvPr/>
          </p:nvSpPr>
          <p:spPr>
            <a:xfrm>
              <a:off x="784929" y="7344453"/>
              <a:ext cx="55323" cy="53284"/>
            </a:xfrm>
            <a:custGeom>
              <a:avLst/>
              <a:gdLst/>
              <a:ahLst/>
              <a:cxnLst/>
              <a:rect l="l" t="t" r="r" b="b"/>
              <a:pathLst>
                <a:path w="977" h="941" extrusionOk="0">
                  <a:moveTo>
                    <a:pt x="508" y="0"/>
                  </a:moveTo>
                  <a:cubicBezTo>
                    <a:pt x="473" y="0"/>
                    <a:pt x="441" y="6"/>
                    <a:pt x="405" y="18"/>
                  </a:cubicBezTo>
                  <a:cubicBezTo>
                    <a:pt x="357" y="30"/>
                    <a:pt x="322" y="42"/>
                    <a:pt x="286" y="54"/>
                  </a:cubicBezTo>
                  <a:cubicBezTo>
                    <a:pt x="107" y="161"/>
                    <a:pt x="0" y="375"/>
                    <a:pt x="60" y="578"/>
                  </a:cubicBezTo>
                  <a:cubicBezTo>
                    <a:pt x="83" y="673"/>
                    <a:pt x="119" y="744"/>
                    <a:pt x="179" y="804"/>
                  </a:cubicBezTo>
                  <a:cubicBezTo>
                    <a:pt x="262" y="875"/>
                    <a:pt x="345" y="923"/>
                    <a:pt x="453" y="935"/>
                  </a:cubicBezTo>
                  <a:cubicBezTo>
                    <a:pt x="472" y="939"/>
                    <a:pt x="492" y="940"/>
                    <a:pt x="512" y="940"/>
                  </a:cubicBezTo>
                  <a:cubicBezTo>
                    <a:pt x="552" y="940"/>
                    <a:pt x="591" y="935"/>
                    <a:pt x="631" y="935"/>
                  </a:cubicBezTo>
                  <a:cubicBezTo>
                    <a:pt x="750" y="911"/>
                    <a:pt x="834" y="852"/>
                    <a:pt x="893" y="756"/>
                  </a:cubicBezTo>
                  <a:lnTo>
                    <a:pt x="893" y="744"/>
                  </a:lnTo>
                  <a:cubicBezTo>
                    <a:pt x="929" y="697"/>
                    <a:pt x="953" y="625"/>
                    <a:pt x="976" y="542"/>
                  </a:cubicBezTo>
                  <a:cubicBezTo>
                    <a:pt x="976" y="483"/>
                    <a:pt x="976" y="435"/>
                    <a:pt x="953" y="375"/>
                  </a:cubicBezTo>
                  <a:cubicBezTo>
                    <a:pt x="941" y="328"/>
                    <a:pt x="929" y="280"/>
                    <a:pt x="917" y="256"/>
                  </a:cubicBezTo>
                  <a:cubicBezTo>
                    <a:pt x="917" y="232"/>
                    <a:pt x="893" y="221"/>
                    <a:pt x="893" y="209"/>
                  </a:cubicBezTo>
                  <a:cubicBezTo>
                    <a:pt x="834" y="113"/>
                    <a:pt x="762" y="54"/>
                    <a:pt x="655" y="30"/>
                  </a:cubicBezTo>
                  <a:cubicBezTo>
                    <a:pt x="643" y="30"/>
                    <a:pt x="631" y="18"/>
                    <a:pt x="619" y="18"/>
                  </a:cubicBezTo>
                  <a:cubicBezTo>
                    <a:pt x="578" y="6"/>
                    <a:pt x="542" y="0"/>
                    <a:pt x="5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9"/>
            <p:cNvSpPr/>
            <p:nvPr/>
          </p:nvSpPr>
          <p:spPr>
            <a:xfrm>
              <a:off x="1977564" y="5832282"/>
              <a:ext cx="80917" cy="74349"/>
            </a:xfrm>
            <a:custGeom>
              <a:avLst/>
              <a:gdLst/>
              <a:ahLst/>
              <a:cxnLst/>
              <a:rect l="l" t="t" r="r" b="b"/>
              <a:pathLst>
                <a:path w="1429" h="1313" extrusionOk="0">
                  <a:moveTo>
                    <a:pt x="738" y="0"/>
                  </a:moveTo>
                  <a:cubicBezTo>
                    <a:pt x="687" y="0"/>
                    <a:pt x="635" y="6"/>
                    <a:pt x="584" y="18"/>
                  </a:cubicBezTo>
                  <a:cubicBezTo>
                    <a:pt x="226" y="101"/>
                    <a:pt x="0" y="458"/>
                    <a:pt x="96" y="827"/>
                  </a:cubicBezTo>
                  <a:cubicBezTo>
                    <a:pt x="119" y="934"/>
                    <a:pt x="167" y="1018"/>
                    <a:pt x="226" y="1089"/>
                  </a:cubicBezTo>
                  <a:cubicBezTo>
                    <a:pt x="298" y="1137"/>
                    <a:pt x="369" y="1196"/>
                    <a:pt x="465" y="1244"/>
                  </a:cubicBezTo>
                  <a:cubicBezTo>
                    <a:pt x="512" y="1268"/>
                    <a:pt x="572" y="1291"/>
                    <a:pt x="631" y="1303"/>
                  </a:cubicBezTo>
                  <a:cubicBezTo>
                    <a:pt x="673" y="1309"/>
                    <a:pt x="718" y="1312"/>
                    <a:pt x="762" y="1312"/>
                  </a:cubicBezTo>
                  <a:cubicBezTo>
                    <a:pt x="807" y="1312"/>
                    <a:pt x="852" y="1309"/>
                    <a:pt x="893" y="1303"/>
                  </a:cubicBezTo>
                  <a:lnTo>
                    <a:pt x="929" y="1303"/>
                  </a:lnTo>
                  <a:cubicBezTo>
                    <a:pt x="965" y="1291"/>
                    <a:pt x="1000" y="1268"/>
                    <a:pt x="1048" y="1256"/>
                  </a:cubicBezTo>
                  <a:cubicBezTo>
                    <a:pt x="1131" y="1208"/>
                    <a:pt x="1203" y="1149"/>
                    <a:pt x="1262" y="1065"/>
                  </a:cubicBezTo>
                  <a:cubicBezTo>
                    <a:pt x="1381" y="910"/>
                    <a:pt x="1429" y="708"/>
                    <a:pt x="1381" y="518"/>
                  </a:cubicBezTo>
                  <a:cubicBezTo>
                    <a:pt x="1320" y="210"/>
                    <a:pt x="1047" y="0"/>
                    <a:pt x="73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9"/>
            <p:cNvSpPr/>
            <p:nvPr/>
          </p:nvSpPr>
          <p:spPr>
            <a:xfrm>
              <a:off x="1920260" y="7329900"/>
              <a:ext cx="31031" cy="30691"/>
            </a:xfrm>
            <a:custGeom>
              <a:avLst/>
              <a:gdLst/>
              <a:ahLst/>
              <a:cxnLst/>
              <a:rect l="l" t="t" r="r" b="b"/>
              <a:pathLst>
                <a:path w="548" h="542" extrusionOk="0">
                  <a:moveTo>
                    <a:pt x="276" y="0"/>
                  </a:moveTo>
                  <a:cubicBezTo>
                    <a:pt x="268" y="0"/>
                    <a:pt x="259" y="0"/>
                    <a:pt x="250" y="1"/>
                  </a:cubicBezTo>
                  <a:lnTo>
                    <a:pt x="226" y="1"/>
                  </a:lnTo>
                  <a:cubicBezTo>
                    <a:pt x="72" y="37"/>
                    <a:pt x="0" y="168"/>
                    <a:pt x="12" y="299"/>
                  </a:cubicBezTo>
                  <a:lnTo>
                    <a:pt x="12" y="335"/>
                  </a:lnTo>
                  <a:cubicBezTo>
                    <a:pt x="54" y="461"/>
                    <a:pt x="181" y="541"/>
                    <a:pt x="300" y="541"/>
                  </a:cubicBezTo>
                  <a:cubicBezTo>
                    <a:pt x="315" y="541"/>
                    <a:pt x="331" y="540"/>
                    <a:pt x="346" y="537"/>
                  </a:cubicBezTo>
                  <a:cubicBezTo>
                    <a:pt x="393" y="525"/>
                    <a:pt x="429" y="513"/>
                    <a:pt x="465" y="478"/>
                  </a:cubicBezTo>
                  <a:cubicBezTo>
                    <a:pt x="476" y="466"/>
                    <a:pt x="488" y="454"/>
                    <a:pt x="512" y="418"/>
                  </a:cubicBezTo>
                  <a:cubicBezTo>
                    <a:pt x="536" y="359"/>
                    <a:pt x="548" y="287"/>
                    <a:pt x="536" y="216"/>
                  </a:cubicBezTo>
                  <a:cubicBezTo>
                    <a:pt x="536" y="204"/>
                    <a:pt x="524" y="180"/>
                    <a:pt x="524" y="168"/>
                  </a:cubicBezTo>
                  <a:cubicBezTo>
                    <a:pt x="491" y="69"/>
                    <a:pt x="386" y="0"/>
                    <a:pt x="2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9"/>
            <p:cNvSpPr/>
            <p:nvPr/>
          </p:nvSpPr>
          <p:spPr>
            <a:xfrm>
              <a:off x="1382889" y="7588846"/>
              <a:ext cx="31767" cy="30408"/>
            </a:xfrm>
            <a:custGeom>
              <a:avLst/>
              <a:gdLst/>
              <a:ahLst/>
              <a:cxnLst/>
              <a:rect l="l" t="t" r="r" b="b"/>
              <a:pathLst>
                <a:path w="561" h="537" extrusionOk="0">
                  <a:moveTo>
                    <a:pt x="203" y="0"/>
                  </a:moveTo>
                  <a:cubicBezTo>
                    <a:pt x="96" y="24"/>
                    <a:pt x="25" y="107"/>
                    <a:pt x="13" y="191"/>
                  </a:cubicBezTo>
                  <a:lnTo>
                    <a:pt x="13" y="203"/>
                  </a:lnTo>
                  <a:cubicBezTo>
                    <a:pt x="1" y="250"/>
                    <a:pt x="1" y="298"/>
                    <a:pt x="13" y="334"/>
                  </a:cubicBezTo>
                  <a:cubicBezTo>
                    <a:pt x="25" y="417"/>
                    <a:pt x="84" y="477"/>
                    <a:pt x="156" y="500"/>
                  </a:cubicBezTo>
                  <a:cubicBezTo>
                    <a:pt x="194" y="523"/>
                    <a:pt x="233" y="537"/>
                    <a:pt x="277" y="537"/>
                  </a:cubicBezTo>
                  <a:cubicBezTo>
                    <a:pt x="302" y="537"/>
                    <a:pt x="329" y="533"/>
                    <a:pt x="358" y="524"/>
                  </a:cubicBezTo>
                  <a:cubicBezTo>
                    <a:pt x="441" y="500"/>
                    <a:pt x="501" y="453"/>
                    <a:pt x="537" y="369"/>
                  </a:cubicBezTo>
                  <a:cubicBezTo>
                    <a:pt x="549" y="346"/>
                    <a:pt x="561" y="286"/>
                    <a:pt x="549" y="203"/>
                  </a:cubicBezTo>
                  <a:cubicBezTo>
                    <a:pt x="537" y="131"/>
                    <a:pt x="489" y="72"/>
                    <a:pt x="430" y="48"/>
                  </a:cubicBezTo>
                  <a:cubicBezTo>
                    <a:pt x="394" y="24"/>
                    <a:pt x="370" y="12"/>
                    <a:pt x="32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9"/>
            <p:cNvSpPr/>
            <p:nvPr/>
          </p:nvSpPr>
          <p:spPr>
            <a:xfrm>
              <a:off x="1662729" y="7700511"/>
              <a:ext cx="31031" cy="31030"/>
            </a:xfrm>
            <a:custGeom>
              <a:avLst/>
              <a:gdLst/>
              <a:ahLst/>
              <a:cxnLst/>
              <a:rect l="l" t="t" r="r" b="b"/>
              <a:pathLst>
                <a:path w="548" h="548" extrusionOk="0">
                  <a:moveTo>
                    <a:pt x="266" y="1"/>
                  </a:moveTo>
                  <a:cubicBezTo>
                    <a:pt x="249" y="1"/>
                    <a:pt x="232" y="2"/>
                    <a:pt x="214" y="5"/>
                  </a:cubicBezTo>
                  <a:cubicBezTo>
                    <a:pt x="143" y="29"/>
                    <a:pt x="83" y="64"/>
                    <a:pt x="36" y="148"/>
                  </a:cubicBezTo>
                  <a:cubicBezTo>
                    <a:pt x="12" y="195"/>
                    <a:pt x="0" y="279"/>
                    <a:pt x="12" y="338"/>
                  </a:cubicBezTo>
                  <a:cubicBezTo>
                    <a:pt x="33" y="452"/>
                    <a:pt x="152" y="547"/>
                    <a:pt x="276" y="547"/>
                  </a:cubicBezTo>
                  <a:cubicBezTo>
                    <a:pt x="295" y="547"/>
                    <a:pt x="315" y="545"/>
                    <a:pt x="333" y="541"/>
                  </a:cubicBezTo>
                  <a:cubicBezTo>
                    <a:pt x="441" y="517"/>
                    <a:pt x="512" y="445"/>
                    <a:pt x="548" y="338"/>
                  </a:cubicBezTo>
                  <a:lnTo>
                    <a:pt x="548" y="219"/>
                  </a:lnTo>
                  <a:cubicBezTo>
                    <a:pt x="516" y="82"/>
                    <a:pt x="400"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9"/>
            <p:cNvSpPr/>
            <p:nvPr/>
          </p:nvSpPr>
          <p:spPr>
            <a:xfrm>
              <a:off x="577908" y="7790828"/>
              <a:ext cx="33805" cy="30521"/>
            </a:xfrm>
            <a:custGeom>
              <a:avLst/>
              <a:gdLst/>
              <a:ahLst/>
              <a:cxnLst/>
              <a:rect l="l" t="t" r="r" b="b"/>
              <a:pathLst>
                <a:path w="597" h="539" extrusionOk="0">
                  <a:moveTo>
                    <a:pt x="292" y="1"/>
                  </a:moveTo>
                  <a:cubicBezTo>
                    <a:pt x="275" y="1"/>
                    <a:pt x="257" y="2"/>
                    <a:pt x="239" y="5"/>
                  </a:cubicBezTo>
                  <a:cubicBezTo>
                    <a:pt x="84" y="41"/>
                    <a:pt x="1" y="184"/>
                    <a:pt x="25" y="339"/>
                  </a:cubicBezTo>
                  <a:cubicBezTo>
                    <a:pt x="25" y="350"/>
                    <a:pt x="37" y="362"/>
                    <a:pt x="37" y="362"/>
                  </a:cubicBezTo>
                  <a:cubicBezTo>
                    <a:pt x="76" y="471"/>
                    <a:pt x="172" y="538"/>
                    <a:pt x="285" y="538"/>
                  </a:cubicBezTo>
                  <a:cubicBezTo>
                    <a:pt x="309" y="538"/>
                    <a:pt x="333" y="535"/>
                    <a:pt x="358" y="529"/>
                  </a:cubicBezTo>
                  <a:lnTo>
                    <a:pt x="370" y="529"/>
                  </a:lnTo>
                  <a:cubicBezTo>
                    <a:pt x="501" y="481"/>
                    <a:pt x="596" y="350"/>
                    <a:pt x="549" y="196"/>
                  </a:cubicBezTo>
                  <a:cubicBezTo>
                    <a:pt x="537" y="124"/>
                    <a:pt x="489" y="77"/>
                    <a:pt x="441" y="41"/>
                  </a:cubicBezTo>
                  <a:cubicBezTo>
                    <a:pt x="397" y="14"/>
                    <a:pt x="345" y="1"/>
                    <a:pt x="29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9"/>
            <p:cNvSpPr/>
            <p:nvPr/>
          </p:nvSpPr>
          <p:spPr>
            <a:xfrm>
              <a:off x="376323" y="7697170"/>
              <a:ext cx="33126" cy="31030"/>
            </a:xfrm>
            <a:custGeom>
              <a:avLst/>
              <a:gdLst/>
              <a:ahLst/>
              <a:cxnLst/>
              <a:rect l="l" t="t" r="r" b="b"/>
              <a:pathLst>
                <a:path w="585" h="548" extrusionOk="0">
                  <a:moveTo>
                    <a:pt x="276" y="0"/>
                  </a:moveTo>
                  <a:cubicBezTo>
                    <a:pt x="260" y="0"/>
                    <a:pt x="243" y="2"/>
                    <a:pt x="227" y="4"/>
                  </a:cubicBezTo>
                  <a:cubicBezTo>
                    <a:pt x="96" y="40"/>
                    <a:pt x="1" y="171"/>
                    <a:pt x="13" y="302"/>
                  </a:cubicBezTo>
                  <a:lnTo>
                    <a:pt x="13" y="338"/>
                  </a:lnTo>
                  <a:cubicBezTo>
                    <a:pt x="43" y="460"/>
                    <a:pt x="153" y="548"/>
                    <a:pt x="281" y="548"/>
                  </a:cubicBezTo>
                  <a:cubicBezTo>
                    <a:pt x="302" y="548"/>
                    <a:pt x="324" y="545"/>
                    <a:pt x="346" y="540"/>
                  </a:cubicBezTo>
                  <a:cubicBezTo>
                    <a:pt x="370" y="540"/>
                    <a:pt x="406" y="528"/>
                    <a:pt x="418" y="516"/>
                  </a:cubicBezTo>
                  <a:cubicBezTo>
                    <a:pt x="525" y="457"/>
                    <a:pt x="584" y="338"/>
                    <a:pt x="549" y="219"/>
                  </a:cubicBezTo>
                  <a:cubicBezTo>
                    <a:pt x="527" y="81"/>
                    <a:pt x="403" y="0"/>
                    <a:pt x="2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4" name="Google Shape;1164;p9"/>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9"/>
          <p:cNvSpPr txBox="1">
            <a:spLocks noGrp="1"/>
          </p:cNvSpPr>
          <p:nvPr>
            <p:ph type="title"/>
          </p:nvPr>
        </p:nvSpPr>
        <p:spPr>
          <a:xfrm>
            <a:off x="4000475" y="937050"/>
            <a:ext cx="4645200" cy="1495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6" name="Google Shape;1166;p9"/>
          <p:cNvSpPr txBox="1">
            <a:spLocks noGrp="1"/>
          </p:cNvSpPr>
          <p:nvPr>
            <p:ph type="subTitle" idx="1"/>
          </p:nvPr>
        </p:nvSpPr>
        <p:spPr>
          <a:xfrm>
            <a:off x="4000625" y="2575550"/>
            <a:ext cx="4423500" cy="137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98"/>
        <p:cNvGrpSpPr/>
        <p:nvPr/>
      </p:nvGrpSpPr>
      <p:grpSpPr>
        <a:xfrm>
          <a:off x="0" y="0"/>
          <a:ext cx="0" cy="0"/>
          <a:chOff x="0" y="0"/>
          <a:chExt cx="0" cy="0"/>
        </a:xfrm>
      </p:grpSpPr>
      <p:sp>
        <p:nvSpPr>
          <p:cNvPr id="1299" name="Google Shape;1299;p11"/>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1"/>
          <p:cNvSpPr txBox="1">
            <a:spLocks noGrp="1"/>
          </p:cNvSpPr>
          <p:nvPr>
            <p:ph type="title" hasCustomPrompt="1"/>
          </p:nvPr>
        </p:nvSpPr>
        <p:spPr>
          <a:xfrm>
            <a:off x="1025700" y="1411294"/>
            <a:ext cx="7092600" cy="17652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01" name="Google Shape;1301;p11"/>
          <p:cNvSpPr txBox="1">
            <a:spLocks noGrp="1"/>
          </p:cNvSpPr>
          <p:nvPr>
            <p:ph type="subTitle" idx="1"/>
          </p:nvPr>
        </p:nvSpPr>
        <p:spPr>
          <a:xfrm>
            <a:off x="1283925" y="3235106"/>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302" name="Google Shape;1302;p11"/>
          <p:cNvGrpSpPr/>
          <p:nvPr/>
        </p:nvGrpSpPr>
        <p:grpSpPr>
          <a:xfrm rot="10800000" flipH="1">
            <a:off x="5136556" y="3277534"/>
            <a:ext cx="4037062" cy="1568292"/>
            <a:chOff x="874500" y="1324100"/>
            <a:chExt cx="2298225" cy="892800"/>
          </a:xfrm>
        </p:grpSpPr>
        <p:sp>
          <p:nvSpPr>
            <p:cNvPr id="1303" name="Google Shape;1303;p11"/>
            <p:cNvSpPr/>
            <p:nvPr/>
          </p:nvSpPr>
          <p:spPr>
            <a:xfrm>
              <a:off x="3108700" y="1324100"/>
              <a:ext cx="64025" cy="42300"/>
            </a:xfrm>
            <a:custGeom>
              <a:avLst/>
              <a:gdLst/>
              <a:ahLst/>
              <a:cxnLst/>
              <a:rect l="l" t="t" r="r" b="b"/>
              <a:pathLst>
                <a:path w="2561" h="1692" extrusionOk="0">
                  <a:moveTo>
                    <a:pt x="1918" y="1"/>
                  </a:moveTo>
                  <a:lnTo>
                    <a:pt x="1918" y="12"/>
                  </a:lnTo>
                  <a:lnTo>
                    <a:pt x="25" y="1334"/>
                  </a:lnTo>
                  <a:lnTo>
                    <a:pt x="1" y="1417"/>
                  </a:lnTo>
                  <a:cubicBezTo>
                    <a:pt x="72" y="1489"/>
                    <a:pt x="132" y="1572"/>
                    <a:pt x="156" y="1691"/>
                  </a:cubicBezTo>
                  <a:lnTo>
                    <a:pt x="2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1"/>
            <p:cNvSpPr/>
            <p:nvPr/>
          </p:nvSpPr>
          <p:spPr>
            <a:xfrm>
              <a:off x="3100375" y="1324400"/>
              <a:ext cx="24425" cy="35450"/>
            </a:xfrm>
            <a:custGeom>
              <a:avLst/>
              <a:gdLst/>
              <a:ahLst/>
              <a:cxnLst/>
              <a:rect l="l" t="t" r="r" b="b"/>
              <a:pathLst>
                <a:path w="977" h="1418" extrusionOk="0">
                  <a:moveTo>
                    <a:pt x="572" y="0"/>
                  </a:moveTo>
                  <a:lnTo>
                    <a:pt x="1" y="1263"/>
                  </a:lnTo>
                  <a:cubicBezTo>
                    <a:pt x="120" y="1286"/>
                    <a:pt x="239" y="1346"/>
                    <a:pt x="334" y="1417"/>
                  </a:cubicBezTo>
                  <a:lnTo>
                    <a:pt x="358" y="1346"/>
                  </a:lnTo>
                  <a:lnTo>
                    <a:pt x="977" y="12"/>
                  </a:lnTo>
                  <a:lnTo>
                    <a:pt x="572" y="12"/>
                  </a:lnTo>
                  <a:lnTo>
                    <a:pt x="5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1"/>
            <p:cNvSpPr/>
            <p:nvPr/>
          </p:nvSpPr>
          <p:spPr>
            <a:xfrm>
              <a:off x="2658050" y="1324100"/>
              <a:ext cx="77725" cy="101225"/>
            </a:xfrm>
            <a:custGeom>
              <a:avLst/>
              <a:gdLst/>
              <a:ahLst/>
              <a:cxnLst/>
              <a:rect l="l" t="t" r="r" b="b"/>
              <a:pathLst>
                <a:path w="3109" h="4049" extrusionOk="0">
                  <a:moveTo>
                    <a:pt x="2668" y="1"/>
                  </a:moveTo>
                  <a:lnTo>
                    <a:pt x="1" y="3834"/>
                  </a:lnTo>
                  <a:cubicBezTo>
                    <a:pt x="120" y="3894"/>
                    <a:pt x="227" y="3953"/>
                    <a:pt x="298" y="4049"/>
                  </a:cubicBezTo>
                  <a:lnTo>
                    <a:pt x="31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1"/>
            <p:cNvSpPr/>
            <p:nvPr/>
          </p:nvSpPr>
          <p:spPr>
            <a:xfrm>
              <a:off x="3039950" y="1324100"/>
              <a:ext cx="46750" cy="37525"/>
            </a:xfrm>
            <a:custGeom>
              <a:avLst/>
              <a:gdLst/>
              <a:ahLst/>
              <a:cxnLst/>
              <a:rect l="l" t="t" r="r" b="b"/>
              <a:pathLst>
                <a:path w="1870" h="1501" extrusionOk="0">
                  <a:moveTo>
                    <a:pt x="1" y="1"/>
                  </a:moveTo>
                  <a:lnTo>
                    <a:pt x="1" y="12"/>
                  </a:lnTo>
                  <a:lnTo>
                    <a:pt x="1144" y="1239"/>
                  </a:lnTo>
                  <a:lnTo>
                    <a:pt x="1870" y="1501"/>
                  </a:lnTo>
                  <a:lnTo>
                    <a:pt x="1870" y="1489"/>
                  </a:lnTo>
                  <a:lnTo>
                    <a:pt x="48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1"/>
            <p:cNvSpPr/>
            <p:nvPr/>
          </p:nvSpPr>
          <p:spPr>
            <a:xfrm>
              <a:off x="3095625" y="1382750"/>
              <a:ext cx="10725" cy="6125"/>
            </a:xfrm>
            <a:custGeom>
              <a:avLst/>
              <a:gdLst/>
              <a:ahLst/>
              <a:cxnLst/>
              <a:rect l="l" t="t" r="r" b="b"/>
              <a:pathLst>
                <a:path w="429" h="245" extrusionOk="0">
                  <a:moveTo>
                    <a:pt x="405" y="0"/>
                  </a:moveTo>
                  <a:lnTo>
                    <a:pt x="405" y="0"/>
                  </a:lnTo>
                  <a:cubicBezTo>
                    <a:pt x="357" y="36"/>
                    <a:pt x="298" y="48"/>
                    <a:pt x="250" y="60"/>
                  </a:cubicBezTo>
                  <a:cubicBezTo>
                    <a:pt x="214" y="72"/>
                    <a:pt x="176" y="78"/>
                    <a:pt x="134" y="78"/>
                  </a:cubicBezTo>
                  <a:cubicBezTo>
                    <a:pt x="92" y="78"/>
                    <a:pt x="48" y="72"/>
                    <a:pt x="0" y="60"/>
                  </a:cubicBezTo>
                  <a:lnTo>
                    <a:pt x="0" y="60"/>
                  </a:lnTo>
                  <a:lnTo>
                    <a:pt x="107" y="179"/>
                  </a:lnTo>
                  <a:cubicBezTo>
                    <a:pt x="139" y="224"/>
                    <a:pt x="189" y="245"/>
                    <a:pt x="239" y="245"/>
                  </a:cubicBezTo>
                  <a:cubicBezTo>
                    <a:pt x="282" y="245"/>
                    <a:pt x="324" y="230"/>
                    <a:pt x="357" y="203"/>
                  </a:cubicBezTo>
                  <a:cubicBezTo>
                    <a:pt x="417" y="155"/>
                    <a:pt x="429" y="60"/>
                    <a:pt x="40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1"/>
            <p:cNvSpPr/>
            <p:nvPr/>
          </p:nvSpPr>
          <p:spPr>
            <a:xfrm>
              <a:off x="2519350" y="1324100"/>
              <a:ext cx="119375" cy="105400"/>
            </a:xfrm>
            <a:custGeom>
              <a:avLst/>
              <a:gdLst/>
              <a:ahLst/>
              <a:cxnLst/>
              <a:rect l="l" t="t" r="r" b="b"/>
              <a:pathLst>
                <a:path w="4775" h="4216" extrusionOk="0">
                  <a:moveTo>
                    <a:pt x="1" y="1"/>
                  </a:moveTo>
                  <a:lnTo>
                    <a:pt x="4477" y="4180"/>
                  </a:lnTo>
                  <a:lnTo>
                    <a:pt x="4549" y="4215"/>
                  </a:lnTo>
                  <a:cubicBezTo>
                    <a:pt x="4608" y="4108"/>
                    <a:pt x="4692" y="4037"/>
                    <a:pt x="4775" y="3953"/>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1"/>
            <p:cNvSpPr/>
            <p:nvPr/>
          </p:nvSpPr>
          <p:spPr>
            <a:xfrm>
              <a:off x="2959575" y="1324400"/>
              <a:ext cx="127425" cy="44675"/>
            </a:xfrm>
            <a:custGeom>
              <a:avLst/>
              <a:gdLst/>
              <a:ahLst/>
              <a:cxnLst/>
              <a:rect l="l" t="t" r="r" b="b"/>
              <a:pathLst>
                <a:path w="5097" h="1787" extrusionOk="0">
                  <a:moveTo>
                    <a:pt x="1" y="0"/>
                  </a:moveTo>
                  <a:lnTo>
                    <a:pt x="4847" y="1786"/>
                  </a:lnTo>
                  <a:lnTo>
                    <a:pt x="5001" y="1763"/>
                  </a:lnTo>
                  <a:cubicBezTo>
                    <a:pt x="5013" y="1655"/>
                    <a:pt x="5037" y="1560"/>
                    <a:pt x="5097" y="1489"/>
                  </a:cubicBezTo>
                  <a:lnTo>
                    <a:pt x="4370" y="1227"/>
                  </a:lnTo>
                  <a:lnTo>
                    <a:pt x="10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1"/>
            <p:cNvSpPr/>
            <p:nvPr/>
          </p:nvSpPr>
          <p:spPr>
            <a:xfrm>
              <a:off x="2669975" y="1368450"/>
              <a:ext cx="416425" cy="72950"/>
            </a:xfrm>
            <a:custGeom>
              <a:avLst/>
              <a:gdLst/>
              <a:ahLst/>
              <a:cxnLst/>
              <a:rect l="l" t="t" r="r" b="b"/>
              <a:pathLst>
                <a:path w="16657" h="2918" extrusionOk="0">
                  <a:moveTo>
                    <a:pt x="16585" y="1"/>
                  </a:moveTo>
                  <a:lnTo>
                    <a:pt x="16419" y="24"/>
                  </a:lnTo>
                  <a:lnTo>
                    <a:pt x="0" y="2560"/>
                  </a:lnTo>
                  <a:cubicBezTo>
                    <a:pt x="12" y="2584"/>
                    <a:pt x="12" y="2620"/>
                    <a:pt x="36" y="2644"/>
                  </a:cubicBezTo>
                  <a:cubicBezTo>
                    <a:pt x="60" y="2739"/>
                    <a:pt x="60" y="2822"/>
                    <a:pt x="60" y="2918"/>
                  </a:cubicBezTo>
                  <a:lnTo>
                    <a:pt x="16657" y="358"/>
                  </a:lnTo>
                  <a:cubicBezTo>
                    <a:pt x="16621" y="310"/>
                    <a:pt x="16609" y="251"/>
                    <a:pt x="16597" y="203"/>
                  </a:cubicBezTo>
                  <a:cubicBezTo>
                    <a:pt x="16585" y="132"/>
                    <a:pt x="16585" y="72"/>
                    <a:pt x="16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1"/>
            <p:cNvSpPr/>
            <p:nvPr/>
          </p:nvSpPr>
          <p:spPr>
            <a:xfrm>
              <a:off x="2464575" y="1378875"/>
              <a:ext cx="629275" cy="804275"/>
            </a:xfrm>
            <a:custGeom>
              <a:avLst/>
              <a:gdLst/>
              <a:ahLst/>
              <a:cxnLst/>
              <a:rect l="l" t="t" r="r" b="b"/>
              <a:pathLst>
                <a:path w="25171" h="32171" extrusionOk="0">
                  <a:moveTo>
                    <a:pt x="24885" y="0"/>
                  </a:moveTo>
                  <a:lnTo>
                    <a:pt x="1" y="31945"/>
                  </a:lnTo>
                  <a:cubicBezTo>
                    <a:pt x="108" y="31992"/>
                    <a:pt x="203" y="32064"/>
                    <a:pt x="287" y="32171"/>
                  </a:cubicBezTo>
                  <a:lnTo>
                    <a:pt x="25171" y="203"/>
                  </a:lnTo>
                  <a:cubicBezTo>
                    <a:pt x="25063" y="155"/>
                    <a:pt x="24956" y="84"/>
                    <a:pt x="2488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1"/>
            <p:cNvSpPr/>
            <p:nvPr/>
          </p:nvSpPr>
          <p:spPr>
            <a:xfrm>
              <a:off x="2489575" y="1454775"/>
              <a:ext cx="155400" cy="285775"/>
            </a:xfrm>
            <a:custGeom>
              <a:avLst/>
              <a:gdLst/>
              <a:ahLst/>
              <a:cxnLst/>
              <a:rect l="l" t="t" r="r" b="b"/>
              <a:pathLst>
                <a:path w="6216" h="11431" extrusionOk="0">
                  <a:moveTo>
                    <a:pt x="5906" y="0"/>
                  </a:moveTo>
                  <a:lnTo>
                    <a:pt x="1" y="11264"/>
                  </a:lnTo>
                  <a:cubicBezTo>
                    <a:pt x="120" y="11311"/>
                    <a:pt x="227" y="11371"/>
                    <a:pt x="322" y="11430"/>
                  </a:cubicBezTo>
                  <a:lnTo>
                    <a:pt x="6216" y="179"/>
                  </a:lnTo>
                  <a:cubicBezTo>
                    <a:pt x="6097" y="143"/>
                    <a:pt x="6002" y="84"/>
                    <a:pt x="5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1"/>
            <p:cNvSpPr/>
            <p:nvPr/>
          </p:nvSpPr>
          <p:spPr>
            <a:xfrm>
              <a:off x="2481850" y="1387200"/>
              <a:ext cx="1500" cy="2400"/>
            </a:xfrm>
            <a:custGeom>
              <a:avLst/>
              <a:gdLst/>
              <a:ahLst/>
              <a:cxnLst/>
              <a:rect l="l" t="t" r="r" b="b"/>
              <a:pathLst>
                <a:path w="60" h="96" extrusionOk="0">
                  <a:moveTo>
                    <a:pt x="0" y="1"/>
                  </a:moveTo>
                  <a:lnTo>
                    <a:pt x="0" y="96"/>
                  </a:lnTo>
                  <a:cubicBezTo>
                    <a:pt x="24" y="60"/>
                    <a:pt x="36" y="36"/>
                    <a:pt x="60" y="2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1"/>
            <p:cNvSpPr/>
            <p:nvPr/>
          </p:nvSpPr>
          <p:spPr>
            <a:xfrm>
              <a:off x="2482450" y="1324400"/>
              <a:ext cx="12225" cy="56575"/>
            </a:xfrm>
            <a:custGeom>
              <a:avLst/>
              <a:gdLst/>
              <a:ahLst/>
              <a:cxnLst/>
              <a:rect l="l" t="t" r="r" b="b"/>
              <a:pathLst>
                <a:path w="489" h="2263" extrusionOk="0">
                  <a:moveTo>
                    <a:pt x="131" y="0"/>
                  </a:moveTo>
                  <a:lnTo>
                    <a:pt x="0" y="2132"/>
                  </a:lnTo>
                  <a:lnTo>
                    <a:pt x="357" y="2263"/>
                  </a:lnTo>
                  <a:lnTo>
                    <a:pt x="48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1"/>
            <p:cNvSpPr/>
            <p:nvPr/>
          </p:nvSpPr>
          <p:spPr>
            <a:xfrm>
              <a:off x="2461300" y="1397025"/>
              <a:ext cx="28600" cy="338450"/>
            </a:xfrm>
            <a:custGeom>
              <a:avLst/>
              <a:gdLst/>
              <a:ahLst/>
              <a:cxnLst/>
              <a:rect l="l" t="t" r="r" b="b"/>
              <a:pathLst>
                <a:path w="1144" h="13538" extrusionOk="0">
                  <a:moveTo>
                    <a:pt x="799" y="1"/>
                  </a:moveTo>
                  <a:lnTo>
                    <a:pt x="1" y="13455"/>
                  </a:lnTo>
                  <a:cubicBezTo>
                    <a:pt x="1" y="13478"/>
                    <a:pt x="1" y="13514"/>
                    <a:pt x="13" y="13538"/>
                  </a:cubicBezTo>
                  <a:cubicBezTo>
                    <a:pt x="60" y="13526"/>
                    <a:pt x="84" y="13514"/>
                    <a:pt x="132" y="13514"/>
                  </a:cubicBezTo>
                  <a:lnTo>
                    <a:pt x="358" y="13467"/>
                  </a:lnTo>
                  <a:lnTo>
                    <a:pt x="1144" y="203"/>
                  </a:lnTo>
                  <a:lnTo>
                    <a:pt x="1144" y="203"/>
                  </a:lnTo>
                  <a:cubicBezTo>
                    <a:pt x="1129" y="206"/>
                    <a:pt x="1114" y="207"/>
                    <a:pt x="1098" y="207"/>
                  </a:cubicBezTo>
                  <a:cubicBezTo>
                    <a:pt x="979" y="207"/>
                    <a:pt x="851" y="127"/>
                    <a:pt x="79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1"/>
            <p:cNvSpPr/>
            <p:nvPr/>
          </p:nvSpPr>
          <p:spPr>
            <a:xfrm>
              <a:off x="2299675" y="1324400"/>
              <a:ext cx="333400" cy="114025"/>
            </a:xfrm>
            <a:custGeom>
              <a:avLst/>
              <a:gdLst/>
              <a:ahLst/>
              <a:cxnLst/>
              <a:rect l="l" t="t" r="r" b="b"/>
              <a:pathLst>
                <a:path w="13336" h="4561" extrusionOk="0">
                  <a:moveTo>
                    <a:pt x="36" y="0"/>
                  </a:moveTo>
                  <a:lnTo>
                    <a:pt x="1" y="24"/>
                  </a:lnTo>
                  <a:lnTo>
                    <a:pt x="7299" y="2513"/>
                  </a:lnTo>
                  <a:lnTo>
                    <a:pt x="7359" y="2537"/>
                  </a:lnTo>
                  <a:cubicBezTo>
                    <a:pt x="7394" y="2501"/>
                    <a:pt x="7442" y="2477"/>
                    <a:pt x="7502" y="2453"/>
                  </a:cubicBezTo>
                  <a:cubicBezTo>
                    <a:pt x="7522" y="2451"/>
                    <a:pt x="7542" y="2449"/>
                    <a:pt x="7561" y="2449"/>
                  </a:cubicBezTo>
                  <a:cubicBezTo>
                    <a:pt x="7719" y="2449"/>
                    <a:pt x="7864" y="2533"/>
                    <a:pt x="7906" y="2691"/>
                  </a:cubicBezTo>
                  <a:lnTo>
                    <a:pt x="7906" y="2727"/>
                  </a:lnTo>
                  <a:lnTo>
                    <a:pt x="13240" y="4561"/>
                  </a:lnTo>
                  <a:cubicBezTo>
                    <a:pt x="13240" y="4430"/>
                    <a:pt x="13276" y="4322"/>
                    <a:pt x="13336" y="4215"/>
                  </a:cubicBezTo>
                  <a:lnTo>
                    <a:pt x="13264" y="4180"/>
                  </a:lnTo>
                  <a:lnTo>
                    <a:pt x="7668" y="2263"/>
                  </a:lnTo>
                  <a:lnTo>
                    <a:pt x="7311" y="2144"/>
                  </a:lnTo>
                  <a:lnTo>
                    <a:pt x="10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1"/>
            <p:cNvSpPr/>
            <p:nvPr/>
          </p:nvSpPr>
          <p:spPr>
            <a:xfrm>
              <a:off x="2163950" y="1324400"/>
              <a:ext cx="136950" cy="109550"/>
            </a:xfrm>
            <a:custGeom>
              <a:avLst/>
              <a:gdLst/>
              <a:ahLst/>
              <a:cxnLst/>
              <a:rect l="l" t="t" r="r" b="b"/>
              <a:pathLst>
                <a:path w="5478" h="4382" extrusionOk="0">
                  <a:moveTo>
                    <a:pt x="4918" y="0"/>
                  </a:moveTo>
                  <a:lnTo>
                    <a:pt x="0" y="4025"/>
                  </a:lnTo>
                  <a:lnTo>
                    <a:pt x="131" y="4382"/>
                  </a:lnTo>
                  <a:lnTo>
                    <a:pt x="5454" y="12"/>
                  </a:lnTo>
                  <a:lnTo>
                    <a:pt x="5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1"/>
            <p:cNvSpPr/>
            <p:nvPr/>
          </p:nvSpPr>
          <p:spPr>
            <a:xfrm>
              <a:off x="1971375" y="1430950"/>
              <a:ext cx="188425" cy="158400"/>
            </a:xfrm>
            <a:custGeom>
              <a:avLst/>
              <a:gdLst/>
              <a:ahLst/>
              <a:cxnLst/>
              <a:rect l="l" t="t" r="r" b="b"/>
              <a:pathLst>
                <a:path w="7537" h="6336" extrusionOk="0">
                  <a:moveTo>
                    <a:pt x="7406" y="1"/>
                  </a:moveTo>
                  <a:lnTo>
                    <a:pt x="0" y="6073"/>
                  </a:lnTo>
                  <a:cubicBezTo>
                    <a:pt x="95" y="6145"/>
                    <a:pt x="179" y="6228"/>
                    <a:pt x="238" y="6335"/>
                  </a:cubicBezTo>
                  <a:lnTo>
                    <a:pt x="7537" y="358"/>
                  </a:lnTo>
                  <a:lnTo>
                    <a:pt x="740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1"/>
            <p:cNvSpPr/>
            <p:nvPr/>
          </p:nvSpPr>
          <p:spPr>
            <a:xfrm>
              <a:off x="2269925" y="1742600"/>
              <a:ext cx="5075" cy="3000"/>
            </a:xfrm>
            <a:custGeom>
              <a:avLst/>
              <a:gdLst/>
              <a:ahLst/>
              <a:cxnLst/>
              <a:rect l="l" t="t" r="r" b="b"/>
              <a:pathLst>
                <a:path w="203" h="120" extrusionOk="0">
                  <a:moveTo>
                    <a:pt x="143" y="1"/>
                  </a:moveTo>
                  <a:cubicBezTo>
                    <a:pt x="95" y="1"/>
                    <a:pt x="48" y="1"/>
                    <a:pt x="0" y="13"/>
                  </a:cubicBezTo>
                  <a:cubicBezTo>
                    <a:pt x="36" y="96"/>
                    <a:pt x="107" y="120"/>
                    <a:pt x="202" y="120"/>
                  </a:cubicBez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1"/>
            <p:cNvSpPr/>
            <p:nvPr/>
          </p:nvSpPr>
          <p:spPr>
            <a:xfrm>
              <a:off x="2117800" y="1324100"/>
              <a:ext cx="141425" cy="365850"/>
            </a:xfrm>
            <a:custGeom>
              <a:avLst/>
              <a:gdLst/>
              <a:ahLst/>
              <a:cxnLst/>
              <a:rect l="l" t="t" r="r" b="b"/>
              <a:pathLst>
                <a:path w="5657" h="14634" extrusionOk="0">
                  <a:moveTo>
                    <a:pt x="1" y="1"/>
                  </a:moveTo>
                  <a:lnTo>
                    <a:pt x="1549" y="4275"/>
                  </a:lnTo>
                  <a:lnTo>
                    <a:pt x="1680" y="4632"/>
                  </a:lnTo>
                  <a:lnTo>
                    <a:pt x="5335" y="14633"/>
                  </a:lnTo>
                  <a:cubicBezTo>
                    <a:pt x="5430" y="14574"/>
                    <a:pt x="5537" y="14514"/>
                    <a:pt x="5656" y="14479"/>
                  </a:cubicBezTo>
                  <a:lnTo>
                    <a:pt x="1977" y="4370"/>
                  </a:lnTo>
                  <a:lnTo>
                    <a:pt x="1846" y="4013"/>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1"/>
            <p:cNvSpPr/>
            <p:nvPr/>
          </p:nvSpPr>
          <p:spPr>
            <a:xfrm>
              <a:off x="2450600" y="1814350"/>
              <a:ext cx="27100" cy="362275"/>
            </a:xfrm>
            <a:custGeom>
              <a:avLst/>
              <a:gdLst/>
              <a:ahLst/>
              <a:cxnLst/>
              <a:rect l="l" t="t" r="r" b="b"/>
              <a:pathLst>
                <a:path w="1084" h="14491" extrusionOk="0">
                  <a:moveTo>
                    <a:pt x="726" y="0"/>
                  </a:moveTo>
                  <a:lnTo>
                    <a:pt x="0" y="14490"/>
                  </a:lnTo>
                  <a:cubicBezTo>
                    <a:pt x="12" y="14490"/>
                    <a:pt x="12" y="14490"/>
                    <a:pt x="24" y="14466"/>
                  </a:cubicBezTo>
                  <a:cubicBezTo>
                    <a:pt x="87" y="14452"/>
                    <a:pt x="154" y="14446"/>
                    <a:pt x="220" y="14446"/>
                  </a:cubicBezTo>
                  <a:cubicBezTo>
                    <a:pt x="267" y="14446"/>
                    <a:pt x="313" y="14449"/>
                    <a:pt x="357" y="14454"/>
                  </a:cubicBezTo>
                  <a:lnTo>
                    <a:pt x="1084" y="0"/>
                  </a:lnTo>
                  <a:lnTo>
                    <a:pt x="1084" y="0"/>
                  </a:lnTo>
                  <a:cubicBezTo>
                    <a:pt x="1030" y="16"/>
                    <a:pt x="976" y="23"/>
                    <a:pt x="922" y="23"/>
                  </a:cubicBezTo>
                  <a:cubicBezTo>
                    <a:pt x="857" y="23"/>
                    <a:pt x="792" y="13"/>
                    <a:pt x="7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1"/>
            <p:cNvSpPr/>
            <p:nvPr/>
          </p:nvSpPr>
          <p:spPr>
            <a:xfrm>
              <a:off x="2273475" y="1738150"/>
              <a:ext cx="176850" cy="439950"/>
            </a:xfrm>
            <a:custGeom>
              <a:avLst/>
              <a:gdLst/>
              <a:ahLst/>
              <a:cxnLst/>
              <a:rect l="l" t="t" r="r" b="b"/>
              <a:pathLst>
                <a:path w="7074" h="17598" extrusionOk="0">
                  <a:moveTo>
                    <a:pt x="334" y="0"/>
                  </a:moveTo>
                  <a:cubicBezTo>
                    <a:pt x="239" y="72"/>
                    <a:pt x="132" y="131"/>
                    <a:pt x="1" y="167"/>
                  </a:cubicBezTo>
                  <a:lnTo>
                    <a:pt x="37" y="286"/>
                  </a:lnTo>
                  <a:lnTo>
                    <a:pt x="6514" y="17097"/>
                  </a:lnTo>
                  <a:lnTo>
                    <a:pt x="6930" y="17598"/>
                  </a:lnTo>
                  <a:cubicBezTo>
                    <a:pt x="6978" y="17562"/>
                    <a:pt x="7014" y="17550"/>
                    <a:pt x="7073" y="17538"/>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1"/>
            <p:cNvSpPr/>
            <p:nvPr/>
          </p:nvSpPr>
          <p:spPr>
            <a:xfrm>
              <a:off x="2293425" y="1714325"/>
              <a:ext cx="141725" cy="60150"/>
            </a:xfrm>
            <a:custGeom>
              <a:avLst/>
              <a:gdLst/>
              <a:ahLst/>
              <a:cxnLst/>
              <a:rect l="l" t="t" r="r" b="b"/>
              <a:pathLst>
                <a:path w="5669" h="2406" extrusionOk="0">
                  <a:moveTo>
                    <a:pt x="60" y="1"/>
                  </a:moveTo>
                  <a:cubicBezTo>
                    <a:pt x="60" y="120"/>
                    <a:pt x="48" y="251"/>
                    <a:pt x="1" y="370"/>
                  </a:cubicBezTo>
                  <a:lnTo>
                    <a:pt x="5620" y="2406"/>
                  </a:lnTo>
                  <a:cubicBezTo>
                    <a:pt x="5620" y="2287"/>
                    <a:pt x="5644" y="2156"/>
                    <a:pt x="5668" y="2037"/>
                  </a:cubicBez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1"/>
            <p:cNvSpPr/>
            <p:nvPr/>
          </p:nvSpPr>
          <p:spPr>
            <a:xfrm>
              <a:off x="1976725" y="1600625"/>
              <a:ext cx="267625" cy="103300"/>
            </a:xfrm>
            <a:custGeom>
              <a:avLst/>
              <a:gdLst/>
              <a:ahLst/>
              <a:cxnLst/>
              <a:rect l="l" t="t" r="r" b="b"/>
              <a:pathLst>
                <a:path w="10705" h="4132" extrusionOk="0">
                  <a:moveTo>
                    <a:pt x="108" y="0"/>
                  </a:moveTo>
                  <a:cubicBezTo>
                    <a:pt x="108" y="120"/>
                    <a:pt x="60" y="239"/>
                    <a:pt x="0" y="334"/>
                  </a:cubicBezTo>
                  <a:lnTo>
                    <a:pt x="10490" y="4132"/>
                  </a:lnTo>
                  <a:cubicBezTo>
                    <a:pt x="10561" y="4013"/>
                    <a:pt x="10621" y="3906"/>
                    <a:pt x="10704" y="3822"/>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1"/>
            <p:cNvSpPr/>
            <p:nvPr/>
          </p:nvSpPr>
          <p:spPr>
            <a:xfrm>
              <a:off x="1969275" y="1610450"/>
              <a:ext cx="477475" cy="573900"/>
            </a:xfrm>
            <a:custGeom>
              <a:avLst/>
              <a:gdLst/>
              <a:ahLst/>
              <a:cxnLst/>
              <a:rect l="l" t="t" r="r" b="b"/>
              <a:pathLst>
                <a:path w="19099" h="22956" extrusionOk="0">
                  <a:moveTo>
                    <a:pt x="275" y="0"/>
                  </a:moveTo>
                  <a:cubicBezTo>
                    <a:pt x="203" y="108"/>
                    <a:pt x="108" y="179"/>
                    <a:pt x="1" y="262"/>
                  </a:cubicBezTo>
                  <a:lnTo>
                    <a:pt x="18825" y="22956"/>
                  </a:lnTo>
                  <a:cubicBezTo>
                    <a:pt x="18896" y="22848"/>
                    <a:pt x="18991" y="22777"/>
                    <a:pt x="19098" y="22717"/>
                  </a:cubicBezTo>
                  <a:lnTo>
                    <a:pt x="18682" y="22229"/>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1"/>
            <p:cNvSpPr/>
            <p:nvPr/>
          </p:nvSpPr>
          <p:spPr>
            <a:xfrm>
              <a:off x="1726400" y="1324400"/>
              <a:ext cx="224450" cy="261075"/>
            </a:xfrm>
            <a:custGeom>
              <a:avLst/>
              <a:gdLst/>
              <a:ahLst/>
              <a:cxnLst/>
              <a:rect l="l" t="t" r="r" b="b"/>
              <a:pathLst>
                <a:path w="8978" h="10443" extrusionOk="0">
                  <a:moveTo>
                    <a:pt x="0" y="0"/>
                  </a:moveTo>
                  <a:lnTo>
                    <a:pt x="8680" y="10442"/>
                  </a:lnTo>
                  <a:cubicBezTo>
                    <a:pt x="8763" y="10359"/>
                    <a:pt x="8870" y="10287"/>
                    <a:pt x="8978" y="10240"/>
                  </a:cubicBezTo>
                  <a:lnTo>
                    <a:pt x="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1"/>
            <p:cNvSpPr/>
            <p:nvPr/>
          </p:nvSpPr>
          <p:spPr>
            <a:xfrm>
              <a:off x="1592450" y="1416675"/>
              <a:ext cx="110450" cy="205100"/>
            </a:xfrm>
            <a:custGeom>
              <a:avLst/>
              <a:gdLst/>
              <a:ahLst/>
              <a:cxnLst/>
              <a:rect l="l" t="t" r="r" b="b"/>
              <a:pathLst>
                <a:path w="4418" h="8204" extrusionOk="0">
                  <a:moveTo>
                    <a:pt x="334" y="0"/>
                  </a:moveTo>
                  <a:cubicBezTo>
                    <a:pt x="239" y="60"/>
                    <a:pt x="155" y="108"/>
                    <a:pt x="48" y="131"/>
                  </a:cubicBezTo>
                  <a:cubicBezTo>
                    <a:pt x="44" y="127"/>
                    <a:pt x="39" y="126"/>
                    <a:pt x="33" y="126"/>
                  </a:cubicBezTo>
                  <a:cubicBezTo>
                    <a:pt x="22" y="126"/>
                    <a:pt x="8" y="131"/>
                    <a:pt x="0" y="131"/>
                  </a:cubicBezTo>
                  <a:lnTo>
                    <a:pt x="4108" y="8204"/>
                  </a:lnTo>
                  <a:cubicBezTo>
                    <a:pt x="4203" y="8132"/>
                    <a:pt x="4299" y="8073"/>
                    <a:pt x="4418" y="8025"/>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1"/>
            <p:cNvSpPr/>
            <p:nvPr/>
          </p:nvSpPr>
          <p:spPr>
            <a:xfrm>
              <a:off x="1346575" y="166997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1"/>
            <p:cNvSpPr/>
            <p:nvPr/>
          </p:nvSpPr>
          <p:spPr>
            <a:xfrm>
              <a:off x="1593350" y="1324400"/>
              <a:ext cx="59850" cy="58675"/>
            </a:xfrm>
            <a:custGeom>
              <a:avLst/>
              <a:gdLst/>
              <a:ahLst/>
              <a:cxnLst/>
              <a:rect l="l" t="t" r="r" b="b"/>
              <a:pathLst>
                <a:path w="2394" h="2347" extrusionOk="0">
                  <a:moveTo>
                    <a:pt x="1905" y="0"/>
                  </a:moveTo>
                  <a:lnTo>
                    <a:pt x="0" y="2191"/>
                  </a:lnTo>
                  <a:cubicBezTo>
                    <a:pt x="119" y="2215"/>
                    <a:pt x="238" y="2275"/>
                    <a:pt x="334" y="2346"/>
                  </a:cubicBezTo>
                  <a:lnTo>
                    <a:pt x="2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1"/>
            <p:cNvSpPr/>
            <p:nvPr/>
          </p:nvSpPr>
          <p:spPr>
            <a:xfrm>
              <a:off x="1345100" y="16693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1"/>
            <p:cNvSpPr/>
            <p:nvPr/>
          </p:nvSpPr>
          <p:spPr>
            <a:xfrm>
              <a:off x="1348075" y="167057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1"/>
            <p:cNvSpPr/>
            <p:nvPr/>
          </p:nvSpPr>
          <p:spPr>
            <a:xfrm>
              <a:off x="1354625" y="1406550"/>
              <a:ext cx="219700" cy="254225"/>
            </a:xfrm>
            <a:custGeom>
              <a:avLst/>
              <a:gdLst/>
              <a:ahLst/>
              <a:cxnLst/>
              <a:rect l="l" t="t" r="r" b="b"/>
              <a:pathLst>
                <a:path w="8788" h="10169" extrusionOk="0">
                  <a:moveTo>
                    <a:pt x="8573" y="1"/>
                  </a:moveTo>
                  <a:lnTo>
                    <a:pt x="215" y="9561"/>
                  </a:lnTo>
                  <a:lnTo>
                    <a:pt x="0" y="10169"/>
                  </a:lnTo>
                  <a:lnTo>
                    <a:pt x="0" y="10169"/>
                  </a:lnTo>
                  <a:lnTo>
                    <a:pt x="167" y="10157"/>
                  </a:lnTo>
                  <a:lnTo>
                    <a:pt x="8787" y="322"/>
                  </a:lnTo>
                  <a:cubicBezTo>
                    <a:pt x="8692" y="227"/>
                    <a:pt x="8620" y="120"/>
                    <a:pt x="857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1"/>
            <p:cNvSpPr/>
            <p:nvPr/>
          </p:nvSpPr>
          <p:spPr>
            <a:xfrm>
              <a:off x="1345700" y="1669675"/>
              <a:ext cx="600" cy="325"/>
            </a:xfrm>
            <a:custGeom>
              <a:avLst/>
              <a:gdLst/>
              <a:ahLst/>
              <a:cxnLst/>
              <a:rect l="l" t="t" r="r" b="b"/>
              <a:pathLst>
                <a:path w="24" h="13" extrusionOk="0">
                  <a:moveTo>
                    <a:pt x="0" y="1"/>
                  </a:moveTo>
                  <a:cubicBezTo>
                    <a:pt x="0" y="13"/>
                    <a:pt x="24" y="13"/>
                    <a:pt x="24" y="13"/>
                  </a:cubicBezTo>
                  <a:cubicBezTo>
                    <a:pt x="24" y="1"/>
                    <a:pt x="0"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1"/>
            <p:cNvSpPr/>
            <p:nvPr/>
          </p:nvSpPr>
          <p:spPr>
            <a:xfrm>
              <a:off x="1348675" y="1635750"/>
              <a:ext cx="339650" cy="34250"/>
            </a:xfrm>
            <a:custGeom>
              <a:avLst/>
              <a:gdLst/>
              <a:ahLst/>
              <a:cxnLst/>
              <a:rect l="l" t="t" r="r" b="b"/>
              <a:pathLst>
                <a:path w="13586" h="1370" extrusionOk="0">
                  <a:moveTo>
                    <a:pt x="13550" y="0"/>
                  </a:moveTo>
                  <a:lnTo>
                    <a:pt x="393" y="989"/>
                  </a:lnTo>
                  <a:lnTo>
                    <a:pt x="226" y="1001"/>
                  </a:lnTo>
                  <a:lnTo>
                    <a:pt x="131" y="1274"/>
                  </a:lnTo>
                  <a:lnTo>
                    <a:pt x="131" y="1286"/>
                  </a:lnTo>
                  <a:cubicBezTo>
                    <a:pt x="119" y="1298"/>
                    <a:pt x="119" y="1310"/>
                    <a:pt x="107" y="1334"/>
                  </a:cubicBezTo>
                  <a:lnTo>
                    <a:pt x="95" y="1346"/>
                  </a:lnTo>
                  <a:cubicBezTo>
                    <a:pt x="75" y="1356"/>
                    <a:pt x="63" y="1358"/>
                    <a:pt x="52" y="1366"/>
                  </a:cubicBezTo>
                  <a:lnTo>
                    <a:pt x="52" y="1366"/>
                  </a:lnTo>
                  <a:lnTo>
                    <a:pt x="13585" y="346"/>
                  </a:lnTo>
                  <a:cubicBezTo>
                    <a:pt x="13585" y="334"/>
                    <a:pt x="13585" y="334"/>
                    <a:pt x="13573" y="322"/>
                  </a:cubicBezTo>
                  <a:cubicBezTo>
                    <a:pt x="13550" y="227"/>
                    <a:pt x="13538" y="119"/>
                    <a:pt x="13550" y="0"/>
                  </a:cubicBezTo>
                  <a:close/>
                  <a:moveTo>
                    <a:pt x="52" y="1366"/>
                  </a:moveTo>
                  <a:lnTo>
                    <a:pt x="0" y="1370"/>
                  </a:lnTo>
                  <a:lnTo>
                    <a:pt x="48" y="1370"/>
                  </a:lnTo>
                  <a:cubicBezTo>
                    <a:pt x="49" y="1368"/>
                    <a:pt x="51" y="1367"/>
                    <a:pt x="52" y="1366"/>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1"/>
            <p:cNvSpPr/>
            <p:nvPr/>
          </p:nvSpPr>
          <p:spPr>
            <a:xfrm>
              <a:off x="1346575" y="1669975"/>
              <a:ext cx="1225" cy="625"/>
            </a:xfrm>
            <a:custGeom>
              <a:avLst/>
              <a:gdLst/>
              <a:ahLst/>
              <a:cxnLst/>
              <a:rect l="l" t="t" r="r" b="b"/>
              <a:pathLst>
                <a:path w="49" h="25" extrusionOk="0">
                  <a:moveTo>
                    <a:pt x="49" y="24"/>
                  </a:moveTo>
                  <a:cubicBezTo>
                    <a:pt x="25" y="24"/>
                    <a:pt x="13" y="24"/>
                    <a:pt x="1" y="1"/>
                  </a:cubicBezTo>
                  <a:cubicBezTo>
                    <a:pt x="13" y="24"/>
                    <a:pt x="25" y="24"/>
                    <a:pt x="49"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1"/>
            <p:cNvSpPr/>
            <p:nvPr/>
          </p:nvSpPr>
          <p:spPr>
            <a:xfrm>
              <a:off x="1346575" y="1669975"/>
              <a:ext cx="25" cy="25"/>
            </a:xfrm>
            <a:custGeom>
              <a:avLst/>
              <a:gdLst/>
              <a:ahLst/>
              <a:cxnLst/>
              <a:rect l="l" t="t" r="r" b="b"/>
              <a:pathLst>
                <a:path w="1" h="1" extrusionOk="0">
                  <a:moveTo>
                    <a:pt x="1" y="1"/>
                  </a:moveTo>
                  <a:lnTo>
                    <a:pt x="1" y="1"/>
                  </a:ln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1"/>
            <p:cNvSpPr/>
            <p:nvPr/>
          </p:nvSpPr>
          <p:spPr>
            <a:xfrm>
              <a:off x="1345100" y="1669375"/>
              <a:ext cx="325" cy="325"/>
            </a:xfrm>
            <a:custGeom>
              <a:avLst/>
              <a:gdLst/>
              <a:ahLst/>
              <a:cxnLst/>
              <a:rect l="l" t="t" r="r" b="b"/>
              <a:pathLst>
                <a:path w="13" h="13" extrusionOk="0">
                  <a:moveTo>
                    <a:pt x="0" y="1"/>
                  </a:moveTo>
                  <a:lnTo>
                    <a:pt x="0" y="1"/>
                  </a:lnTo>
                  <a:lnTo>
                    <a:pt x="12"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1"/>
            <p:cNvSpPr/>
            <p:nvPr/>
          </p:nvSpPr>
          <p:spPr>
            <a:xfrm>
              <a:off x="1349275" y="1670125"/>
              <a:ext cx="300" cy="475"/>
            </a:xfrm>
            <a:custGeom>
              <a:avLst/>
              <a:gdLst/>
              <a:ahLst/>
              <a:cxnLst/>
              <a:rect l="l" t="t" r="r" b="b"/>
              <a:pathLst>
                <a:path w="12" h="19" extrusionOk="0">
                  <a:moveTo>
                    <a:pt x="10" y="1"/>
                  </a:moveTo>
                  <a:cubicBezTo>
                    <a:pt x="9" y="1"/>
                    <a:pt x="6" y="7"/>
                    <a:pt x="0" y="18"/>
                  </a:cubicBezTo>
                  <a:lnTo>
                    <a:pt x="12" y="18"/>
                  </a:lnTo>
                  <a:cubicBezTo>
                    <a:pt x="12" y="7"/>
                    <a:pt x="12" y="1"/>
                    <a:pt x="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1"/>
            <p:cNvSpPr/>
            <p:nvPr/>
          </p:nvSpPr>
          <p:spPr>
            <a:xfrm>
              <a:off x="1351050" y="1669075"/>
              <a:ext cx="325" cy="325"/>
            </a:xfrm>
            <a:custGeom>
              <a:avLst/>
              <a:gdLst/>
              <a:ahLst/>
              <a:cxnLst/>
              <a:rect l="l" t="t" r="r" b="b"/>
              <a:pathLst>
                <a:path w="13" h="13" extrusionOk="0">
                  <a:moveTo>
                    <a:pt x="0" y="13"/>
                  </a:moveTo>
                  <a:lnTo>
                    <a:pt x="0" y="13"/>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1"/>
            <p:cNvSpPr/>
            <p:nvPr/>
          </p:nvSpPr>
          <p:spPr>
            <a:xfrm>
              <a:off x="992675" y="1324400"/>
              <a:ext cx="353050" cy="345000"/>
            </a:xfrm>
            <a:custGeom>
              <a:avLst/>
              <a:gdLst/>
              <a:ahLst/>
              <a:cxnLst/>
              <a:rect l="l" t="t" r="r" b="b"/>
              <a:pathLst>
                <a:path w="14122" h="13800" extrusionOk="0">
                  <a:moveTo>
                    <a:pt x="0" y="0"/>
                  </a:moveTo>
                  <a:lnTo>
                    <a:pt x="14085" y="13800"/>
                  </a:lnTo>
                  <a:cubicBezTo>
                    <a:pt x="14038" y="13752"/>
                    <a:pt x="14026" y="13681"/>
                    <a:pt x="14038" y="13609"/>
                  </a:cubicBezTo>
                  <a:lnTo>
                    <a:pt x="14121" y="13335"/>
                  </a:lnTo>
                  <a:lnTo>
                    <a:pt x="5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1"/>
            <p:cNvSpPr/>
            <p:nvPr/>
          </p:nvSpPr>
          <p:spPr>
            <a:xfrm>
              <a:off x="1346275" y="1669975"/>
              <a:ext cx="325" cy="25"/>
            </a:xfrm>
            <a:custGeom>
              <a:avLst/>
              <a:gdLst/>
              <a:ahLst/>
              <a:cxnLst/>
              <a:rect l="l" t="t" r="r" b="b"/>
              <a:pathLst>
                <a:path w="13" h="1" extrusionOk="0">
                  <a:moveTo>
                    <a:pt x="1" y="1"/>
                  </a:moveTo>
                  <a:lnTo>
                    <a:pt x="1" y="1"/>
                  </a:lnTo>
                  <a:lnTo>
                    <a:pt x="1" y="1"/>
                  </a:lnTo>
                  <a:cubicBezTo>
                    <a:pt x="13" y="1"/>
                    <a:pt x="13"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1"/>
            <p:cNvSpPr/>
            <p:nvPr/>
          </p:nvSpPr>
          <p:spPr>
            <a:xfrm>
              <a:off x="1348075" y="167057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1"/>
            <p:cNvSpPr/>
            <p:nvPr/>
          </p:nvSpPr>
          <p:spPr>
            <a:xfrm>
              <a:off x="1351050" y="1669375"/>
              <a:ext cx="25" cy="25"/>
            </a:xfrm>
            <a:custGeom>
              <a:avLst/>
              <a:gdLst/>
              <a:ahLst/>
              <a:cxnLst/>
              <a:rect l="l" t="t" r="r" b="b"/>
              <a:pathLst>
                <a:path w="1" h="1" extrusionOk="0">
                  <a:moveTo>
                    <a:pt x="0"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1"/>
            <p:cNvSpPr/>
            <p:nvPr/>
          </p:nvSpPr>
          <p:spPr>
            <a:xfrm>
              <a:off x="1351950" y="1667600"/>
              <a:ext cx="25" cy="325"/>
            </a:xfrm>
            <a:custGeom>
              <a:avLst/>
              <a:gdLst/>
              <a:ahLst/>
              <a:cxnLst/>
              <a:rect l="l" t="t" r="r" b="b"/>
              <a:pathLst>
                <a:path w="1" h="13" extrusionOk="0">
                  <a:moveTo>
                    <a:pt x="0" y="0"/>
                  </a:moveTo>
                  <a:cubicBezTo>
                    <a:pt x="0" y="0"/>
                    <a:pt x="0" y="12"/>
                    <a:pt x="0" y="0"/>
                  </a:cubicBezTo>
                  <a:cubicBezTo>
                    <a:pt x="0" y="12"/>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1"/>
            <p:cNvSpPr/>
            <p:nvPr/>
          </p:nvSpPr>
          <p:spPr>
            <a:xfrm>
              <a:off x="1343300" y="1324400"/>
              <a:ext cx="127425" cy="346500"/>
            </a:xfrm>
            <a:custGeom>
              <a:avLst/>
              <a:gdLst/>
              <a:ahLst/>
              <a:cxnLst/>
              <a:rect l="l" t="t" r="r" b="b"/>
              <a:pathLst>
                <a:path w="5097" h="13860" extrusionOk="0">
                  <a:moveTo>
                    <a:pt x="4716" y="0"/>
                  </a:moveTo>
                  <a:lnTo>
                    <a:pt x="120" y="13335"/>
                  </a:lnTo>
                  <a:lnTo>
                    <a:pt x="25" y="13609"/>
                  </a:lnTo>
                  <a:cubicBezTo>
                    <a:pt x="1" y="13681"/>
                    <a:pt x="25" y="13752"/>
                    <a:pt x="72" y="13800"/>
                  </a:cubicBezTo>
                  <a:lnTo>
                    <a:pt x="84" y="13812"/>
                  </a:lnTo>
                  <a:cubicBezTo>
                    <a:pt x="84" y="13812"/>
                    <a:pt x="96" y="13812"/>
                    <a:pt x="96" y="13824"/>
                  </a:cubicBezTo>
                  <a:cubicBezTo>
                    <a:pt x="96" y="13824"/>
                    <a:pt x="120" y="13824"/>
                    <a:pt x="120" y="13847"/>
                  </a:cubicBezTo>
                  <a:lnTo>
                    <a:pt x="132" y="13847"/>
                  </a:lnTo>
                  <a:cubicBezTo>
                    <a:pt x="144" y="13847"/>
                    <a:pt x="156" y="13859"/>
                    <a:pt x="180" y="13859"/>
                  </a:cubicBezTo>
                  <a:cubicBezTo>
                    <a:pt x="180" y="13847"/>
                    <a:pt x="180" y="13847"/>
                    <a:pt x="191" y="13847"/>
                  </a:cubicBezTo>
                  <a:lnTo>
                    <a:pt x="251" y="13847"/>
                  </a:lnTo>
                  <a:cubicBezTo>
                    <a:pt x="263" y="13847"/>
                    <a:pt x="275" y="13824"/>
                    <a:pt x="299" y="13812"/>
                  </a:cubicBezTo>
                  <a:lnTo>
                    <a:pt x="310" y="13800"/>
                  </a:lnTo>
                  <a:cubicBezTo>
                    <a:pt x="322" y="13788"/>
                    <a:pt x="322" y="13764"/>
                    <a:pt x="334" y="13752"/>
                  </a:cubicBezTo>
                  <a:lnTo>
                    <a:pt x="334" y="13740"/>
                  </a:lnTo>
                  <a:lnTo>
                    <a:pt x="430" y="13466"/>
                  </a:lnTo>
                  <a:lnTo>
                    <a:pt x="632" y="12847"/>
                  </a:lnTo>
                  <a:lnTo>
                    <a:pt x="509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1"/>
            <p:cNvSpPr/>
            <p:nvPr/>
          </p:nvSpPr>
          <p:spPr>
            <a:xfrm>
              <a:off x="2236875" y="1685475"/>
              <a:ext cx="58075" cy="57750"/>
            </a:xfrm>
            <a:custGeom>
              <a:avLst/>
              <a:gdLst/>
              <a:ahLst/>
              <a:cxnLst/>
              <a:rect l="l" t="t" r="r" b="b"/>
              <a:pathLst>
                <a:path w="2323" h="2310" extrusionOk="0">
                  <a:moveTo>
                    <a:pt x="1174" y="0"/>
                  </a:moveTo>
                  <a:cubicBezTo>
                    <a:pt x="1081" y="0"/>
                    <a:pt x="987" y="12"/>
                    <a:pt x="893" y="35"/>
                  </a:cubicBezTo>
                  <a:cubicBezTo>
                    <a:pt x="774" y="71"/>
                    <a:pt x="655" y="119"/>
                    <a:pt x="572" y="190"/>
                  </a:cubicBezTo>
                  <a:cubicBezTo>
                    <a:pt x="465" y="250"/>
                    <a:pt x="370" y="333"/>
                    <a:pt x="298" y="428"/>
                  </a:cubicBezTo>
                  <a:cubicBezTo>
                    <a:pt x="227" y="512"/>
                    <a:pt x="155" y="631"/>
                    <a:pt x="108" y="738"/>
                  </a:cubicBezTo>
                  <a:cubicBezTo>
                    <a:pt x="12" y="964"/>
                    <a:pt x="0" y="1202"/>
                    <a:pt x="60" y="1440"/>
                  </a:cubicBezTo>
                  <a:cubicBezTo>
                    <a:pt x="200" y="1948"/>
                    <a:pt x="665" y="2309"/>
                    <a:pt x="1168" y="2309"/>
                  </a:cubicBezTo>
                  <a:cubicBezTo>
                    <a:pt x="1219" y="2309"/>
                    <a:pt x="1270" y="2305"/>
                    <a:pt x="1322" y="2298"/>
                  </a:cubicBezTo>
                  <a:cubicBezTo>
                    <a:pt x="1370" y="2298"/>
                    <a:pt x="1417" y="2286"/>
                    <a:pt x="1465" y="2274"/>
                  </a:cubicBezTo>
                  <a:lnTo>
                    <a:pt x="1477" y="2274"/>
                  </a:lnTo>
                  <a:cubicBezTo>
                    <a:pt x="1596" y="2238"/>
                    <a:pt x="1715" y="2202"/>
                    <a:pt x="1798" y="2119"/>
                  </a:cubicBezTo>
                  <a:cubicBezTo>
                    <a:pt x="2025" y="1976"/>
                    <a:pt x="2191" y="1762"/>
                    <a:pt x="2263" y="1512"/>
                  </a:cubicBezTo>
                  <a:cubicBezTo>
                    <a:pt x="2310" y="1393"/>
                    <a:pt x="2322" y="1274"/>
                    <a:pt x="2322" y="1143"/>
                  </a:cubicBezTo>
                  <a:cubicBezTo>
                    <a:pt x="2322" y="1071"/>
                    <a:pt x="2310" y="964"/>
                    <a:pt x="2298" y="869"/>
                  </a:cubicBezTo>
                  <a:cubicBezTo>
                    <a:pt x="2157" y="345"/>
                    <a:pt x="1684" y="0"/>
                    <a:pt x="117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1"/>
            <p:cNvSpPr/>
            <p:nvPr/>
          </p:nvSpPr>
          <p:spPr>
            <a:xfrm>
              <a:off x="2434225" y="1733500"/>
              <a:ext cx="85450" cy="81450"/>
            </a:xfrm>
            <a:custGeom>
              <a:avLst/>
              <a:gdLst/>
              <a:ahLst/>
              <a:cxnLst/>
              <a:rect l="l" t="t" r="r" b="b"/>
              <a:pathLst>
                <a:path w="3418" h="3258" extrusionOk="0">
                  <a:moveTo>
                    <a:pt x="1610" y="0"/>
                  </a:moveTo>
                  <a:cubicBezTo>
                    <a:pt x="1558" y="0"/>
                    <a:pt x="1505" y="3"/>
                    <a:pt x="1453" y="8"/>
                  </a:cubicBezTo>
                  <a:cubicBezTo>
                    <a:pt x="1381" y="19"/>
                    <a:pt x="1310" y="19"/>
                    <a:pt x="1227" y="55"/>
                  </a:cubicBezTo>
                  <a:cubicBezTo>
                    <a:pt x="1191" y="67"/>
                    <a:pt x="1155" y="79"/>
                    <a:pt x="1108" y="79"/>
                  </a:cubicBezTo>
                  <a:cubicBezTo>
                    <a:pt x="560" y="281"/>
                    <a:pt x="179" y="722"/>
                    <a:pt x="36" y="1258"/>
                  </a:cubicBezTo>
                  <a:cubicBezTo>
                    <a:pt x="12" y="1377"/>
                    <a:pt x="0" y="1496"/>
                    <a:pt x="0" y="1627"/>
                  </a:cubicBezTo>
                  <a:cubicBezTo>
                    <a:pt x="0" y="1770"/>
                    <a:pt x="12" y="1901"/>
                    <a:pt x="36" y="2032"/>
                  </a:cubicBezTo>
                  <a:cubicBezTo>
                    <a:pt x="203" y="2686"/>
                    <a:pt x="750" y="3151"/>
                    <a:pt x="1381" y="3234"/>
                  </a:cubicBezTo>
                  <a:cubicBezTo>
                    <a:pt x="1501" y="3258"/>
                    <a:pt x="1620" y="3258"/>
                    <a:pt x="1739" y="3258"/>
                  </a:cubicBezTo>
                  <a:cubicBezTo>
                    <a:pt x="1822" y="3258"/>
                    <a:pt x="1929" y="3234"/>
                    <a:pt x="2012" y="3210"/>
                  </a:cubicBezTo>
                  <a:cubicBezTo>
                    <a:pt x="2882" y="2984"/>
                    <a:pt x="3417" y="2091"/>
                    <a:pt x="3191" y="1210"/>
                  </a:cubicBezTo>
                  <a:cubicBezTo>
                    <a:pt x="3084" y="817"/>
                    <a:pt x="2834" y="484"/>
                    <a:pt x="2524" y="281"/>
                  </a:cubicBezTo>
                  <a:cubicBezTo>
                    <a:pt x="2417" y="198"/>
                    <a:pt x="2310" y="162"/>
                    <a:pt x="2191" y="115"/>
                  </a:cubicBezTo>
                  <a:cubicBezTo>
                    <a:pt x="2020" y="39"/>
                    <a:pt x="1818" y="0"/>
                    <a:pt x="161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1"/>
            <p:cNvSpPr/>
            <p:nvPr/>
          </p:nvSpPr>
          <p:spPr>
            <a:xfrm>
              <a:off x="2630075" y="1418625"/>
              <a:ext cx="41100" cy="40925"/>
            </a:xfrm>
            <a:custGeom>
              <a:avLst/>
              <a:gdLst/>
              <a:ahLst/>
              <a:cxnLst/>
              <a:rect l="l" t="t" r="r" b="b"/>
              <a:pathLst>
                <a:path w="1644" h="1637" extrusionOk="0">
                  <a:moveTo>
                    <a:pt x="848" y="0"/>
                  </a:moveTo>
                  <a:cubicBezTo>
                    <a:pt x="779" y="0"/>
                    <a:pt x="706" y="10"/>
                    <a:pt x="632" y="30"/>
                  </a:cubicBezTo>
                  <a:cubicBezTo>
                    <a:pt x="525" y="53"/>
                    <a:pt x="417" y="101"/>
                    <a:pt x="334" y="161"/>
                  </a:cubicBezTo>
                  <a:cubicBezTo>
                    <a:pt x="239" y="232"/>
                    <a:pt x="167" y="315"/>
                    <a:pt x="108" y="411"/>
                  </a:cubicBezTo>
                  <a:cubicBezTo>
                    <a:pt x="48" y="518"/>
                    <a:pt x="24" y="637"/>
                    <a:pt x="1" y="756"/>
                  </a:cubicBezTo>
                  <a:cubicBezTo>
                    <a:pt x="1" y="851"/>
                    <a:pt x="1" y="923"/>
                    <a:pt x="36" y="1006"/>
                  </a:cubicBezTo>
                  <a:cubicBezTo>
                    <a:pt x="84" y="1173"/>
                    <a:pt x="155" y="1327"/>
                    <a:pt x="274" y="1423"/>
                  </a:cubicBezTo>
                  <a:cubicBezTo>
                    <a:pt x="358" y="1506"/>
                    <a:pt x="465" y="1577"/>
                    <a:pt x="584" y="1601"/>
                  </a:cubicBezTo>
                  <a:cubicBezTo>
                    <a:pt x="650" y="1625"/>
                    <a:pt x="721" y="1637"/>
                    <a:pt x="794" y="1637"/>
                  </a:cubicBezTo>
                  <a:cubicBezTo>
                    <a:pt x="867" y="1637"/>
                    <a:pt x="941" y="1625"/>
                    <a:pt x="1013" y="1601"/>
                  </a:cubicBezTo>
                  <a:cubicBezTo>
                    <a:pt x="1358" y="1530"/>
                    <a:pt x="1596" y="1232"/>
                    <a:pt x="1632" y="887"/>
                  </a:cubicBezTo>
                  <a:cubicBezTo>
                    <a:pt x="1644" y="803"/>
                    <a:pt x="1632" y="708"/>
                    <a:pt x="1596" y="625"/>
                  </a:cubicBezTo>
                  <a:cubicBezTo>
                    <a:pt x="1584" y="589"/>
                    <a:pt x="1584" y="565"/>
                    <a:pt x="1572" y="530"/>
                  </a:cubicBezTo>
                  <a:cubicBezTo>
                    <a:pt x="1548" y="446"/>
                    <a:pt x="1489" y="351"/>
                    <a:pt x="1417" y="268"/>
                  </a:cubicBezTo>
                  <a:cubicBezTo>
                    <a:pt x="1322" y="172"/>
                    <a:pt x="1227" y="101"/>
                    <a:pt x="1120" y="53"/>
                  </a:cubicBezTo>
                  <a:cubicBezTo>
                    <a:pt x="1037" y="19"/>
                    <a:pt x="945" y="0"/>
                    <a:pt x="84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1"/>
            <p:cNvSpPr/>
            <p:nvPr/>
          </p:nvSpPr>
          <p:spPr>
            <a:xfrm>
              <a:off x="2338375" y="1395450"/>
              <a:ext cx="32475" cy="28775"/>
            </a:xfrm>
            <a:custGeom>
              <a:avLst/>
              <a:gdLst/>
              <a:ahLst/>
              <a:cxnLst/>
              <a:rect l="l" t="t" r="r" b="b"/>
              <a:pathLst>
                <a:path w="1299" h="1151" extrusionOk="0">
                  <a:moveTo>
                    <a:pt x="645" y="0"/>
                  </a:moveTo>
                  <a:cubicBezTo>
                    <a:pt x="601" y="0"/>
                    <a:pt x="557" y="5"/>
                    <a:pt x="512" y="16"/>
                  </a:cubicBezTo>
                  <a:cubicBezTo>
                    <a:pt x="191" y="87"/>
                    <a:pt x="1" y="421"/>
                    <a:pt x="96" y="718"/>
                  </a:cubicBezTo>
                  <a:cubicBezTo>
                    <a:pt x="157" y="982"/>
                    <a:pt x="399" y="1151"/>
                    <a:pt x="653" y="1151"/>
                  </a:cubicBezTo>
                  <a:cubicBezTo>
                    <a:pt x="698" y="1151"/>
                    <a:pt x="742" y="1146"/>
                    <a:pt x="786" y="1135"/>
                  </a:cubicBezTo>
                  <a:cubicBezTo>
                    <a:pt x="1108" y="1064"/>
                    <a:pt x="1298" y="730"/>
                    <a:pt x="1203" y="433"/>
                  </a:cubicBezTo>
                  <a:cubicBezTo>
                    <a:pt x="1132" y="169"/>
                    <a:pt x="897" y="0"/>
                    <a:pt x="6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1"/>
            <p:cNvSpPr/>
            <p:nvPr/>
          </p:nvSpPr>
          <p:spPr>
            <a:xfrm>
              <a:off x="3084300" y="1355525"/>
              <a:ext cx="30375" cy="29150"/>
            </a:xfrm>
            <a:custGeom>
              <a:avLst/>
              <a:gdLst/>
              <a:ahLst/>
              <a:cxnLst/>
              <a:rect l="l" t="t" r="r" b="b"/>
              <a:pathLst>
                <a:path w="1215" h="1166" extrusionOk="0">
                  <a:moveTo>
                    <a:pt x="581" y="1"/>
                  </a:moveTo>
                  <a:cubicBezTo>
                    <a:pt x="531" y="1"/>
                    <a:pt x="483" y="9"/>
                    <a:pt x="441" y="18"/>
                  </a:cubicBezTo>
                  <a:cubicBezTo>
                    <a:pt x="310" y="53"/>
                    <a:pt x="191" y="137"/>
                    <a:pt x="108" y="244"/>
                  </a:cubicBezTo>
                  <a:lnTo>
                    <a:pt x="108" y="256"/>
                  </a:lnTo>
                  <a:cubicBezTo>
                    <a:pt x="48" y="339"/>
                    <a:pt x="24" y="434"/>
                    <a:pt x="1" y="530"/>
                  </a:cubicBezTo>
                  <a:cubicBezTo>
                    <a:pt x="1" y="589"/>
                    <a:pt x="1" y="660"/>
                    <a:pt x="24" y="732"/>
                  </a:cubicBezTo>
                  <a:cubicBezTo>
                    <a:pt x="36" y="791"/>
                    <a:pt x="48" y="839"/>
                    <a:pt x="84" y="887"/>
                  </a:cubicBezTo>
                  <a:cubicBezTo>
                    <a:pt x="96" y="899"/>
                    <a:pt x="96" y="911"/>
                    <a:pt x="108" y="934"/>
                  </a:cubicBezTo>
                  <a:cubicBezTo>
                    <a:pt x="191" y="1030"/>
                    <a:pt x="286" y="1113"/>
                    <a:pt x="405" y="1137"/>
                  </a:cubicBezTo>
                  <a:cubicBezTo>
                    <a:pt x="429" y="1137"/>
                    <a:pt x="453" y="1149"/>
                    <a:pt x="465" y="1149"/>
                  </a:cubicBezTo>
                  <a:cubicBezTo>
                    <a:pt x="508" y="1159"/>
                    <a:pt x="546" y="1165"/>
                    <a:pt x="583" y="1165"/>
                  </a:cubicBezTo>
                  <a:cubicBezTo>
                    <a:pt x="629" y="1165"/>
                    <a:pt x="674" y="1156"/>
                    <a:pt x="727" y="1137"/>
                  </a:cubicBezTo>
                  <a:cubicBezTo>
                    <a:pt x="786" y="1125"/>
                    <a:pt x="822" y="1113"/>
                    <a:pt x="870" y="1077"/>
                  </a:cubicBezTo>
                  <a:cubicBezTo>
                    <a:pt x="1096" y="946"/>
                    <a:pt x="1215" y="696"/>
                    <a:pt x="1132" y="434"/>
                  </a:cubicBezTo>
                  <a:cubicBezTo>
                    <a:pt x="1108" y="339"/>
                    <a:pt x="1048" y="232"/>
                    <a:pt x="977" y="160"/>
                  </a:cubicBezTo>
                  <a:cubicBezTo>
                    <a:pt x="882" y="77"/>
                    <a:pt x="763" y="18"/>
                    <a:pt x="644" y="6"/>
                  </a:cubicBezTo>
                  <a:cubicBezTo>
                    <a:pt x="623" y="2"/>
                    <a:pt x="602" y="1"/>
                    <a:pt x="5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1"/>
            <p:cNvSpPr/>
            <p:nvPr/>
          </p:nvSpPr>
          <p:spPr>
            <a:xfrm>
              <a:off x="1937425" y="1579200"/>
              <a:ext cx="42300" cy="40575"/>
            </a:xfrm>
            <a:custGeom>
              <a:avLst/>
              <a:gdLst/>
              <a:ahLst/>
              <a:cxnLst/>
              <a:rect l="l" t="t" r="r" b="b"/>
              <a:pathLst>
                <a:path w="1692" h="1623" extrusionOk="0">
                  <a:moveTo>
                    <a:pt x="863" y="1"/>
                  </a:moveTo>
                  <a:cubicBezTo>
                    <a:pt x="799" y="1"/>
                    <a:pt x="734" y="8"/>
                    <a:pt x="668" y="24"/>
                  </a:cubicBezTo>
                  <a:lnTo>
                    <a:pt x="537" y="60"/>
                  </a:lnTo>
                  <a:cubicBezTo>
                    <a:pt x="418" y="107"/>
                    <a:pt x="322" y="179"/>
                    <a:pt x="239" y="274"/>
                  </a:cubicBezTo>
                  <a:cubicBezTo>
                    <a:pt x="72" y="465"/>
                    <a:pt x="1" y="738"/>
                    <a:pt x="72" y="1000"/>
                  </a:cubicBezTo>
                  <a:cubicBezTo>
                    <a:pt x="163" y="1363"/>
                    <a:pt x="492" y="1623"/>
                    <a:pt x="857" y="1623"/>
                  </a:cubicBezTo>
                  <a:cubicBezTo>
                    <a:pt x="924" y="1623"/>
                    <a:pt x="992" y="1614"/>
                    <a:pt x="1060" y="1596"/>
                  </a:cubicBezTo>
                  <a:cubicBezTo>
                    <a:pt x="1132" y="1584"/>
                    <a:pt x="1203" y="1548"/>
                    <a:pt x="1263" y="1524"/>
                  </a:cubicBezTo>
                  <a:cubicBezTo>
                    <a:pt x="1382" y="1453"/>
                    <a:pt x="1477" y="1358"/>
                    <a:pt x="1549" y="1250"/>
                  </a:cubicBezTo>
                  <a:cubicBezTo>
                    <a:pt x="1561" y="1238"/>
                    <a:pt x="1572" y="1215"/>
                    <a:pt x="1596" y="1191"/>
                  </a:cubicBezTo>
                  <a:cubicBezTo>
                    <a:pt x="1656" y="1096"/>
                    <a:pt x="1680" y="977"/>
                    <a:pt x="1691" y="857"/>
                  </a:cubicBezTo>
                  <a:cubicBezTo>
                    <a:pt x="1691" y="762"/>
                    <a:pt x="1691" y="691"/>
                    <a:pt x="1668" y="596"/>
                  </a:cubicBezTo>
                  <a:cubicBezTo>
                    <a:pt x="1656" y="536"/>
                    <a:pt x="1620" y="476"/>
                    <a:pt x="1596" y="417"/>
                  </a:cubicBezTo>
                  <a:cubicBezTo>
                    <a:pt x="1537" y="322"/>
                    <a:pt x="1453" y="215"/>
                    <a:pt x="1358" y="155"/>
                  </a:cubicBezTo>
                  <a:cubicBezTo>
                    <a:pt x="1209" y="59"/>
                    <a:pt x="1041" y="1"/>
                    <a:pt x="8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1"/>
            <p:cNvSpPr/>
            <p:nvPr/>
          </p:nvSpPr>
          <p:spPr>
            <a:xfrm>
              <a:off x="2435125" y="2175825"/>
              <a:ext cx="44075" cy="41075"/>
            </a:xfrm>
            <a:custGeom>
              <a:avLst/>
              <a:gdLst/>
              <a:ahLst/>
              <a:cxnLst/>
              <a:rect l="l" t="t" r="r" b="b"/>
              <a:pathLst>
                <a:path w="1763" h="1643" extrusionOk="0">
                  <a:moveTo>
                    <a:pt x="867" y="0"/>
                  </a:moveTo>
                  <a:cubicBezTo>
                    <a:pt x="796" y="0"/>
                    <a:pt x="723" y="8"/>
                    <a:pt x="655" y="31"/>
                  </a:cubicBezTo>
                  <a:cubicBezTo>
                    <a:pt x="643" y="31"/>
                    <a:pt x="643" y="31"/>
                    <a:pt x="631" y="43"/>
                  </a:cubicBezTo>
                  <a:cubicBezTo>
                    <a:pt x="583" y="55"/>
                    <a:pt x="524" y="67"/>
                    <a:pt x="476" y="102"/>
                  </a:cubicBezTo>
                  <a:cubicBezTo>
                    <a:pt x="369" y="162"/>
                    <a:pt x="274" y="233"/>
                    <a:pt x="191" y="341"/>
                  </a:cubicBezTo>
                  <a:cubicBezTo>
                    <a:pt x="60" y="531"/>
                    <a:pt x="0" y="769"/>
                    <a:pt x="60" y="1019"/>
                  </a:cubicBezTo>
                  <a:cubicBezTo>
                    <a:pt x="150" y="1390"/>
                    <a:pt x="484" y="1642"/>
                    <a:pt x="843" y="1642"/>
                  </a:cubicBezTo>
                  <a:cubicBezTo>
                    <a:pt x="911" y="1642"/>
                    <a:pt x="980" y="1633"/>
                    <a:pt x="1048" y="1615"/>
                  </a:cubicBezTo>
                  <a:cubicBezTo>
                    <a:pt x="1476" y="1519"/>
                    <a:pt x="1762" y="1067"/>
                    <a:pt x="1643" y="638"/>
                  </a:cubicBezTo>
                  <a:cubicBezTo>
                    <a:pt x="1607" y="519"/>
                    <a:pt x="1548" y="400"/>
                    <a:pt x="1476" y="305"/>
                  </a:cubicBezTo>
                  <a:cubicBezTo>
                    <a:pt x="1381" y="210"/>
                    <a:pt x="1298" y="126"/>
                    <a:pt x="1179" y="67"/>
                  </a:cubicBezTo>
                  <a:cubicBezTo>
                    <a:pt x="1119" y="43"/>
                    <a:pt x="1048" y="31"/>
                    <a:pt x="988" y="7"/>
                  </a:cubicBezTo>
                  <a:cubicBezTo>
                    <a:pt x="949" y="3"/>
                    <a:pt x="908" y="0"/>
                    <a:pt x="8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1"/>
            <p:cNvSpPr/>
            <p:nvPr/>
          </p:nvSpPr>
          <p:spPr>
            <a:xfrm>
              <a:off x="874500" y="1324400"/>
              <a:ext cx="61050" cy="39475"/>
            </a:xfrm>
            <a:custGeom>
              <a:avLst/>
              <a:gdLst/>
              <a:ahLst/>
              <a:cxnLst/>
              <a:rect l="l" t="t" r="r" b="b"/>
              <a:pathLst>
                <a:path w="2442" h="1579" extrusionOk="0">
                  <a:moveTo>
                    <a:pt x="120" y="0"/>
                  </a:moveTo>
                  <a:cubicBezTo>
                    <a:pt x="12" y="215"/>
                    <a:pt x="1" y="465"/>
                    <a:pt x="60" y="715"/>
                  </a:cubicBezTo>
                  <a:cubicBezTo>
                    <a:pt x="182" y="1234"/>
                    <a:pt x="670" y="1579"/>
                    <a:pt x="1188" y="1579"/>
                  </a:cubicBezTo>
                  <a:cubicBezTo>
                    <a:pt x="1276" y="1579"/>
                    <a:pt x="1365" y="1569"/>
                    <a:pt x="1453" y="1548"/>
                  </a:cubicBezTo>
                  <a:cubicBezTo>
                    <a:pt x="2060" y="1394"/>
                    <a:pt x="2441" y="762"/>
                    <a:pt x="2287" y="143"/>
                  </a:cubicBezTo>
                  <a:cubicBezTo>
                    <a:pt x="2275" y="108"/>
                    <a:pt x="2263" y="48"/>
                    <a:pt x="22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1"/>
            <p:cNvSpPr/>
            <p:nvPr/>
          </p:nvSpPr>
          <p:spPr>
            <a:xfrm>
              <a:off x="1687100" y="1615750"/>
              <a:ext cx="48250" cy="45975"/>
            </a:xfrm>
            <a:custGeom>
              <a:avLst/>
              <a:gdLst/>
              <a:ahLst/>
              <a:cxnLst/>
              <a:rect l="l" t="t" r="r" b="b"/>
              <a:pathLst>
                <a:path w="1930" h="1839" extrusionOk="0">
                  <a:moveTo>
                    <a:pt x="912" y="0"/>
                  </a:moveTo>
                  <a:cubicBezTo>
                    <a:pt x="839" y="0"/>
                    <a:pt x="765" y="9"/>
                    <a:pt x="691" y="26"/>
                  </a:cubicBezTo>
                  <a:cubicBezTo>
                    <a:pt x="679" y="26"/>
                    <a:pt x="655" y="50"/>
                    <a:pt x="632" y="50"/>
                  </a:cubicBezTo>
                  <a:cubicBezTo>
                    <a:pt x="513" y="86"/>
                    <a:pt x="417" y="146"/>
                    <a:pt x="322" y="229"/>
                  </a:cubicBezTo>
                  <a:cubicBezTo>
                    <a:pt x="155" y="372"/>
                    <a:pt x="36" y="586"/>
                    <a:pt x="13" y="800"/>
                  </a:cubicBezTo>
                  <a:cubicBezTo>
                    <a:pt x="1" y="908"/>
                    <a:pt x="1" y="1027"/>
                    <a:pt x="24" y="1146"/>
                  </a:cubicBezTo>
                  <a:cubicBezTo>
                    <a:pt x="24" y="1158"/>
                    <a:pt x="24" y="1158"/>
                    <a:pt x="36" y="1181"/>
                  </a:cubicBezTo>
                  <a:cubicBezTo>
                    <a:pt x="158" y="1566"/>
                    <a:pt x="529" y="1839"/>
                    <a:pt x="930" y="1839"/>
                  </a:cubicBezTo>
                  <a:cubicBezTo>
                    <a:pt x="1001" y="1839"/>
                    <a:pt x="1072" y="1830"/>
                    <a:pt x="1144" y="1812"/>
                  </a:cubicBezTo>
                  <a:cubicBezTo>
                    <a:pt x="1620" y="1693"/>
                    <a:pt x="1929" y="1193"/>
                    <a:pt x="1810" y="705"/>
                  </a:cubicBezTo>
                  <a:cubicBezTo>
                    <a:pt x="1699" y="279"/>
                    <a:pt x="1328" y="0"/>
                    <a:pt x="9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1"/>
            <p:cNvSpPr/>
            <p:nvPr/>
          </p:nvSpPr>
          <p:spPr>
            <a:xfrm>
              <a:off x="2480650" y="1385525"/>
              <a:ext cx="17900" cy="16475"/>
            </a:xfrm>
            <a:custGeom>
              <a:avLst/>
              <a:gdLst/>
              <a:ahLst/>
              <a:cxnLst/>
              <a:rect l="l" t="t" r="r" b="b"/>
              <a:pathLst>
                <a:path w="716" h="659" extrusionOk="0">
                  <a:moveTo>
                    <a:pt x="365" y="1"/>
                  </a:moveTo>
                  <a:cubicBezTo>
                    <a:pt x="342" y="1"/>
                    <a:pt x="320" y="3"/>
                    <a:pt x="298" y="8"/>
                  </a:cubicBezTo>
                  <a:cubicBezTo>
                    <a:pt x="239" y="32"/>
                    <a:pt x="191" y="56"/>
                    <a:pt x="144" y="92"/>
                  </a:cubicBezTo>
                  <a:cubicBezTo>
                    <a:pt x="84" y="103"/>
                    <a:pt x="72" y="127"/>
                    <a:pt x="60" y="163"/>
                  </a:cubicBezTo>
                  <a:cubicBezTo>
                    <a:pt x="13" y="234"/>
                    <a:pt x="1" y="330"/>
                    <a:pt x="25" y="413"/>
                  </a:cubicBezTo>
                  <a:cubicBezTo>
                    <a:pt x="25" y="425"/>
                    <a:pt x="48" y="437"/>
                    <a:pt x="48" y="461"/>
                  </a:cubicBezTo>
                  <a:cubicBezTo>
                    <a:pt x="99" y="573"/>
                    <a:pt x="203" y="659"/>
                    <a:pt x="336" y="659"/>
                  </a:cubicBezTo>
                  <a:cubicBezTo>
                    <a:pt x="358" y="659"/>
                    <a:pt x="382" y="656"/>
                    <a:pt x="406" y="651"/>
                  </a:cubicBezTo>
                  <a:lnTo>
                    <a:pt x="441" y="651"/>
                  </a:lnTo>
                  <a:cubicBezTo>
                    <a:pt x="620" y="603"/>
                    <a:pt x="715" y="449"/>
                    <a:pt x="703" y="282"/>
                  </a:cubicBezTo>
                  <a:lnTo>
                    <a:pt x="703" y="246"/>
                  </a:lnTo>
                  <a:cubicBezTo>
                    <a:pt x="652" y="93"/>
                    <a:pt x="504" y="1"/>
                    <a:pt x="3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1"/>
            <p:cNvSpPr/>
            <p:nvPr/>
          </p:nvSpPr>
          <p:spPr>
            <a:xfrm>
              <a:off x="1565650" y="1378450"/>
              <a:ext cx="45875" cy="41525"/>
            </a:xfrm>
            <a:custGeom>
              <a:avLst/>
              <a:gdLst/>
              <a:ahLst/>
              <a:cxnLst/>
              <a:rect l="l" t="t" r="r" b="b"/>
              <a:pathLst>
                <a:path w="1835" h="1661" extrusionOk="0">
                  <a:moveTo>
                    <a:pt x="929" y="1"/>
                  </a:moveTo>
                  <a:cubicBezTo>
                    <a:pt x="856" y="1"/>
                    <a:pt x="787" y="10"/>
                    <a:pt x="715" y="29"/>
                  </a:cubicBezTo>
                  <a:cubicBezTo>
                    <a:pt x="275" y="124"/>
                    <a:pt x="1" y="589"/>
                    <a:pt x="120" y="1041"/>
                  </a:cubicBezTo>
                  <a:cubicBezTo>
                    <a:pt x="120" y="1065"/>
                    <a:pt x="132" y="1089"/>
                    <a:pt x="156" y="1113"/>
                  </a:cubicBezTo>
                  <a:cubicBezTo>
                    <a:pt x="191" y="1232"/>
                    <a:pt x="275" y="1351"/>
                    <a:pt x="358" y="1422"/>
                  </a:cubicBezTo>
                  <a:cubicBezTo>
                    <a:pt x="516" y="1570"/>
                    <a:pt x="730" y="1661"/>
                    <a:pt x="948" y="1661"/>
                  </a:cubicBezTo>
                  <a:cubicBezTo>
                    <a:pt x="993" y="1661"/>
                    <a:pt x="1039" y="1657"/>
                    <a:pt x="1084" y="1648"/>
                  </a:cubicBezTo>
                  <a:cubicBezTo>
                    <a:pt x="1108" y="1648"/>
                    <a:pt x="1120" y="1648"/>
                    <a:pt x="1144" y="1637"/>
                  </a:cubicBezTo>
                  <a:cubicBezTo>
                    <a:pt x="1251" y="1601"/>
                    <a:pt x="1334" y="1565"/>
                    <a:pt x="1430" y="1506"/>
                  </a:cubicBezTo>
                  <a:cubicBezTo>
                    <a:pt x="1692" y="1303"/>
                    <a:pt x="1834" y="970"/>
                    <a:pt x="1751" y="625"/>
                  </a:cubicBezTo>
                  <a:cubicBezTo>
                    <a:pt x="1715" y="422"/>
                    <a:pt x="1608" y="279"/>
                    <a:pt x="1453" y="172"/>
                  </a:cubicBezTo>
                  <a:cubicBezTo>
                    <a:pt x="1358" y="101"/>
                    <a:pt x="1239" y="41"/>
                    <a:pt x="1120" y="17"/>
                  </a:cubicBezTo>
                  <a:cubicBezTo>
                    <a:pt x="1050" y="7"/>
                    <a:pt x="988" y="1"/>
                    <a:pt x="9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11"/>
          <p:cNvGrpSpPr/>
          <p:nvPr/>
        </p:nvGrpSpPr>
        <p:grpSpPr>
          <a:xfrm flipH="1">
            <a:off x="87" y="-12"/>
            <a:ext cx="4037062" cy="1568292"/>
            <a:chOff x="874500" y="1324100"/>
            <a:chExt cx="2298225" cy="892800"/>
          </a:xfrm>
        </p:grpSpPr>
        <p:sp>
          <p:nvSpPr>
            <p:cNvPr id="1358" name="Google Shape;1358;p11"/>
            <p:cNvSpPr/>
            <p:nvPr/>
          </p:nvSpPr>
          <p:spPr>
            <a:xfrm>
              <a:off x="3108700" y="1324100"/>
              <a:ext cx="64025" cy="42300"/>
            </a:xfrm>
            <a:custGeom>
              <a:avLst/>
              <a:gdLst/>
              <a:ahLst/>
              <a:cxnLst/>
              <a:rect l="l" t="t" r="r" b="b"/>
              <a:pathLst>
                <a:path w="2561" h="1692" extrusionOk="0">
                  <a:moveTo>
                    <a:pt x="1918" y="1"/>
                  </a:moveTo>
                  <a:lnTo>
                    <a:pt x="1918" y="12"/>
                  </a:lnTo>
                  <a:lnTo>
                    <a:pt x="25" y="1334"/>
                  </a:lnTo>
                  <a:lnTo>
                    <a:pt x="1" y="1417"/>
                  </a:lnTo>
                  <a:cubicBezTo>
                    <a:pt x="72" y="1489"/>
                    <a:pt x="132" y="1572"/>
                    <a:pt x="156" y="1691"/>
                  </a:cubicBezTo>
                  <a:lnTo>
                    <a:pt x="256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1"/>
            <p:cNvSpPr/>
            <p:nvPr/>
          </p:nvSpPr>
          <p:spPr>
            <a:xfrm>
              <a:off x="3100375" y="1324400"/>
              <a:ext cx="24425" cy="35450"/>
            </a:xfrm>
            <a:custGeom>
              <a:avLst/>
              <a:gdLst/>
              <a:ahLst/>
              <a:cxnLst/>
              <a:rect l="l" t="t" r="r" b="b"/>
              <a:pathLst>
                <a:path w="977" h="1418" extrusionOk="0">
                  <a:moveTo>
                    <a:pt x="572" y="0"/>
                  </a:moveTo>
                  <a:lnTo>
                    <a:pt x="1" y="1263"/>
                  </a:lnTo>
                  <a:cubicBezTo>
                    <a:pt x="120" y="1286"/>
                    <a:pt x="239" y="1346"/>
                    <a:pt x="334" y="1417"/>
                  </a:cubicBezTo>
                  <a:lnTo>
                    <a:pt x="358" y="1346"/>
                  </a:lnTo>
                  <a:lnTo>
                    <a:pt x="977" y="12"/>
                  </a:lnTo>
                  <a:lnTo>
                    <a:pt x="572" y="12"/>
                  </a:lnTo>
                  <a:lnTo>
                    <a:pt x="5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1"/>
            <p:cNvSpPr/>
            <p:nvPr/>
          </p:nvSpPr>
          <p:spPr>
            <a:xfrm>
              <a:off x="2658050" y="1324100"/>
              <a:ext cx="77725" cy="101225"/>
            </a:xfrm>
            <a:custGeom>
              <a:avLst/>
              <a:gdLst/>
              <a:ahLst/>
              <a:cxnLst/>
              <a:rect l="l" t="t" r="r" b="b"/>
              <a:pathLst>
                <a:path w="3109" h="4049" extrusionOk="0">
                  <a:moveTo>
                    <a:pt x="2668" y="1"/>
                  </a:moveTo>
                  <a:lnTo>
                    <a:pt x="1" y="3834"/>
                  </a:lnTo>
                  <a:cubicBezTo>
                    <a:pt x="120" y="3894"/>
                    <a:pt x="227" y="3953"/>
                    <a:pt x="298" y="4049"/>
                  </a:cubicBezTo>
                  <a:lnTo>
                    <a:pt x="31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1"/>
            <p:cNvSpPr/>
            <p:nvPr/>
          </p:nvSpPr>
          <p:spPr>
            <a:xfrm>
              <a:off x="3039950" y="1324100"/>
              <a:ext cx="46750" cy="37525"/>
            </a:xfrm>
            <a:custGeom>
              <a:avLst/>
              <a:gdLst/>
              <a:ahLst/>
              <a:cxnLst/>
              <a:rect l="l" t="t" r="r" b="b"/>
              <a:pathLst>
                <a:path w="1870" h="1501" extrusionOk="0">
                  <a:moveTo>
                    <a:pt x="1" y="1"/>
                  </a:moveTo>
                  <a:lnTo>
                    <a:pt x="1" y="12"/>
                  </a:lnTo>
                  <a:lnTo>
                    <a:pt x="1144" y="1239"/>
                  </a:lnTo>
                  <a:lnTo>
                    <a:pt x="1870" y="1501"/>
                  </a:lnTo>
                  <a:lnTo>
                    <a:pt x="1870" y="1489"/>
                  </a:lnTo>
                  <a:lnTo>
                    <a:pt x="48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1"/>
            <p:cNvSpPr/>
            <p:nvPr/>
          </p:nvSpPr>
          <p:spPr>
            <a:xfrm>
              <a:off x="3095625" y="1382750"/>
              <a:ext cx="10725" cy="6125"/>
            </a:xfrm>
            <a:custGeom>
              <a:avLst/>
              <a:gdLst/>
              <a:ahLst/>
              <a:cxnLst/>
              <a:rect l="l" t="t" r="r" b="b"/>
              <a:pathLst>
                <a:path w="429" h="245" extrusionOk="0">
                  <a:moveTo>
                    <a:pt x="405" y="0"/>
                  </a:moveTo>
                  <a:lnTo>
                    <a:pt x="405" y="0"/>
                  </a:lnTo>
                  <a:cubicBezTo>
                    <a:pt x="357" y="36"/>
                    <a:pt x="298" y="48"/>
                    <a:pt x="250" y="60"/>
                  </a:cubicBezTo>
                  <a:cubicBezTo>
                    <a:pt x="214" y="72"/>
                    <a:pt x="176" y="78"/>
                    <a:pt x="134" y="78"/>
                  </a:cubicBezTo>
                  <a:cubicBezTo>
                    <a:pt x="92" y="78"/>
                    <a:pt x="48" y="72"/>
                    <a:pt x="0" y="60"/>
                  </a:cubicBezTo>
                  <a:lnTo>
                    <a:pt x="0" y="60"/>
                  </a:lnTo>
                  <a:lnTo>
                    <a:pt x="107" y="179"/>
                  </a:lnTo>
                  <a:cubicBezTo>
                    <a:pt x="139" y="224"/>
                    <a:pt x="189" y="245"/>
                    <a:pt x="239" y="245"/>
                  </a:cubicBezTo>
                  <a:cubicBezTo>
                    <a:pt x="282" y="245"/>
                    <a:pt x="324" y="230"/>
                    <a:pt x="357" y="203"/>
                  </a:cubicBezTo>
                  <a:cubicBezTo>
                    <a:pt x="417" y="155"/>
                    <a:pt x="429" y="60"/>
                    <a:pt x="40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1"/>
            <p:cNvSpPr/>
            <p:nvPr/>
          </p:nvSpPr>
          <p:spPr>
            <a:xfrm>
              <a:off x="2519350" y="1324100"/>
              <a:ext cx="119375" cy="105400"/>
            </a:xfrm>
            <a:custGeom>
              <a:avLst/>
              <a:gdLst/>
              <a:ahLst/>
              <a:cxnLst/>
              <a:rect l="l" t="t" r="r" b="b"/>
              <a:pathLst>
                <a:path w="4775" h="4216" extrusionOk="0">
                  <a:moveTo>
                    <a:pt x="1" y="1"/>
                  </a:moveTo>
                  <a:lnTo>
                    <a:pt x="4477" y="4180"/>
                  </a:lnTo>
                  <a:lnTo>
                    <a:pt x="4549" y="4215"/>
                  </a:lnTo>
                  <a:cubicBezTo>
                    <a:pt x="4608" y="4108"/>
                    <a:pt x="4692" y="4037"/>
                    <a:pt x="4775" y="3953"/>
                  </a:cubicBezTo>
                  <a:lnTo>
                    <a:pt x="53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1"/>
            <p:cNvSpPr/>
            <p:nvPr/>
          </p:nvSpPr>
          <p:spPr>
            <a:xfrm>
              <a:off x="2959575" y="1324400"/>
              <a:ext cx="127425" cy="44675"/>
            </a:xfrm>
            <a:custGeom>
              <a:avLst/>
              <a:gdLst/>
              <a:ahLst/>
              <a:cxnLst/>
              <a:rect l="l" t="t" r="r" b="b"/>
              <a:pathLst>
                <a:path w="5097" h="1787" extrusionOk="0">
                  <a:moveTo>
                    <a:pt x="1" y="0"/>
                  </a:moveTo>
                  <a:lnTo>
                    <a:pt x="4847" y="1786"/>
                  </a:lnTo>
                  <a:lnTo>
                    <a:pt x="5001" y="1763"/>
                  </a:lnTo>
                  <a:cubicBezTo>
                    <a:pt x="5013" y="1655"/>
                    <a:pt x="5037" y="1560"/>
                    <a:pt x="5097" y="1489"/>
                  </a:cubicBezTo>
                  <a:lnTo>
                    <a:pt x="4370" y="1227"/>
                  </a:lnTo>
                  <a:lnTo>
                    <a:pt x="10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1"/>
            <p:cNvSpPr/>
            <p:nvPr/>
          </p:nvSpPr>
          <p:spPr>
            <a:xfrm>
              <a:off x="2669975" y="1368450"/>
              <a:ext cx="416425" cy="72950"/>
            </a:xfrm>
            <a:custGeom>
              <a:avLst/>
              <a:gdLst/>
              <a:ahLst/>
              <a:cxnLst/>
              <a:rect l="l" t="t" r="r" b="b"/>
              <a:pathLst>
                <a:path w="16657" h="2918" extrusionOk="0">
                  <a:moveTo>
                    <a:pt x="16585" y="1"/>
                  </a:moveTo>
                  <a:lnTo>
                    <a:pt x="16419" y="24"/>
                  </a:lnTo>
                  <a:lnTo>
                    <a:pt x="0" y="2560"/>
                  </a:lnTo>
                  <a:cubicBezTo>
                    <a:pt x="12" y="2584"/>
                    <a:pt x="12" y="2620"/>
                    <a:pt x="36" y="2644"/>
                  </a:cubicBezTo>
                  <a:cubicBezTo>
                    <a:pt x="60" y="2739"/>
                    <a:pt x="60" y="2822"/>
                    <a:pt x="60" y="2918"/>
                  </a:cubicBezTo>
                  <a:lnTo>
                    <a:pt x="16657" y="358"/>
                  </a:lnTo>
                  <a:cubicBezTo>
                    <a:pt x="16621" y="310"/>
                    <a:pt x="16609" y="251"/>
                    <a:pt x="16597" y="203"/>
                  </a:cubicBezTo>
                  <a:cubicBezTo>
                    <a:pt x="16585" y="132"/>
                    <a:pt x="16585" y="72"/>
                    <a:pt x="16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1"/>
            <p:cNvSpPr/>
            <p:nvPr/>
          </p:nvSpPr>
          <p:spPr>
            <a:xfrm>
              <a:off x="2464575" y="1378875"/>
              <a:ext cx="629275" cy="804275"/>
            </a:xfrm>
            <a:custGeom>
              <a:avLst/>
              <a:gdLst/>
              <a:ahLst/>
              <a:cxnLst/>
              <a:rect l="l" t="t" r="r" b="b"/>
              <a:pathLst>
                <a:path w="25171" h="32171" extrusionOk="0">
                  <a:moveTo>
                    <a:pt x="24885" y="0"/>
                  </a:moveTo>
                  <a:lnTo>
                    <a:pt x="1" y="31945"/>
                  </a:lnTo>
                  <a:cubicBezTo>
                    <a:pt x="108" y="31992"/>
                    <a:pt x="203" y="32064"/>
                    <a:pt x="287" y="32171"/>
                  </a:cubicBezTo>
                  <a:lnTo>
                    <a:pt x="25171" y="203"/>
                  </a:lnTo>
                  <a:cubicBezTo>
                    <a:pt x="25063" y="155"/>
                    <a:pt x="24956" y="84"/>
                    <a:pt x="2488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1"/>
            <p:cNvSpPr/>
            <p:nvPr/>
          </p:nvSpPr>
          <p:spPr>
            <a:xfrm>
              <a:off x="2489575" y="1454775"/>
              <a:ext cx="155400" cy="285775"/>
            </a:xfrm>
            <a:custGeom>
              <a:avLst/>
              <a:gdLst/>
              <a:ahLst/>
              <a:cxnLst/>
              <a:rect l="l" t="t" r="r" b="b"/>
              <a:pathLst>
                <a:path w="6216" h="11431" extrusionOk="0">
                  <a:moveTo>
                    <a:pt x="5906" y="0"/>
                  </a:moveTo>
                  <a:lnTo>
                    <a:pt x="1" y="11264"/>
                  </a:lnTo>
                  <a:cubicBezTo>
                    <a:pt x="120" y="11311"/>
                    <a:pt x="227" y="11371"/>
                    <a:pt x="322" y="11430"/>
                  </a:cubicBezTo>
                  <a:lnTo>
                    <a:pt x="6216" y="179"/>
                  </a:lnTo>
                  <a:cubicBezTo>
                    <a:pt x="6097" y="143"/>
                    <a:pt x="6002" y="84"/>
                    <a:pt x="590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1"/>
            <p:cNvSpPr/>
            <p:nvPr/>
          </p:nvSpPr>
          <p:spPr>
            <a:xfrm>
              <a:off x="2481850" y="1387200"/>
              <a:ext cx="1500" cy="2400"/>
            </a:xfrm>
            <a:custGeom>
              <a:avLst/>
              <a:gdLst/>
              <a:ahLst/>
              <a:cxnLst/>
              <a:rect l="l" t="t" r="r" b="b"/>
              <a:pathLst>
                <a:path w="60" h="96" extrusionOk="0">
                  <a:moveTo>
                    <a:pt x="0" y="1"/>
                  </a:moveTo>
                  <a:lnTo>
                    <a:pt x="0" y="96"/>
                  </a:lnTo>
                  <a:cubicBezTo>
                    <a:pt x="24" y="60"/>
                    <a:pt x="36" y="36"/>
                    <a:pt x="60" y="25"/>
                  </a:cubicBez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1"/>
            <p:cNvSpPr/>
            <p:nvPr/>
          </p:nvSpPr>
          <p:spPr>
            <a:xfrm>
              <a:off x="2482450" y="1324400"/>
              <a:ext cx="12225" cy="56575"/>
            </a:xfrm>
            <a:custGeom>
              <a:avLst/>
              <a:gdLst/>
              <a:ahLst/>
              <a:cxnLst/>
              <a:rect l="l" t="t" r="r" b="b"/>
              <a:pathLst>
                <a:path w="489" h="2263" extrusionOk="0">
                  <a:moveTo>
                    <a:pt x="131" y="0"/>
                  </a:moveTo>
                  <a:lnTo>
                    <a:pt x="0" y="2132"/>
                  </a:lnTo>
                  <a:lnTo>
                    <a:pt x="357" y="2263"/>
                  </a:lnTo>
                  <a:lnTo>
                    <a:pt x="48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1"/>
            <p:cNvSpPr/>
            <p:nvPr/>
          </p:nvSpPr>
          <p:spPr>
            <a:xfrm>
              <a:off x="2461300" y="1397025"/>
              <a:ext cx="28600" cy="338450"/>
            </a:xfrm>
            <a:custGeom>
              <a:avLst/>
              <a:gdLst/>
              <a:ahLst/>
              <a:cxnLst/>
              <a:rect l="l" t="t" r="r" b="b"/>
              <a:pathLst>
                <a:path w="1144" h="13538" extrusionOk="0">
                  <a:moveTo>
                    <a:pt x="799" y="1"/>
                  </a:moveTo>
                  <a:lnTo>
                    <a:pt x="1" y="13455"/>
                  </a:lnTo>
                  <a:cubicBezTo>
                    <a:pt x="1" y="13478"/>
                    <a:pt x="1" y="13514"/>
                    <a:pt x="13" y="13538"/>
                  </a:cubicBezTo>
                  <a:cubicBezTo>
                    <a:pt x="60" y="13526"/>
                    <a:pt x="84" y="13514"/>
                    <a:pt x="132" y="13514"/>
                  </a:cubicBezTo>
                  <a:lnTo>
                    <a:pt x="358" y="13467"/>
                  </a:lnTo>
                  <a:lnTo>
                    <a:pt x="1144" y="203"/>
                  </a:lnTo>
                  <a:lnTo>
                    <a:pt x="1144" y="203"/>
                  </a:lnTo>
                  <a:cubicBezTo>
                    <a:pt x="1129" y="206"/>
                    <a:pt x="1114" y="207"/>
                    <a:pt x="1098" y="207"/>
                  </a:cubicBezTo>
                  <a:cubicBezTo>
                    <a:pt x="979" y="207"/>
                    <a:pt x="851" y="127"/>
                    <a:pt x="79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1"/>
            <p:cNvSpPr/>
            <p:nvPr/>
          </p:nvSpPr>
          <p:spPr>
            <a:xfrm>
              <a:off x="2299675" y="1324400"/>
              <a:ext cx="333400" cy="114025"/>
            </a:xfrm>
            <a:custGeom>
              <a:avLst/>
              <a:gdLst/>
              <a:ahLst/>
              <a:cxnLst/>
              <a:rect l="l" t="t" r="r" b="b"/>
              <a:pathLst>
                <a:path w="13336" h="4561" extrusionOk="0">
                  <a:moveTo>
                    <a:pt x="36" y="0"/>
                  </a:moveTo>
                  <a:lnTo>
                    <a:pt x="1" y="24"/>
                  </a:lnTo>
                  <a:lnTo>
                    <a:pt x="7299" y="2513"/>
                  </a:lnTo>
                  <a:lnTo>
                    <a:pt x="7359" y="2537"/>
                  </a:lnTo>
                  <a:cubicBezTo>
                    <a:pt x="7394" y="2501"/>
                    <a:pt x="7442" y="2477"/>
                    <a:pt x="7502" y="2453"/>
                  </a:cubicBezTo>
                  <a:cubicBezTo>
                    <a:pt x="7522" y="2451"/>
                    <a:pt x="7542" y="2449"/>
                    <a:pt x="7561" y="2449"/>
                  </a:cubicBezTo>
                  <a:cubicBezTo>
                    <a:pt x="7719" y="2449"/>
                    <a:pt x="7864" y="2533"/>
                    <a:pt x="7906" y="2691"/>
                  </a:cubicBezTo>
                  <a:lnTo>
                    <a:pt x="7906" y="2727"/>
                  </a:lnTo>
                  <a:lnTo>
                    <a:pt x="13240" y="4561"/>
                  </a:lnTo>
                  <a:cubicBezTo>
                    <a:pt x="13240" y="4430"/>
                    <a:pt x="13276" y="4322"/>
                    <a:pt x="13336" y="4215"/>
                  </a:cubicBezTo>
                  <a:lnTo>
                    <a:pt x="13264" y="4180"/>
                  </a:lnTo>
                  <a:lnTo>
                    <a:pt x="7668" y="2263"/>
                  </a:lnTo>
                  <a:lnTo>
                    <a:pt x="7311" y="2144"/>
                  </a:lnTo>
                  <a:lnTo>
                    <a:pt x="106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1"/>
            <p:cNvSpPr/>
            <p:nvPr/>
          </p:nvSpPr>
          <p:spPr>
            <a:xfrm>
              <a:off x="2163950" y="1324400"/>
              <a:ext cx="136950" cy="109550"/>
            </a:xfrm>
            <a:custGeom>
              <a:avLst/>
              <a:gdLst/>
              <a:ahLst/>
              <a:cxnLst/>
              <a:rect l="l" t="t" r="r" b="b"/>
              <a:pathLst>
                <a:path w="5478" h="4382" extrusionOk="0">
                  <a:moveTo>
                    <a:pt x="4918" y="0"/>
                  </a:moveTo>
                  <a:lnTo>
                    <a:pt x="0" y="4025"/>
                  </a:lnTo>
                  <a:lnTo>
                    <a:pt x="131" y="4382"/>
                  </a:lnTo>
                  <a:lnTo>
                    <a:pt x="5454" y="12"/>
                  </a:lnTo>
                  <a:lnTo>
                    <a:pt x="5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1"/>
            <p:cNvSpPr/>
            <p:nvPr/>
          </p:nvSpPr>
          <p:spPr>
            <a:xfrm>
              <a:off x="1971375" y="1430950"/>
              <a:ext cx="188425" cy="158400"/>
            </a:xfrm>
            <a:custGeom>
              <a:avLst/>
              <a:gdLst/>
              <a:ahLst/>
              <a:cxnLst/>
              <a:rect l="l" t="t" r="r" b="b"/>
              <a:pathLst>
                <a:path w="7537" h="6336" extrusionOk="0">
                  <a:moveTo>
                    <a:pt x="7406" y="1"/>
                  </a:moveTo>
                  <a:lnTo>
                    <a:pt x="0" y="6073"/>
                  </a:lnTo>
                  <a:cubicBezTo>
                    <a:pt x="95" y="6145"/>
                    <a:pt x="179" y="6228"/>
                    <a:pt x="238" y="6335"/>
                  </a:cubicBezTo>
                  <a:lnTo>
                    <a:pt x="7537" y="358"/>
                  </a:lnTo>
                  <a:lnTo>
                    <a:pt x="740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1"/>
            <p:cNvSpPr/>
            <p:nvPr/>
          </p:nvSpPr>
          <p:spPr>
            <a:xfrm>
              <a:off x="2269925" y="1742600"/>
              <a:ext cx="5075" cy="3000"/>
            </a:xfrm>
            <a:custGeom>
              <a:avLst/>
              <a:gdLst/>
              <a:ahLst/>
              <a:cxnLst/>
              <a:rect l="l" t="t" r="r" b="b"/>
              <a:pathLst>
                <a:path w="203" h="120" extrusionOk="0">
                  <a:moveTo>
                    <a:pt x="143" y="1"/>
                  </a:moveTo>
                  <a:cubicBezTo>
                    <a:pt x="95" y="1"/>
                    <a:pt x="48" y="1"/>
                    <a:pt x="0" y="13"/>
                  </a:cubicBezTo>
                  <a:cubicBezTo>
                    <a:pt x="36" y="96"/>
                    <a:pt x="107" y="120"/>
                    <a:pt x="202" y="120"/>
                  </a:cubicBezTo>
                  <a:lnTo>
                    <a:pt x="15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1"/>
            <p:cNvSpPr/>
            <p:nvPr/>
          </p:nvSpPr>
          <p:spPr>
            <a:xfrm>
              <a:off x="2117800" y="1324100"/>
              <a:ext cx="141425" cy="365850"/>
            </a:xfrm>
            <a:custGeom>
              <a:avLst/>
              <a:gdLst/>
              <a:ahLst/>
              <a:cxnLst/>
              <a:rect l="l" t="t" r="r" b="b"/>
              <a:pathLst>
                <a:path w="5657" h="14634" extrusionOk="0">
                  <a:moveTo>
                    <a:pt x="1" y="1"/>
                  </a:moveTo>
                  <a:lnTo>
                    <a:pt x="1549" y="4275"/>
                  </a:lnTo>
                  <a:lnTo>
                    <a:pt x="1680" y="4632"/>
                  </a:lnTo>
                  <a:lnTo>
                    <a:pt x="5335" y="14633"/>
                  </a:lnTo>
                  <a:cubicBezTo>
                    <a:pt x="5430" y="14574"/>
                    <a:pt x="5537" y="14514"/>
                    <a:pt x="5656" y="14479"/>
                  </a:cubicBezTo>
                  <a:lnTo>
                    <a:pt x="1977" y="4370"/>
                  </a:lnTo>
                  <a:lnTo>
                    <a:pt x="1846" y="4013"/>
                  </a:lnTo>
                  <a:lnTo>
                    <a:pt x="3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1"/>
            <p:cNvSpPr/>
            <p:nvPr/>
          </p:nvSpPr>
          <p:spPr>
            <a:xfrm>
              <a:off x="2450600" y="1814350"/>
              <a:ext cx="27100" cy="362275"/>
            </a:xfrm>
            <a:custGeom>
              <a:avLst/>
              <a:gdLst/>
              <a:ahLst/>
              <a:cxnLst/>
              <a:rect l="l" t="t" r="r" b="b"/>
              <a:pathLst>
                <a:path w="1084" h="14491" extrusionOk="0">
                  <a:moveTo>
                    <a:pt x="726" y="0"/>
                  </a:moveTo>
                  <a:lnTo>
                    <a:pt x="0" y="14490"/>
                  </a:lnTo>
                  <a:cubicBezTo>
                    <a:pt x="12" y="14490"/>
                    <a:pt x="12" y="14490"/>
                    <a:pt x="24" y="14466"/>
                  </a:cubicBezTo>
                  <a:cubicBezTo>
                    <a:pt x="87" y="14452"/>
                    <a:pt x="154" y="14446"/>
                    <a:pt x="220" y="14446"/>
                  </a:cubicBezTo>
                  <a:cubicBezTo>
                    <a:pt x="267" y="14446"/>
                    <a:pt x="313" y="14449"/>
                    <a:pt x="357" y="14454"/>
                  </a:cubicBezTo>
                  <a:lnTo>
                    <a:pt x="1084" y="0"/>
                  </a:lnTo>
                  <a:lnTo>
                    <a:pt x="1084" y="0"/>
                  </a:lnTo>
                  <a:cubicBezTo>
                    <a:pt x="1030" y="16"/>
                    <a:pt x="976" y="23"/>
                    <a:pt x="922" y="23"/>
                  </a:cubicBezTo>
                  <a:cubicBezTo>
                    <a:pt x="857" y="23"/>
                    <a:pt x="792" y="13"/>
                    <a:pt x="7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1"/>
            <p:cNvSpPr/>
            <p:nvPr/>
          </p:nvSpPr>
          <p:spPr>
            <a:xfrm>
              <a:off x="2273475" y="1738150"/>
              <a:ext cx="176850" cy="439950"/>
            </a:xfrm>
            <a:custGeom>
              <a:avLst/>
              <a:gdLst/>
              <a:ahLst/>
              <a:cxnLst/>
              <a:rect l="l" t="t" r="r" b="b"/>
              <a:pathLst>
                <a:path w="7074" h="17598" extrusionOk="0">
                  <a:moveTo>
                    <a:pt x="334" y="0"/>
                  </a:moveTo>
                  <a:cubicBezTo>
                    <a:pt x="239" y="72"/>
                    <a:pt x="132" y="131"/>
                    <a:pt x="1" y="167"/>
                  </a:cubicBezTo>
                  <a:lnTo>
                    <a:pt x="37" y="286"/>
                  </a:lnTo>
                  <a:lnTo>
                    <a:pt x="6514" y="17097"/>
                  </a:lnTo>
                  <a:lnTo>
                    <a:pt x="6930" y="17598"/>
                  </a:lnTo>
                  <a:cubicBezTo>
                    <a:pt x="6978" y="17562"/>
                    <a:pt x="7014" y="17550"/>
                    <a:pt x="7073" y="17538"/>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1"/>
            <p:cNvSpPr/>
            <p:nvPr/>
          </p:nvSpPr>
          <p:spPr>
            <a:xfrm>
              <a:off x="2293425" y="1714325"/>
              <a:ext cx="141725" cy="60150"/>
            </a:xfrm>
            <a:custGeom>
              <a:avLst/>
              <a:gdLst/>
              <a:ahLst/>
              <a:cxnLst/>
              <a:rect l="l" t="t" r="r" b="b"/>
              <a:pathLst>
                <a:path w="5669" h="2406" extrusionOk="0">
                  <a:moveTo>
                    <a:pt x="60" y="1"/>
                  </a:moveTo>
                  <a:cubicBezTo>
                    <a:pt x="60" y="120"/>
                    <a:pt x="48" y="251"/>
                    <a:pt x="1" y="370"/>
                  </a:cubicBezTo>
                  <a:lnTo>
                    <a:pt x="5620" y="2406"/>
                  </a:lnTo>
                  <a:cubicBezTo>
                    <a:pt x="5620" y="2287"/>
                    <a:pt x="5644" y="2156"/>
                    <a:pt x="5668" y="2037"/>
                  </a:cubicBez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1"/>
            <p:cNvSpPr/>
            <p:nvPr/>
          </p:nvSpPr>
          <p:spPr>
            <a:xfrm>
              <a:off x="1976725" y="1600625"/>
              <a:ext cx="267625" cy="103300"/>
            </a:xfrm>
            <a:custGeom>
              <a:avLst/>
              <a:gdLst/>
              <a:ahLst/>
              <a:cxnLst/>
              <a:rect l="l" t="t" r="r" b="b"/>
              <a:pathLst>
                <a:path w="10705" h="4132" extrusionOk="0">
                  <a:moveTo>
                    <a:pt x="108" y="0"/>
                  </a:moveTo>
                  <a:cubicBezTo>
                    <a:pt x="108" y="120"/>
                    <a:pt x="60" y="239"/>
                    <a:pt x="0" y="334"/>
                  </a:cubicBezTo>
                  <a:lnTo>
                    <a:pt x="10490" y="4132"/>
                  </a:lnTo>
                  <a:cubicBezTo>
                    <a:pt x="10561" y="4013"/>
                    <a:pt x="10621" y="3906"/>
                    <a:pt x="10704" y="3822"/>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1"/>
            <p:cNvSpPr/>
            <p:nvPr/>
          </p:nvSpPr>
          <p:spPr>
            <a:xfrm>
              <a:off x="1969275" y="1610450"/>
              <a:ext cx="477475" cy="573900"/>
            </a:xfrm>
            <a:custGeom>
              <a:avLst/>
              <a:gdLst/>
              <a:ahLst/>
              <a:cxnLst/>
              <a:rect l="l" t="t" r="r" b="b"/>
              <a:pathLst>
                <a:path w="19099" h="22956" extrusionOk="0">
                  <a:moveTo>
                    <a:pt x="275" y="0"/>
                  </a:moveTo>
                  <a:cubicBezTo>
                    <a:pt x="203" y="108"/>
                    <a:pt x="108" y="179"/>
                    <a:pt x="1" y="262"/>
                  </a:cubicBezTo>
                  <a:lnTo>
                    <a:pt x="18825" y="22956"/>
                  </a:lnTo>
                  <a:cubicBezTo>
                    <a:pt x="18896" y="22848"/>
                    <a:pt x="18991" y="22777"/>
                    <a:pt x="19098" y="22717"/>
                  </a:cubicBezTo>
                  <a:lnTo>
                    <a:pt x="18682" y="22229"/>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1"/>
            <p:cNvSpPr/>
            <p:nvPr/>
          </p:nvSpPr>
          <p:spPr>
            <a:xfrm>
              <a:off x="1726400" y="1324400"/>
              <a:ext cx="224450" cy="261075"/>
            </a:xfrm>
            <a:custGeom>
              <a:avLst/>
              <a:gdLst/>
              <a:ahLst/>
              <a:cxnLst/>
              <a:rect l="l" t="t" r="r" b="b"/>
              <a:pathLst>
                <a:path w="8978" h="10443" extrusionOk="0">
                  <a:moveTo>
                    <a:pt x="0" y="0"/>
                  </a:moveTo>
                  <a:lnTo>
                    <a:pt x="8680" y="10442"/>
                  </a:lnTo>
                  <a:cubicBezTo>
                    <a:pt x="8763" y="10359"/>
                    <a:pt x="8870" y="10287"/>
                    <a:pt x="8978" y="10240"/>
                  </a:cubicBezTo>
                  <a:lnTo>
                    <a:pt x="47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1"/>
            <p:cNvSpPr/>
            <p:nvPr/>
          </p:nvSpPr>
          <p:spPr>
            <a:xfrm>
              <a:off x="1592450" y="1416675"/>
              <a:ext cx="110450" cy="205100"/>
            </a:xfrm>
            <a:custGeom>
              <a:avLst/>
              <a:gdLst/>
              <a:ahLst/>
              <a:cxnLst/>
              <a:rect l="l" t="t" r="r" b="b"/>
              <a:pathLst>
                <a:path w="4418" h="8204" extrusionOk="0">
                  <a:moveTo>
                    <a:pt x="334" y="0"/>
                  </a:moveTo>
                  <a:cubicBezTo>
                    <a:pt x="239" y="60"/>
                    <a:pt x="155" y="108"/>
                    <a:pt x="48" y="131"/>
                  </a:cubicBezTo>
                  <a:cubicBezTo>
                    <a:pt x="44" y="127"/>
                    <a:pt x="39" y="126"/>
                    <a:pt x="33" y="126"/>
                  </a:cubicBezTo>
                  <a:cubicBezTo>
                    <a:pt x="22" y="126"/>
                    <a:pt x="8" y="131"/>
                    <a:pt x="0" y="131"/>
                  </a:cubicBezTo>
                  <a:lnTo>
                    <a:pt x="4108" y="8204"/>
                  </a:lnTo>
                  <a:cubicBezTo>
                    <a:pt x="4203" y="8132"/>
                    <a:pt x="4299" y="8073"/>
                    <a:pt x="4418" y="8025"/>
                  </a:cubicBezTo>
                  <a:lnTo>
                    <a:pt x="33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1"/>
            <p:cNvSpPr/>
            <p:nvPr/>
          </p:nvSpPr>
          <p:spPr>
            <a:xfrm>
              <a:off x="1346575" y="166997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1"/>
            <p:cNvSpPr/>
            <p:nvPr/>
          </p:nvSpPr>
          <p:spPr>
            <a:xfrm>
              <a:off x="1593350" y="1324400"/>
              <a:ext cx="59850" cy="58675"/>
            </a:xfrm>
            <a:custGeom>
              <a:avLst/>
              <a:gdLst/>
              <a:ahLst/>
              <a:cxnLst/>
              <a:rect l="l" t="t" r="r" b="b"/>
              <a:pathLst>
                <a:path w="2394" h="2347" extrusionOk="0">
                  <a:moveTo>
                    <a:pt x="1905" y="0"/>
                  </a:moveTo>
                  <a:lnTo>
                    <a:pt x="0" y="2191"/>
                  </a:lnTo>
                  <a:cubicBezTo>
                    <a:pt x="119" y="2215"/>
                    <a:pt x="238" y="2275"/>
                    <a:pt x="334" y="2346"/>
                  </a:cubicBezTo>
                  <a:lnTo>
                    <a:pt x="2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1"/>
            <p:cNvSpPr/>
            <p:nvPr/>
          </p:nvSpPr>
          <p:spPr>
            <a:xfrm>
              <a:off x="1345100" y="1669375"/>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1"/>
            <p:cNvSpPr/>
            <p:nvPr/>
          </p:nvSpPr>
          <p:spPr>
            <a:xfrm>
              <a:off x="1348075" y="1670575"/>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1"/>
            <p:cNvSpPr/>
            <p:nvPr/>
          </p:nvSpPr>
          <p:spPr>
            <a:xfrm>
              <a:off x="1354625" y="1406550"/>
              <a:ext cx="219700" cy="254225"/>
            </a:xfrm>
            <a:custGeom>
              <a:avLst/>
              <a:gdLst/>
              <a:ahLst/>
              <a:cxnLst/>
              <a:rect l="l" t="t" r="r" b="b"/>
              <a:pathLst>
                <a:path w="8788" h="10169" extrusionOk="0">
                  <a:moveTo>
                    <a:pt x="8573" y="1"/>
                  </a:moveTo>
                  <a:lnTo>
                    <a:pt x="215" y="9561"/>
                  </a:lnTo>
                  <a:lnTo>
                    <a:pt x="0" y="10169"/>
                  </a:lnTo>
                  <a:lnTo>
                    <a:pt x="0" y="10169"/>
                  </a:lnTo>
                  <a:lnTo>
                    <a:pt x="167" y="10157"/>
                  </a:lnTo>
                  <a:lnTo>
                    <a:pt x="8787" y="322"/>
                  </a:lnTo>
                  <a:cubicBezTo>
                    <a:pt x="8692" y="227"/>
                    <a:pt x="8620" y="120"/>
                    <a:pt x="857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1"/>
            <p:cNvSpPr/>
            <p:nvPr/>
          </p:nvSpPr>
          <p:spPr>
            <a:xfrm>
              <a:off x="1345700" y="1669675"/>
              <a:ext cx="600" cy="325"/>
            </a:xfrm>
            <a:custGeom>
              <a:avLst/>
              <a:gdLst/>
              <a:ahLst/>
              <a:cxnLst/>
              <a:rect l="l" t="t" r="r" b="b"/>
              <a:pathLst>
                <a:path w="24" h="13" extrusionOk="0">
                  <a:moveTo>
                    <a:pt x="0" y="1"/>
                  </a:moveTo>
                  <a:cubicBezTo>
                    <a:pt x="0" y="13"/>
                    <a:pt x="24" y="13"/>
                    <a:pt x="24" y="13"/>
                  </a:cubicBezTo>
                  <a:cubicBezTo>
                    <a:pt x="24" y="1"/>
                    <a:pt x="0" y="1"/>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1"/>
            <p:cNvSpPr/>
            <p:nvPr/>
          </p:nvSpPr>
          <p:spPr>
            <a:xfrm>
              <a:off x="1348675" y="1635750"/>
              <a:ext cx="339650" cy="34250"/>
            </a:xfrm>
            <a:custGeom>
              <a:avLst/>
              <a:gdLst/>
              <a:ahLst/>
              <a:cxnLst/>
              <a:rect l="l" t="t" r="r" b="b"/>
              <a:pathLst>
                <a:path w="13586" h="1370" extrusionOk="0">
                  <a:moveTo>
                    <a:pt x="13550" y="0"/>
                  </a:moveTo>
                  <a:lnTo>
                    <a:pt x="393" y="989"/>
                  </a:lnTo>
                  <a:lnTo>
                    <a:pt x="226" y="1001"/>
                  </a:lnTo>
                  <a:lnTo>
                    <a:pt x="131" y="1274"/>
                  </a:lnTo>
                  <a:lnTo>
                    <a:pt x="131" y="1286"/>
                  </a:lnTo>
                  <a:cubicBezTo>
                    <a:pt x="119" y="1298"/>
                    <a:pt x="119" y="1310"/>
                    <a:pt x="107" y="1334"/>
                  </a:cubicBezTo>
                  <a:lnTo>
                    <a:pt x="95" y="1346"/>
                  </a:lnTo>
                  <a:cubicBezTo>
                    <a:pt x="75" y="1356"/>
                    <a:pt x="63" y="1358"/>
                    <a:pt x="52" y="1366"/>
                  </a:cubicBezTo>
                  <a:lnTo>
                    <a:pt x="52" y="1366"/>
                  </a:lnTo>
                  <a:lnTo>
                    <a:pt x="13585" y="346"/>
                  </a:lnTo>
                  <a:cubicBezTo>
                    <a:pt x="13585" y="334"/>
                    <a:pt x="13585" y="334"/>
                    <a:pt x="13573" y="322"/>
                  </a:cubicBezTo>
                  <a:cubicBezTo>
                    <a:pt x="13550" y="227"/>
                    <a:pt x="13538" y="119"/>
                    <a:pt x="13550" y="0"/>
                  </a:cubicBezTo>
                  <a:close/>
                  <a:moveTo>
                    <a:pt x="52" y="1366"/>
                  </a:moveTo>
                  <a:lnTo>
                    <a:pt x="0" y="1370"/>
                  </a:lnTo>
                  <a:lnTo>
                    <a:pt x="48" y="1370"/>
                  </a:lnTo>
                  <a:cubicBezTo>
                    <a:pt x="49" y="1368"/>
                    <a:pt x="51" y="1367"/>
                    <a:pt x="52" y="1366"/>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1"/>
            <p:cNvSpPr/>
            <p:nvPr/>
          </p:nvSpPr>
          <p:spPr>
            <a:xfrm>
              <a:off x="1346575" y="1669975"/>
              <a:ext cx="1225" cy="625"/>
            </a:xfrm>
            <a:custGeom>
              <a:avLst/>
              <a:gdLst/>
              <a:ahLst/>
              <a:cxnLst/>
              <a:rect l="l" t="t" r="r" b="b"/>
              <a:pathLst>
                <a:path w="49" h="25" extrusionOk="0">
                  <a:moveTo>
                    <a:pt x="49" y="24"/>
                  </a:moveTo>
                  <a:cubicBezTo>
                    <a:pt x="25" y="24"/>
                    <a:pt x="13" y="24"/>
                    <a:pt x="1" y="1"/>
                  </a:cubicBezTo>
                  <a:cubicBezTo>
                    <a:pt x="13" y="24"/>
                    <a:pt x="25" y="24"/>
                    <a:pt x="49"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1"/>
            <p:cNvSpPr/>
            <p:nvPr/>
          </p:nvSpPr>
          <p:spPr>
            <a:xfrm>
              <a:off x="1346575" y="1669975"/>
              <a:ext cx="25" cy="25"/>
            </a:xfrm>
            <a:custGeom>
              <a:avLst/>
              <a:gdLst/>
              <a:ahLst/>
              <a:cxnLst/>
              <a:rect l="l" t="t" r="r" b="b"/>
              <a:pathLst>
                <a:path w="1" h="1" extrusionOk="0">
                  <a:moveTo>
                    <a:pt x="1" y="1"/>
                  </a:moveTo>
                  <a:lnTo>
                    <a:pt x="1" y="1"/>
                  </a:ln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1"/>
            <p:cNvSpPr/>
            <p:nvPr/>
          </p:nvSpPr>
          <p:spPr>
            <a:xfrm>
              <a:off x="1345100" y="1669375"/>
              <a:ext cx="325" cy="325"/>
            </a:xfrm>
            <a:custGeom>
              <a:avLst/>
              <a:gdLst/>
              <a:ahLst/>
              <a:cxnLst/>
              <a:rect l="l" t="t" r="r" b="b"/>
              <a:pathLst>
                <a:path w="13" h="13" extrusionOk="0">
                  <a:moveTo>
                    <a:pt x="0" y="1"/>
                  </a:moveTo>
                  <a:lnTo>
                    <a:pt x="0" y="1"/>
                  </a:lnTo>
                  <a:lnTo>
                    <a:pt x="12"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1"/>
            <p:cNvSpPr/>
            <p:nvPr/>
          </p:nvSpPr>
          <p:spPr>
            <a:xfrm>
              <a:off x="1349275" y="1670125"/>
              <a:ext cx="300" cy="475"/>
            </a:xfrm>
            <a:custGeom>
              <a:avLst/>
              <a:gdLst/>
              <a:ahLst/>
              <a:cxnLst/>
              <a:rect l="l" t="t" r="r" b="b"/>
              <a:pathLst>
                <a:path w="12" h="19" extrusionOk="0">
                  <a:moveTo>
                    <a:pt x="10" y="1"/>
                  </a:moveTo>
                  <a:cubicBezTo>
                    <a:pt x="9" y="1"/>
                    <a:pt x="6" y="7"/>
                    <a:pt x="0" y="18"/>
                  </a:cubicBezTo>
                  <a:lnTo>
                    <a:pt x="12" y="18"/>
                  </a:lnTo>
                  <a:cubicBezTo>
                    <a:pt x="12" y="7"/>
                    <a:pt x="12" y="1"/>
                    <a:pt x="1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1"/>
            <p:cNvSpPr/>
            <p:nvPr/>
          </p:nvSpPr>
          <p:spPr>
            <a:xfrm>
              <a:off x="1351050" y="1669075"/>
              <a:ext cx="325" cy="325"/>
            </a:xfrm>
            <a:custGeom>
              <a:avLst/>
              <a:gdLst/>
              <a:ahLst/>
              <a:cxnLst/>
              <a:rect l="l" t="t" r="r" b="b"/>
              <a:pathLst>
                <a:path w="13" h="13" extrusionOk="0">
                  <a:moveTo>
                    <a:pt x="0" y="13"/>
                  </a:moveTo>
                  <a:lnTo>
                    <a:pt x="0" y="13"/>
                  </a:lnTo>
                  <a:lnTo>
                    <a:pt x="1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1"/>
            <p:cNvSpPr/>
            <p:nvPr/>
          </p:nvSpPr>
          <p:spPr>
            <a:xfrm>
              <a:off x="992675" y="1324400"/>
              <a:ext cx="353050" cy="345000"/>
            </a:xfrm>
            <a:custGeom>
              <a:avLst/>
              <a:gdLst/>
              <a:ahLst/>
              <a:cxnLst/>
              <a:rect l="l" t="t" r="r" b="b"/>
              <a:pathLst>
                <a:path w="14122" h="13800" extrusionOk="0">
                  <a:moveTo>
                    <a:pt x="0" y="0"/>
                  </a:moveTo>
                  <a:lnTo>
                    <a:pt x="14085" y="13800"/>
                  </a:lnTo>
                  <a:cubicBezTo>
                    <a:pt x="14038" y="13752"/>
                    <a:pt x="14026" y="13681"/>
                    <a:pt x="14038" y="13609"/>
                  </a:cubicBezTo>
                  <a:lnTo>
                    <a:pt x="14121" y="13335"/>
                  </a:lnTo>
                  <a:lnTo>
                    <a:pt x="5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1"/>
            <p:cNvSpPr/>
            <p:nvPr/>
          </p:nvSpPr>
          <p:spPr>
            <a:xfrm>
              <a:off x="1346275" y="1669975"/>
              <a:ext cx="325" cy="25"/>
            </a:xfrm>
            <a:custGeom>
              <a:avLst/>
              <a:gdLst/>
              <a:ahLst/>
              <a:cxnLst/>
              <a:rect l="l" t="t" r="r" b="b"/>
              <a:pathLst>
                <a:path w="13" h="1" extrusionOk="0">
                  <a:moveTo>
                    <a:pt x="1" y="1"/>
                  </a:moveTo>
                  <a:lnTo>
                    <a:pt x="1" y="1"/>
                  </a:lnTo>
                  <a:lnTo>
                    <a:pt x="1" y="1"/>
                  </a:lnTo>
                  <a:cubicBezTo>
                    <a:pt x="13" y="1"/>
                    <a:pt x="13" y="1"/>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1"/>
            <p:cNvSpPr/>
            <p:nvPr/>
          </p:nvSpPr>
          <p:spPr>
            <a:xfrm>
              <a:off x="1348075" y="167057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1"/>
            <p:cNvSpPr/>
            <p:nvPr/>
          </p:nvSpPr>
          <p:spPr>
            <a:xfrm>
              <a:off x="1351050" y="1669375"/>
              <a:ext cx="25" cy="25"/>
            </a:xfrm>
            <a:custGeom>
              <a:avLst/>
              <a:gdLst/>
              <a:ahLst/>
              <a:cxnLst/>
              <a:rect l="l" t="t" r="r" b="b"/>
              <a:pathLst>
                <a:path w="1" h="1" extrusionOk="0">
                  <a:moveTo>
                    <a:pt x="0"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1"/>
            <p:cNvSpPr/>
            <p:nvPr/>
          </p:nvSpPr>
          <p:spPr>
            <a:xfrm>
              <a:off x="1351950" y="1667600"/>
              <a:ext cx="25" cy="325"/>
            </a:xfrm>
            <a:custGeom>
              <a:avLst/>
              <a:gdLst/>
              <a:ahLst/>
              <a:cxnLst/>
              <a:rect l="l" t="t" r="r" b="b"/>
              <a:pathLst>
                <a:path w="1" h="13" extrusionOk="0">
                  <a:moveTo>
                    <a:pt x="0" y="0"/>
                  </a:moveTo>
                  <a:cubicBezTo>
                    <a:pt x="0" y="0"/>
                    <a:pt x="0" y="12"/>
                    <a:pt x="0" y="0"/>
                  </a:cubicBezTo>
                  <a:cubicBezTo>
                    <a:pt x="0" y="12"/>
                    <a:pt x="0"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1"/>
            <p:cNvSpPr/>
            <p:nvPr/>
          </p:nvSpPr>
          <p:spPr>
            <a:xfrm>
              <a:off x="1343300" y="1324400"/>
              <a:ext cx="127425" cy="346500"/>
            </a:xfrm>
            <a:custGeom>
              <a:avLst/>
              <a:gdLst/>
              <a:ahLst/>
              <a:cxnLst/>
              <a:rect l="l" t="t" r="r" b="b"/>
              <a:pathLst>
                <a:path w="5097" h="13860" extrusionOk="0">
                  <a:moveTo>
                    <a:pt x="4716" y="0"/>
                  </a:moveTo>
                  <a:lnTo>
                    <a:pt x="120" y="13335"/>
                  </a:lnTo>
                  <a:lnTo>
                    <a:pt x="25" y="13609"/>
                  </a:lnTo>
                  <a:cubicBezTo>
                    <a:pt x="1" y="13681"/>
                    <a:pt x="25" y="13752"/>
                    <a:pt x="72" y="13800"/>
                  </a:cubicBezTo>
                  <a:lnTo>
                    <a:pt x="84" y="13812"/>
                  </a:lnTo>
                  <a:cubicBezTo>
                    <a:pt x="84" y="13812"/>
                    <a:pt x="96" y="13812"/>
                    <a:pt x="96" y="13824"/>
                  </a:cubicBezTo>
                  <a:cubicBezTo>
                    <a:pt x="96" y="13824"/>
                    <a:pt x="120" y="13824"/>
                    <a:pt x="120" y="13847"/>
                  </a:cubicBezTo>
                  <a:lnTo>
                    <a:pt x="132" y="13847"/>
                  </a:lnTo>
                  <a:cubicBezTo>
                    <a:pt x="144" y="13847"/>
                    <a:pt x="156" y="13859"/>
                    <a:pt x="180" y="13859"/>
                  </a:cubicBezTo>
                  <a:cubicBezTo>
                    <a:pt x="180" y="13847"/>
                    <a:pt x="180" y="13847"/>
                    <a:pt x="191" y="13847"/>
                  </a:cubicBezTo>
                  <a:lnTo>
                    <a:pt x="251" y="13847"/>
                  </a:lnTo>
                  <a:cubicBezTo>
                    <a:pt x="263" y="13847"/>
                    <a:pt x="275" y="13824"/>
                    <a:pt x="299" y="13812"/>
                  </a:cubicBezTo>
                  <a:lnTo>
                    <a:pt x="310" y="13800"/>
                  </a:lnTo>
                  <a:cubicBezTo>
                    <a:pt x="322" y="13788"/>
                    <a:pt x="322" y="13764"/>
                    <a:pt x="334" y="13752"/>
                  </a:cubicBezTo>
                  <a:lnTo>
                    <a:pt x="334" y="13740"/>
                  </a:lnTo>
                  <a:lnTo>
                    <a:pt x="430" y="13466"/>
                  </a:lnTo>
                  <a:lnTo>
                    <a:pt x="632" y="12847"/>
                  </a:lnTo>
                  <a:lnTo>
                    <a:pt x="509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1"/>
            <p:cNvSpPr/>
            <p:nvPr/>
          </p:nvSpPr>
          <p:spPr>
            <a:xfrm>
              <a:off x="2236875" y="1685475"/>
              <a:ext cx="58075" cy="57750"/>
            </a:xfrm>
            <a:custGeom>
              <a:avLst/>
              <a:gdLst/>
              <a:ahLst/>
              <a:cxnLst/>
              <a:rect l="l" t="t" r="r" b="b"/>
              <a:pathLst>
                <a:path w="2323" h="2310" extrusionOk="0">
                  <a:moveTo>
                    <a:pt x="1174" y="0"/>
                  </a:moveTo>
                  <a:cubicBezTo>
                    <a:pt x="1081" y="0"/>
                    <a:pt x="987" y="12"/>
                    <a:pt x="893" y="35"/>
                  </a:cubicBezTo>
                  <a:cubicBezTo>
                    <a:pt x="774" y="71"/>
                    <a:pt x="655" y="119"/>
                    <a:pt x="572" y="190"/>
                  </a:cubicBezTo>
                  <a:cubicBezTo>
                    <a:pt x="465" y="250"/>
                    <a:pt x="370" y="333"/>
                    <a:pt x="298" y="428"/>
                  </a:cubicBezTo>
                  <a:cubicBezTo>
                    <a:pt x="227" y="512"/>
                    <a:pt x="155" y="631"/>
                    <a:pt x="108" y="738"/>
                  </a:cubicBezTo>
                  <a:cubicBezTo>
                    <a:pt x="12" y="964"/>
                    <a:pt x="0" y="1202"/>
                    <a:pt x="60" y="1440"/>
                  </a:cubicBezTo>
                  <a:cubicBezTo>
                    <a:pt x="200" y="1948"/>
                    <a:pt x="665" y="2309"/>
                    <a:pt x="1168" y="2309"/>
                  </a:cubicBezTo>
                  <a:cubicBezTo>
                    <a:pt x="1219" y="2309"/>
                    <a:pt x="1270" y="2305"/>
                    <a:pt x="1322" y="2298"/>
                  </a:cubicBezTo>
                  <a:cubicBezTo>
                    <a:pt x="1370" y="2298"/>
                    <a:pt x="1417" y="2286"/>
                    <a:pt x="1465" y="2274"/>
                  </a:cubicBezTo>
                  <a:lnTo>
                    <a:pt x="1477" y="2274"/>
                  </a:lnTo>
                  <a:cubicBezTo>
                    <a:pt x="1596" y="2238"/>
                    <a:pt x="1715" y="2202"/>
                    <a:pt x="1798" y="2119"/>
                  </a:cubicBezTo>
                  <a:cubicBezTo>
                    <a:pt x="2025" y="1976"/>
                    <a:pt x="2191" y="1762"/>
                    <a:pt x="2263" y="1512"/>
                  </a:cubicBezTo>
                  <a:cubicBezTo>
                    <a:pt x="2310" y="1393"/>
                    <a:pt x="2322" y="1274"/>
                    <a:pt x="2322" y="1143"/>
                  </a:cubicBezTo>
                  <a:cubicBezTo>
                    <a:pt x="2322" y="1071"/>
                    <a:pt x="2310" y="964"/>
                    <a:pt x="2298" y="869"/>
                  </a:cubicBezTo>
                  <a:cubicBezTo>
                    <a:pt x="2157" y="345"/>
                    <a:pt x="1684" y="0"/>
                    <a:pt x="117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1"/>
            <p:cNvSpPr/>
            <p:nvPr/>
          </p:nvSpPr>
          <p:spPr>
            <a:xfrm>
              <a:off x="2434225" y="1733500"/>
              <a:ext cx="85450" cy="81450"/>
            </a:xfrm>
            <a:custGeom>
              <a:avLst/>
              <a:gdLst/>
              <a:ahLst/>
              <a:cxnLst/>
              <a:rect l="l" t="t" r="r" b="b"/>
              <a:pathLst>
                <a:path w="3418" h="3258" extrusionOk="0">
                  <a:moveTo>
                    <a:pt x="1610" y="0"/>
                  </a:moveTo>
                  <a:cubicBezTo>
                    <a:pt x="1558" y="0"/>
                    <a:pt x="1505" y="3"/>
                    <a:pt x="1453" y="8"/>
                  </a:cubicBezTo>
                  <a:cubicBezTo>
                    <a:pt x="1381" y="19"/>
                    <a:pt x="1310" y="19"/>
                    <a:pt x="1227" y="55"/>
                  </a:cubicBezTo>
                  <a:cubicBezTo>
                    <a:pt x="1191" y="67"/>
                    <a:pt x="1155" y="79"/>
                    <a:pt x="1108" y="79"/>
                  </a:cubicBezTo>
                  <a:cubicBezTo>
                    <a:pt x="560" y="281"/>
                    <a:pt x="179" y="722"/>
                    <a:pt x="36" y="1258"/>
                  </a:cubicBezTo>
                  <a:cubicBezTo>
                    <a:pt x="12" y="1377"/>
                    <a:pt x="0" y="1496"/>
                    <a:pt x="0" y="1627"/>
                  </a:cubicBezTo>
                  <a:cubicBezTo>
                    <a:pt x="0" y="1770"/>
                    <a:pt x="12" y="1901"/>
                    <a:pt x="36" y="2032"/>
                  </a:cubicBezTo>
                  <a:cubicBezTo>
                    <a:pt x="203" y="2686"/>
                    <a:pt x="750" y="3151"/>
                    <a:pt x="1381" y="3234"/>
                  </a:cubicBezTo>
                  <a:cubicBezTo>
                    <a:pt x="1501" y="3258"/>
                    <a:pt x="1620" y="3258"/>
                    <a:pt x="1739" y="3258"/>
                  </a:cubicBezTo>
                  <a:cubicBezTo>
                    <a:pt x="1822" y="3258"/>
                    <a:pt x="1929" y="3234"/>
                    <a:pt x="2012" y="3210"/>
                  </a:cubicBezTo>
                  <a:cubicBezTo>
                    <a:pt x="2882" y="2984"/>
                    <a:pt x="3417" y="2091"/>
                    <a:pt x="3191" y="1210"/>
                  </a:cubicBezTo>
                  <a:cubicBezTo>
                    <a:pt x="3084" y="817"/>
                    <a:pt x="2834" y="484"/>
                    <a:pt x="2524" y="281"/>
                  </a:cubicBezTo>
                  <a:cubicBezTo>
                    <a:pt x="2417" y="198"/>
                    <a:pt x="2310" y="162"/>
                    <a:pt x="2191" y="115"/>
                  </a:cubicBezTo>
                  <a:cubicBezTo>
                    <a:pt x="2020" y="39"/>
                    <a:pt x="1818" y="0"/>
                    <a:pt x="161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1"/>
            <p:cNvSpPr/>
            <p:nvPr/>
          </p:nvSpPr>
          <p:spPr>
            <a:xfrm>
              <a:off x="2630075" y="1418625"/>
              <a:ext cx="41100" cy="40925"/>
            </a:xfrm>
            <a:custGeom>
              <a:avLst/>
              <a:gdLst/>
              <a:ahLst/>
              <a:cxnLst/>
              <a:rect l="l" t="t" r="r" b="b"/>
              <a:pathLst>
                <a:path w="1644" h="1637" extrusionOk="0">
                  <a:moveTo>
                    <a:pt x="848" y="0"/>
                  </a:moveTo>
                  <a:cubicBezTo>
                    <a:pt x="779" y="0"/>
                    <a:pt x="706" y="10"/>
                    <a:pt x="632" y="30"/>
                  </a:cubicBezTo>
                  <a:cubicBezTo>
                    <a:pt x="525" y="53"/>
                    <a:pt x="417" y="101"/>
                    <a:pt x="334" y="161"/>
                  </a:cubicBezTo>
                  <a:cubicBezTo>
                    <a:pt x="239" y="232"/>
                    <a:pt x="167" y="315"/>
                    <a:pt x="108" y="411"/>
                  </a:cubicBezTo>
                  <a:cubicBezTo>
                    <a:pt x="48" y="518"/>
                    <a:pt x="24" y="637"/>
                    <a:pt x="1" y="756"/>
                  </a:cubicBezTo>
                  <a:cubicBezTo>
                    <a:pt x="1" y="851"/>
                    <a:pt x="1" y="923"/>
                    <a:pt x="36" y="1006"/>
                  </a:cubicBezTo>
                  <a:cubicBezTo>
                    <a:pt x="84" y="1173"/>
                    <a:pt x="155" y="1327"/>
                    <a:pt x="274" y="1423"/>
                  </a:cubicBezTo>
                  <a:cubicBezTo>
                    <a:pt x="358" y="1506"/>
                    <a:pt x="465" y="1577"/>
                    <a:pt x="584" y="1601"/>
                  </a:cubicBezTo>
                  <a:cubicBezTo>
                    <a:pt x="650" y="1625"/>
                    <a:pt x="721" y="1637"/>
                    <a:pt x="794" y="1637"/>
                  </a:cubicBezTo>
                  <a:cubicBezTo>
                    <a:pt x="867" y="1637"/>
                    <a:pt x="941" y="1625"/>
                    <a:pt x="1013" y="1601"/>
                  </a:cubicBezTo>
                  <a:cubicBezTo>
                    <a:pt x="1358" y="1530"/>
                    <a:pt x="1596" y="1232"/>
                    <a:pt x="1632" y="887"/>
                  </a:cubicBezTo>
                  <a:cubicBezTo>
                    <a:pt x="1644" y="803"/>
                    <a:pt x="1632" y="708"/>
                    <a:pt x="1596" y="625"/>
                  </a:cubicBezTo>
                  <a:cubicBezTo>
                    <a:pt x="1584" y="589"/>
                    <a:pt x="1584" y="565"/>
                    <a:pt x="1572" y="530"/>
                  </a:cubicBezTo>
                  <a:cubicBezTo>
                    <a:pt x="1548" y="446"/>
                    <a:pt x="1489" y="351"/>
                    <a:pt x="1417" y="268"/>
                  </a:cubicBezTo>
                  <a:cubicBezTo>
                    <a:pt x="1322" y="172"/>
                    <a:pt x="1227" y="101"/>
                    <a:pt x="1120" y="53"/>
                  </a:cubicBezTo>
                  <a:cubicBezTo>
                    <a:pt x="1037" y="19"/>
                    <a:pt x="945" y="0"/>
                    <a:pt x="84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1"/>
            <p:cNvSpPr/>
            <p:nvPr/>
          </p:nvSpPr>
          <p:spPr>
            <a:xfrm>
              <a:off x="2338375" y="1395450"/>
              <a:ext cx="32475" cy="28775"/>
            </a:xfrm>
            <a:custGeom>
              <a:avLst/>
              <a:gdLst/>
              <a:ahLst/>
              <a:cxnLst/>
              <a:rect l="l" t="t" r="r" b="b"/>
              <a:pathLst>
                <a:path w="1299" h="1151" extrusionOk="0">
                  <a:moveTo>
                    <a:pt x="645" y="0"/>
                  </a:moveTo>
                  <a:cubicBezTo>
                    <a:pt x="601" y="0"/>
                    <a:pt x="557" y="5"/>
                    <a:pt x="512" y="16"/>
                  </a:cubicBezTo>
                  <a:cubicBezTo>
                    <a:pt x="191" y="87"/>
                    <a:pt x="1" y="421"/>
                    <a:pt x="96" y="718"/>
                  </a:cubicBezTo>
                  <a:cubicBezTo>
                    <a:pt x="157" y="982"/>
                    <a:pt x="399" y="1151"/>
                    <a:pt x="653" y="1151"/>
                  </a:cubicBezTo>
                  <a:cubicBezTo>
                    <a:pt x="698" y="1151"/>
                    <a:pt x="742" y="1146"/>
                    <a:pt x="786" y="1135"/>
                  </a:cubicBezTo>
                  <a:cubicBezTo>
                    <a:pt x="1108" y="1064"/>
                    <a:pt x="1298" y="730"/>
                    <a:pt x="1203" y="433"/>
                  </a:cubicBezTo>
                  <a:cubicBezTo>
                    <a:pt x="1132" y="169"/>
                    <a:pt x="897" y="0"/>
                    <a:pt x="64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1"/>
            <p:cNvSpPr/>
            <p:nvPr/>
          </p:nvSpPr>
          <p:spPr>
            <a:xfrm>
              <a:off x="3084300" y="1355525"/>
              <a:ext cx="30375" cy="29150"/>
            </a:xfrm>
            <a:custGeom>
              <a:avLst/>
              <a:gdLst/>
              <a:ahLst/>
              <a:cxnLst/>
              <a:rect l="l" t="t" r="r" b="b"/>
              <a:pathLst>
                <a:path w="1215" h="1166" extrusionOk="0">
                  <a:moveTo>
                    <a:pt x="581" y="1"/>
                  </a:moveTo>
                  <a:cubicBezTo>
                    <a:pt x="531" y="1"/>
                    <a:pt x="483" y="9"/>
                    <a:pt x="441" y="18"/>
                  </a:cubicBezTo>
                  <a:cubicBezTo>
                    <a:pt x="310" y="53"/>
                    <a:pt x="191" y="137"/>
                    <a:pt x="108" y="244"/>
                  </a:cubicBezTo>
                  <a:lnTo>
                    <a:pt x="108" y="256"/>
                  </a:lnTo>
                  <a:cubicBezTo>
                    <a:pt x="48" y="339"/>
                    <a:pt x="24" y="434"/>
                    <a:pt x="1" y="530"/>
                  </a:cubicBezTo>
                  <a:cubicBezTo>
                    <a:pt x="1" y="589"/>
                    <a:pt x="1" y="660"/>
                    <a:pt x="24" y="732"/>
                  </a:cubicBezTo>
                  <a:cubicBezTo>
                    <a:pt x="36" y="791"/>
                    <a:pt x="48" y="839"/>
                    <a:pt x="84" y="887"/>
                  </a:cubicBezTo>
                  <a:cubicBezTo>
                    <a:pt x="96" y="899"/>
                    <a:pt x="96" y="911"/>
                    <a:pt x="108" y="934"/>
                  </a:cubicBezTo>
                  <a:cubicBezTo>
                    <a:pt x="191" y="1030"/>
                    <a:pt x="286" y="1113"/>
                    <a:pt x="405" y="1137"/>
                  </a:cubicBezTo>
                  <a:cubicBezTo>
                    <a:pt x="429" y="1137"/>
                    <a:pt x="453" y="1149"/>
                    <a:pt x="465" y="1149"/>
                  </a:cubicBezTo>
                  <a:cubicBezTo>
                    <a:pt x="508" y="1159"/>
                    <a:pt x="546" y="1165"/>
                    <a:pt x="583" y="1165"/>
                  </a:cubicBezTo>
                  <a:cubicBezTo>
                    <a:pt x="629" y="1165"/>
                    <a:pt x="674" y="1156"/>
                    <a:pt x="727" y="1137"/>
                  </a:cubicBezTo>
                  <a:cubicBezTo>
                    <a:pt x="786" y="1125"/>
                    <a:pt x="822" y="1113"/>
                    <a:pt x="870" y="1077"/>
                  </a:cubicBezTo>
                  <a:cubicBezTo>
                    <a:pt x="1096" y="946"/>
                    <a:pt x="1215" y="696"/>
                    <a:pt x="1132" y="434"/>
                  </a:cubicBezTo>
                  <a:cubicBezTo>
                    <a:pt x="1108" y="339"/>
                    <a:pt x="1048" y="232"/>
                    <a:pt x="977" y="160"/>
                  </a:cubicBezTo>
                  <a:cubicBezTo>
                    <a:pt x="882" y="77"/>
                    <a:pt x="763" y="18"/>
                    <a:pt x="644" y="6"/>
                  </a:cubicBezTo>
                  <a:cubicBezTo>
                    <a:pt x="623" y="2"/>
                    <a:pt x="602" y="1"/>
                    <a:pt x="5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1"/>
            <p:cNvSpPr/>
            <p:nvPr/>
          </p:nvSpPr>
          <p:spPr>
            <a:xfrm>
              <a:off x="1937425" y="1579200"/>
              <a:ext cx="42300" cy="40575"/>
            </a:xfrm>
            <a:custGeom>
              <a:avLst/>
              <a:gdLst/>
              <a:ahLst/>
              <a:cxnLst/>
              <a:rect l="l" t="t" r="r" b="b"/>
              <a:pathLst>
                <a:path w="1692" h="1623" extrusionOk="0">
                  <a:moveTo>
                    <a:pt x="863" y="1"/>
                  </a:moveTo>
                  <a:cubicBezTo>
                    <a:pt x="799" y="1"/>
                    <a:pt x="734" y="8"/>
                    <a:pt x="668" y="24"/>
                  </a:cubicBezTo>
                  <a:lnTo>
                    <a:pt x="537" y="60"/>
                  </a:lnTo>
                  <a:cubicBezTo>
                    <a:pt x="418" y="107"/>
                    <a:pt x="322" y="179"/>
                    <a:pt x="239" y="274"/>
                  </a:cubicBezTo>
                  <a:cubicBezTo>
                    <a:pt x="72" y="465"/>
                    <a:pt x="1" y="738"/>
                    <a:pt x="72" y="1000"/>
                  </a:cubicBezTo>
                  <a:cubicBezTo>
                    <a:pt x="163" y="1363"/>
                    <a:pt x="492" y="1623"/>
                    <a:pt x="857" y="1623"/>
                  </a:cubicBezTo>
                  <a:cubicBezTo>
                    <a:pt x="924" y="1623"/>
                    <a:pt x="992" y="1614"/>
                    <a:pt x="1060" y="1596"/>
                  </a:cubicBezTo>
                  <a:cubicBezTo>
                    <a:pt x="1132" y="1584"/>
                    <a:pt x="1203" y="1548"/>
                    <a:pt x="1263" y="1524"/>
                  </a:cubicBezTo>
                  <a:cubicBezTo>
                    <a:pt x="1382" y="1453"/>
                    <a:pt x="1477" y="1358"/>
                    <a:pt x="1549" y="1250"/>
                  </a:cubicBezTo>
                  <a:cubicBezTo>
                    <a:pt x="1561" y="1238"/>
                    <a:pt x="1572" y="1215"/>
                    <a:pt x="1596" y="1191"/>
                  </a:cubicBezTo>
                  <a:cubicBezTo>
                    <a:pt x="1656" y="1096"/>
                    <a:pt x="1680" y="977"/>
                    <a:pt x="1691" y="857"/>
                  </a:cubicBezTo>
                  <a:cubicBezTo>
                    <a:pt x="1691" y="762"/>
                    <a:pt x="1691" y="691"/>
                    <a:pt x="1668" y="596"/>
                  </a:cubicBezTo>
                  <a:cubicBezTo>
                    <a:pt x="1656" y="536"/>
                    <a:pt x="1620" y="476"/>
                    <a:pt x="1596" y="417"/>
                  </a:cubicBezTo>
                  <a:cubicBezTo>
                    <a:pt x="1537" y="322"/>
                    <a:pt x="1453" y="215"/>
                    <a:pt x="1358" y="155"/>
                  </a:cubicBezTo>
                  <a:cubicBezTo>
                    <a:pt x="1209" y="59"/>
                    <a:pt x="1041" y="1"/>
                    <a:pt x="8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1"/>
            <p:cNvSpPr/>
            <p:nvPr/>
          </p:nvSpPr>
          <p:spPr>
            <a:xfrm>
              <a:off x="2435125" y="2175825"/>
              <a:ext cx="44075" cy="41075"/>
            </a:xfrm>
            <a:custGeom>
              <a:avLst/>
              <a:gdLst/>
              <a:ahLst/>
              <a:cxnLst/>
              <a:rect l="l" t="t" r="r" b="b"/>
              <a:pathLst>
                <a:path w="1763" h="1643" extrusionOk="0">
                  <a:moveTo>
                    <a:pt x="867" y="0"/>
                  </a:moveTo>
                  <a:cubicBezTo>
                    <a:pt x="796" y="0"/>
                    <a:pt x="723" y="8"/>
                    <a:pt x="655" y="31"/>
                  </a:cubicBezTo>
                  <a:cubicBezTo>
                    <a:pt x="643" y="31"/>
                    <a:pt x="643" y="31"/>
                    <a:pt x="631" y="43"/>
                  </a:cubicBezTo>
                  <a:cubicBezTo>
                    <a:pt x="583" y="55"/>
                    <a:pt x="524" y="67"/>
                    <a:pt x="476" y="102"/>
                  </a:cubicBezTo>
                  <a:cubicBezTo>
                    <a:pt x="369" y="162"/>
                    <a:pt x="274" y="233"/>
                    <a:pt x="191" y="341"/>
                  </a:cubicBezTo>
                  <a:cubicBezTo>
                    <a:pt x="60" y="531"/>
                    <a:pt x="0" y="769"/>
                    <a:pt x="60" y="1019"/>
                  </a:cubicBezTo>
                  <a:cubicBezTo>
                    <a:pt x="150" y="1390"/>
                    <a:pt x="484" y="1642"/>
                    <a:pt x="843" y="1642"/>
                  </a:cubicBezTo>
                  <a:cubicBezTo>
                    <a:pt x="911" y="1642"/>
                    <a:pt x="980" y="1633"/>
                    <a:pt x="1048" y="1615"/>
                  </a:cubicBezTo>
                  <a:cubicBezTo>
                    <a:pt x="1476" y="1519"/>
                    <a:pt x="1762" y="1067"/>
                    <a:pt x="1643" y="638"/>
                  </a:cubicBezTo>
                  <a:cubicBezTo>
                    <a:pt x="1607" y="519"/>
                    <a:pt x="1548" y="400"/>
                    <a:pt x="1476" y="305"/>
                  </a:cubicBezTo>
                  <a:cubicBezTo>
                    <a:pt x="1381" y="210"/>
                    <a:pt x="1298" y="126"/>
                    <a:pt x="1179" y="67"/>
                  </a:cubicBezTo>
                  <a:cubicBezTo>
                    <a:pt x="1119" y="43"/>
                    <a:pt x="1048" y="31"/>
                    <a:pt x="988" y="7"/>
                  </a:cubicBezTo>
                  <a:cubicBezTo>
                    <a:pt x="949" y="3"/>
                    <a:pt x="908" y="0"/>
                    <a:pt x="8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1"/>
            <p:cNvSpPr/>
            <p:nvPr/>
          </p:nvSpPr>
          <p:spPr>
            <a:xfrm>
              <a:off x="874500" y="1324400"/>
              <a:ext cx="61050" cy="39475"/>
            </a:xfrm>
            <a:custGeom>
              <a:avLst/>
              <a:gdLst/>
              <a:ahLst/>
              <a:cxnLst/>
              <a:rect l="l" t="t" r="r" b="b"/>
              <a:pathLst>
                <a:path w="2442" h="1579" extrusionOk="0">
                  <a:moveTo>
                    <a:pt x="120" y="0"/>
                  </a:moveTo>
                  <a:cubicBezTo>
                    <a:pt x="12" y="215"/>
                    <a:pt x="1" y="465"/>
                    <a:pt x="60" y="715"/>
                  </a:cubicBezTo>
                  <a:cubicBezTo>
                    <a:pt x="182" y="1234"/>
                    <a:pt x="670" y="1579"/>
                    <a:pt x="1188" y="1579"/>
                  </a:cubicBezTo>
                  <a:cubicBezTo>
                    <a:pt x="1276" y="1579"/>
                    <a:pt x="1365" y="1569"/>
                    <a:pt x="1453" y="1548"/>
                  </a:cubicBezTo>
                  <a:cubicBezTo>
                    <a:pt x="2060" y="1394"/>
                    <a:pt x="2441" y="762"/>
                    <a:pt x="2287" y="143"/>
                  </a:cubicBezTo>
                  <a:cubicBezTo>
                    <a:pt x="2275" y="108"/>
                    <a:pt x="2263" y="48"/>
                    <a:pt x="223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1"/>
            <p:cNvSpPr/>
            <p:nvPr/>
          </p:nvSpPr>
          <p:spPr>
            <a:xfrm>
              <a:off x="1687100" y="1615750"/>
              <a:ext cx="48250" cy="45975"/>
            </a:xfrm>
            <a:custGeom>
              <a:avLst/>
              <a:gdLst/>
              <a:ahLst/>
              <a:cxnLst/>
              <a:rect l="l" t="t" r="r" b="b"/>
              <a:pathLst>
                <a:path w="1930" h="1839" extrusionOk="0">
                  <a:moveTo>
                    <a:pt x="912" y="0"/>
                  </a:moveTo>
                  <a:cubicBezTo>
                    <a:pt x="839" y="0"/>
                    <a:pt x="765" y="9"/>
                    <a:pt x="691" y="26"/>
                  </a:cubicBezTo>
                  <a:cubicBezTo>
                    <a:pt x="679" y="26"/>
                    <a:pt x="655" y="50"/>
                    <a:pt x="632" y="50"/>
                  </a:cubicBezTo>
                  <a:cubicBezTo>
                    <a:pt x="513" y="86"/>
                    <a:pt x="417" y="146"/>
                    <a:pt x="322" y="229"/>
                  </a:cubicBezTo>
                  <a:cubicBezTo>
                    <a:pt x="155" y="372"/>
                    <a:pt x="36" y="586"/>
                    <a:pt x="13" y="800"/>
                  </a:cubicBezTo>
                  <a:cubicBezTo>
                    <a:pt x="1" y="908"/>
                    <a:pt x="1" y="1027"/>
                    <a:pt x="24" y="1146"/>
                  </a:cubicBezTo>
                  <a:cubicBezTo>
                    <a:pt x="24" y="1158"/>
                    <a:pt x="24" y="1158"/>
                    <a:pt x="36" y="1181"/>
                  </a:cubicBezTo>
                  <a:cubicBezTo>
                    <a:pt x="158" y="1566"/>
                    <a:pt x="529" y="1839"/>
                    <a:pt x="930" y="1839"/>
                  </a:cubicBezTo>
                  <a:cubicBezTo>
                    <a:pt x="1001" y="1839"/>
                    <a:pt x="1072" y="1830"/>
                    <a:pt x="1144" y="1812"/>
                  </a:cubicBezTo>
                  <a:cubicBezTo>
                    <a:pt x="1620" y="1693"/>
                    <a:pt x="1929" y="1193"/>
                    <a:pt x="1810" y="705"/>
                  </a:cubicBezTo>
                  <a:cubicBezTo>
                    <a:pt x="1699" y="279"/>
                    <a:pt x="1328" y="0"/>
                    <a:pt x="91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1"/>
            <p:cNvSpPr/>
            <p:nvPr/>
          </p:nvSpPr>
          <p:spPr>
            <a:xfrm>
              <a:off x="2480650" y="1385525"/>
              <a:ext cx="17900" cy="16475"/>
            </a:xfrm>
            <a:custGeom>
              <a:avLst/>
              <a:gdLst/>
              <a:ahLst/>
              <a:cxnLst/>
              <a:rect l="l" t="t" r="r" b="b"/>
              <a:pathLst>
                <a:path w="716" h="659" extrusionOk="0">
                  <a:moveTo>
                    <a:pt x="365" y="1"/>
                  </a:moveTo>
                  <a:cubicBezTo>
                    <a:pt x="342" y="1"/>
                    <a:pt x="320" y="3"/>
                    <a:pt x="298" y="8"/>
                  </a:cubicBezTo>
                  <a:cubicBezTo>
                    <a:pt x="239" y="32"/>
                    <a:pt x="191" y="56"/>
                    <a:pt x="144" y="92"/>
                  </a:cubicBezTo>
                  <a:cubicBezTo>
                    <a:pt x="84" y="103"/>
                    <a:pt x="72" y="127"/>
                    <a:pt x="60" y="163"/>
                  </a:cubicBezTo>
                  <a:cubicBezTo>
                    <a:pt x="13" y="234"/>
                    <a:pt x="1" y="330"/>
                    <a:pt x="25" y="413"/>
                  </a:cubicBezTo>
                  <a:cubicBezTo>
                    <a:pt x="25" y="425"/>
                    <a:pt x="48" y="437"/>
                    <a:pt x="48" y="461"/>
                  </a:cubicBezTo>
                  <a:cubicBezTo>
                    <a:pt x="99" y="573"/>
                    <a:pt x="203" y="659"/>
                    <a:pt x="336" y="659"/>
                  </a:cubicBezTo>
                  <a:cubicBezTo>
                    <a:pt x="358" y="659"/>
                    <a:pt x="382" y="656"/>
                    <a:pt x="406" y="651"/>
                  </a:cubicBezTo>
                  <a:lnTo>
                    <a:pt x="441" y="651"/>
                  </a:lnTo>
                  <a:cubicBezTo>
                    <a:pt x="620" y="603"/>
                    <a:pt x="715" y="449"/>
                    <a:pt x="703" y="282"/>
                  </a:cubicBezTo>
                  <a:lnTo>
                    <a:pt x="703" y="246"/>
                  </a:lnTo>
                  <a:cubicBezTo>
                    <a:pt x="652" y="93"/>
                    <a:pt x="504" y="1"/>
                    <a:pt x="3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1"/>
            <p:cNvSpPr/>
            <p:nvPr/>
          </p:nvSpPr>
          <p:spPr>
            <a:xfrm>
              <a:off x="1565650" y="1378450"/>
              <a:ext cx="45875" cy="41525"/>
            </a:xfrm>
            <a:custGeom>
              <a:avLst/>
              <a:gdLst/>
              <a:ahLst/>
              <a:cxnLst/>
              <a:rect l="l" t="t" r="r" b="b"/>
              <a:pathLst>
                <a:path w="1835" h="1661" extrusionOk="0">
                  <a:moveTo>
                    <a:pt x="929" y="1"/>
                  </a:moveTo>
                  <a:cubicBezTo>
                    <a:pt x="856" y="1"/>
                    <a:pt x="787" y="10"/>
                    <a:pt x="715" y="29"/>
                  </a:cubicBezTo>
                  <a:cubicBezTo>
                    <a:pt x="275" y="124"/>
                    <a:pt x="1" y="589"/>
                    <a:pt x="120" y="1041"/>
                  </a:cubicBezTo>
                  <a:cubicBezTo>
                    <a:pt x="120" y="1065"/>
                    <a:pt x="132" y="1089"/>
                    <a:pt x="156" y="1113"/>
                  </a:cubicBezTo>
                  <a:cubicBezTo>
                    <a:pt x="191" y="1232"/>
                    <a:pt x="275" y="1351"/>
                    <a:pt x="358" y="1422"/>
                  </a:cubicBezTo>
                  <a:cubicBezTo>
                    <a:pt x="516" y="1570"/>
                    <a:pt x="730" y="1661"/>
                    <a:pt x="948" y="1661"/>
                  </a:cubicBezTo>
                  <a:cubicBezTo>
                    <a:pt x="993" y="1661"/>
                    <a:pt x="1039" y="1657"/>
                    <a:pt x="1084" y="1648"/>
                  </a:cubicBezTo>
                  <a:cubicBezTo>
                    <a:pt x="1108" y="1648"/>
                    <a:pt x="1120" y="1648"/>
                    <a:pt x="1144" y="1637"/>
                  </a:cubicBezTo>
                  <a:cubicBezTo>
                    <a:pt x="1251" y="1601"/>
                    <a:pt x="1334" y="1565"/>
                    <a:pt x="1430" y="1506"/>
                  </a:cubicBezTo>
                  <a:cubicBezTo>
                    <a:pt x="1692" y="1303"/>
                    <a:pt x="1834" y="970"/>
                    <a:pt x="1751" y="625"/>
                  </a:cubicBezTo>
                  <a:cubicBezTo>
                    <a:pt x="1715" y="422"/>
                    <a:pt x="1608" y="279"/>
                    <a:pt x="1453" y="172"/>
                  </a:cubicBezTo>
                  <a:cubicBezTo>
                    <a:pt x="1358" y="101"/>
                    <a:pt x="1239" y="41"/>
                    <a:pt x="1120" y="17"/>
                  </a:cubicBezTo>
                  <a:cubicBezTo>
                    <a:pt x="1050" y="7"/>
                    <a:pt x="988" y="1"/>
                    <a:pt x="9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2434"/>
        <p:cNvGrpSpPr/>
        <p:nvPr/>
      </p:nvGrpSpPr>
      <p:grpSpPr>
        <a:xfrm>
          <a:off x="0" y="0"/>
          <a:ext cx="0" cy="0"/>
          <a:chOff x="0" y="0"/>
          <a:chExt cx="0" cy="0"/>
        </a:xfrm>
      </p:grpSpPr>
      <p:grpSp>
        <p:nvGrpSpPr>
          <p:cNvPr id="2435" name="Google Shape;2435;p19"/>
          <p:cNvGrpSpPr/>
          <p:nvPr/>
        </p:nvGrpSpPr>
        <p:grpSpPr>
          <a:xfrm rot="10800000">
            <a:off x="-9" y="7"/>
            <a:ext cx="951632" cy="1131613"/>
            <a:chOff x="3048875" y="2669025"/>
            <a:chExt cx="504550" cy="599975"/>
          </a:xfrm>
        </p:grpSpPr>
        <p:sp>
          <p:nvSpPr>
            <p:cNvPr id="2436" name="Google Shape;2436;p19"/>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9"/>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9"/>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9"/>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9"/>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9"/>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9"/>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9"/>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9"/>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9"/>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9"/>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9"/>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9"/>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9"/>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9"/>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9"/>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9"/>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9"/>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9"/>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9"/>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9"/>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9"/>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8" name="Google Shape;2458;p19"/>
          <p:cNvGrpSpPr/>
          <p:nvPr/>
        </p:nvGrpSpPr>
        <p:grpSpPr>
          <a:xfrm rot="10800000" flipH="1">
            <a:off x="8192366" y="7"/>
            <a:ext cx="951632" cy="1131613"/>
            <a:chOff x="3048875" y="2669025"/>
            <a:chExt cx="504550" cy="599975"/>
          </a:xfrm>
        </p:grpSpPr>
        <p:sp>
          <p:nvSpPr>
            <p:cNvPr id="2459" name="Google Shape;2459;p19"/>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9"/>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9"/>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9"/>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9"/>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9"/>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9"/>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9"/>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9"/>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9"/>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9"/>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9"/>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9"/>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9"/>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9"/>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9"/>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9"/>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9"/>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9"/>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9"/>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9"/>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9"/>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1" name="Google Shape;2481;p19"/>
          <p:cNvSpPr txBox="1">
            <a:spLocks noGrp="1"/>
          </p:cNvSpPr>
          <p:nvPr>
            <p:ph type="subTitle" idx="1"/>
          </p:nvPr>
        </p:nvSpPr>
        <p:spPr>
          <a:xfrm>
            <a:off x="720000" y="1104400"/>
            <a:ext cx="7704000" cy="340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1600"/>
              </a:spcBef>
              <a:spcAft>
                <a:spcPts val="0"/>
              </a:spcAft>
              <a:buSzPts val="1600"/>
              <a:buChar char="■"/>
              <a:defRPr/>
            </a:lvl3pPr>
            <a:lvl4pPr lvl="3" algn="ctr" rtl="0">
              <a:lnSpc>
                <a:spcPct val="100000"/>
              </a:lnSpc>
              <a:spcBef>
                <a:spcPts val="1600"/>
              </a:spcBef>
              <a:spcAft>
                <a:spcPts val="0"/>
              </a:spcAft>
              <a:buSzPts val="1600"/>
              <a:buChar char="●"/>
              <a:defRPr/>
            </a:lvl4pPr>
            <a:lvl5pPr lvl="4" algn="ctr" rtl="0">
              <a:lnSpc>
                <a:spcPct val="100000"/>
              </a:lnSpc>
              <a:spcBef>
                <a:spcPts val="1600"/>
              </a:spcBef>
              <a:spcAft>
                <a:spcPts val="0"/>
              </a:spcAft>
              <a:buSzPts val="1600"/>
              <a:buChar char="○"/>
              <a:defRPr/>
            </a:lvl5pPr>
            <a:lvl6pPr lvl="5" algn="ctr" rtl="0">
              <a:lnSpc>
                <a:spcPct val="100000"/>
              </a:lnSpc>
              <a:spcBef>
                <a:spcPts val="1600"/>
              </a:spcBef>
              <a:spcAft>
                <a:spcPts val="0"/>
              </a:spcAft>
              <a:buSzPts val="1600"/>
              <a:buChar char="■"/>
              <a:defRPr/>
            </a:lvl6pPr>
            <a:lvl7pPr lvl="6" algn="ctr" rtl="0">
              <a:lnSpc>
                <a:spcPct val="100000"/>
              </a:lnSpc>
              <a:spcBef>
                <a:spcPts val="1600"/>
              </a:spcBef>
              <a:spcAft>
                <a:spcPts val="0"/>
              </a:spcAft>
              <a:buSzPts val="1600"/>
              <a:buChar char="●"/>
              <a:defRPr/>
            </a:lvl7pPr>
            <a:lvl8pPr lvl="7" algn="ctr" rtl="0">
              <a:lnSpc>
                <a:spcPct val="100000"/>
              </a:lnSpc>
              <a:spcBef>
                <a:spcPts val="1600"/>
              </a:spcBef>
              <a:spcAft>
                <a:spcPts val="0"/>
              </a:spcAft>
              <a:buSzPts val="1600"/>
              <a:buChar char="○"/>
              <a:defRPr/>
            </a:lvl8pPr>
            <a:lvl9pPr lvl="8" algn="ctr" rtl="0">
              <a:lnSpc>
                <a:spcPct val="100000"/>
              </a:lnSpc>
              <a:spcBef>
                <a:spcPts val="1600"/>
              </a:spcBef>
              <a:spcAft>
                <a:spcPts val="1600"/>
              </a:spcAft>
              <a:buSzPts val="1600"/>
              <a:buChar char="■"/>
              <a:defRPr/>
            </a:lvl9pPr>
          </a:lstStyle>
          <a:p>
            <a:endParaRPr/>
          </a:p>
        </p:txBody>
      </p:sp>
      <p:sp>
        <p:nvSpPr>
          <p:cNvPr id="2482" name="Google Shape;248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83"/>
        <p:cNvGrpSpPr/>
        <p:nvPr/>
      </p:nvGrpSpPr>
      <p:grpSpPr>
        <a:xfrm>
          <a:off x="0" y="0"/>
          <a:ext cx="0" cy="0"/>
          <a:chOff x="0" y="0"/>
          <a:chExt cx="0" cy="0"/>
        </a:xfrm>
      </p:grpSpPr>
      <p:grpSp>
        <p:nvGrpSpPr>
          <p:cNvPr id="2484" name="Google Shape;2484;p20"/>
          <p:cNvGrpSpPr/>
          <p:nvPr/>
        </p:nvGrpSpPr>
        <p:grpSpPr>
          <a:xfrm>
            <a:off x="4" y="16"/>
            <a:ext cx="1377452" cy="2398039"/>
            <a:chOff x="1083450" y="1318750"/>
            <a:chExt cx="624525" cy="1087250"/>
          </a:xfrm>
        </p:grpSpPr>
        <p:sp>
          <p:nvSpPr>
            <p:cNvPr id="2485" name="Google Shape;2485;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20"/>
          <p:cNvGrpSpPr/>
          <p:nvPr/>
        </p:nvGrpSpPr>
        <p:grpSpPr>
          <a:xfrm flipH="1">
            <a:off x="7766704" y="16"/>
            <a:ext cx="1377452" cy="2398039"/>
            <a:chOff x="1083450" y="1318750"/>
            <a:chExt cx="624525" cy="1087250"/>
          </a:xfrm>
        </p:grpSpPr>
        <p:sp>
          <p:nvSpPr>
            <p:cNvPr id="2523" name="Google Shape;2523;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0" name="Google Shape;2560;p20"/>
          <p:cNvGrpSpPr/>
          <p:nvPr/>
        </p:nvGrpSpPr>
        <p:grpSpPr>
          <a:xfrm>
            <a:off x="31" y="4274145"/>
            <a:ext cx="3353245" cy="869408"/>
            <a:chOff x="2582150" y="3714800"/>
            <a:chExt cx="2689050" cy="697200"/>
          </a:xfrm>
        </p:grpSpPr>
        <p:sp>
          <p:nvSpPr>
            <p:cNvPr id="2561" name="Google Shape;2561;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0"/>
          <p:cNvGrpSpPr/>
          <p:nvPr/>
        </p:nvGrpSpPr>
        <p:grpSpPr>
          <a:xfrm flipH="1">
            <a:off x="5790906" y="4274145"/>
            <a:ext cx="3353245" cy="869408"/>
            <a:chOff x="2582150" y="3714800"/>
            <a:chExt cx="2689050" cy="697200"/>
          </a:xfrm>
        </p:grpSpPr>
        <p:sp>
          <p:nvSpPr>
            <p:cNvPr id="2622" name="Google Shape;2622;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2" name="Google Shape;268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83" name="Google Shape;2683;p20"/>
          <p:cNvSpPr txBox="1">
            <a:spLocks noGrp="1"/>
          </p:cNvSpPr>
          <p:nvPr>
            <p:ph type="title" idx="2"/>
          </p:nvPr>
        </p:nvSpPr>
        <p:spPr>
          <a:xfrm>
            <a:off x="8443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4" name="Google Shape;2684;p20"/>
          <p:cNvSpPr txBox="1">
            <a:spLocks noGrp="1"/>
          </p:cNvSpPr>
          <p:nvPr>
            <p:ph type="subTitle" idx="1"/>
          </p:nvPr>
        </p:nvSpPr>
        <p:spPr>
          <a:xfrm>
            <a:off x="844300"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685" name="Google Shape;2685;p20"/>
          <p:cNvSpPr txBox="1">
            <a:spLocks noGrp="1"/>
          </p:cNvSpPr>
          <p:nvPr>
            <p:ph type="title" idx="3"/>
          </p:nvPr>
        </p:nvSpPr>
        <p:spPr>
          <a:xfrm>
            <a:off x="3391125"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6" name="Google Shape;2686;p20"/>
          <p:cNvSpPr txBox="1">
            <a:spLocks noGrp="1"/>
          </p:cNvSpPr>
          <p:nvPr>
            <p:ph type="subTitle" idx="4"/>
          </p:nvPr>
        </p:nvSpPr>
        <p:spPr>
          <a:xfrm>
            <a:off x="3391052"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687" name="Google Shape;2687;p20"/>
          <p:cNvSpPr txBox="1">
            <a:spLocks noGrp="1"/>
          </p:cNvSpPr>
          <p:nvPr>
            <p:ph type="title" idx="5"/>
          </p:nvPr>
        </p:nvSpPr>
        <p:spPr>
          <a:xfrm>
            <a:off x="59378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8" name="Google Shape;2688;p20"/>
          <p:cNvSpPr txBox="1">
            <a:spLocks noGrp="1"/>
          </p:cNvSpPr>
          <p:nvPr>
            <p:ph type="subTitle" idx="6"/>
          </p:nvPr>
        </p:nvSpPr>
        <p:spPr>
          <a:xfrm>
            <a:off x="5937804"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F9F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1pPr>
            <a:lvl2pPr lvl="1"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2pPr>
            <a:lvl3pPr lvl="2"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3pPr>
            <a:lvl4pPr lvl="3"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4pPr>
            <a:lvl5pPr lvl="4"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5pPr>
            <a:lvl6pPr lvl="5"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6pPr>
            <a:lvl7pPr lvl="6"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7pPr>
            <a:lvl8pPr lvl="7"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8pPr>
            <a:lvl9pPr lvl="8"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1pPr>
            <a:lvl2pPr marL="914400" lvl="1"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2pPr>
            <a:lvl3pPr marL="1371600" lvl="2"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3pPr>
            <a:lvl4pPr marL="1828800" lvl="3"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4pPr>
            <a:lvl5pPr marL="2286000" lvl="4"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5pPr>
            <a:lvl6pPr marL="2743200" lvl="5"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6pPr>
            <a:lvl7pPr marL="3200400" lvl="6"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7pPr>
            <a:lvl8pPr marL="3657600" lvl="7"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8pPr>
            <a:lvl9pPr marL="4114800" lvl="8" indent="-330200">
              <a:lnSpc>
                <a:spcPct val="115000"/>
              </a:lnSpc>
              <a:spcBef>
                <a:spcPts val="1600"/>
              </a:spcBef>
              <a:spcAft>
                <a:spcPts val="1600"/>
              </a:spcAft>
              <a:buClr>
                <a:schemeClr val="dk1"/>
              </a:buClr>
              <a:buSzPts val="1600"/>
              <a:buFont typeface="ABeeZee"/>
              <a:buChar char="■"/>
              <a:defRPr sz="1600">
                <a:solidFill>
                  <a:schemeClr val="dk1"/>
                </a:solidFill>
                <a:latin typeface="ABeeZee"/>
                <a:ea typeface="ABeeZee"/>
                <a:cs typeface="ABeeZee"/>
                <a:sym typeface="ABeeZ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7" r:id="rId6"/>
    <p:sldLayoutId id="2147483658" r:id="rId7"/>
    <p:sldLayoutId id="2147483665" r:id="rId8"/>
    <p:sldLayoutId id="2147483666" r:id="rId9"/>
    <p:sldLayoutId id="2147483668" r:id="rId10"/>
    <p:sldLayoutId id="2147483671" r:id="rId11"/>
    <p:sldLayoutId id="2147483673" r:id="rId12"/>
    <p:sldLayoutId id="2147483674" r:id="rId13"/>
    <p:sldLayoutId id="2147483675"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image" Target="../media/image10.svg"/><Relationship Id="rId5" Type="http://schemas.openxmlformats.org/officeDocument/2006/relationships/diagramQuickStyle" Target="../diagrams/quickStyle1.xml"/><Relationship Id="rId10" Type="http://schemas.openxmlformats.org/officeDocument/2006/relationships/image" Target="../media/image9.png"/><Relationship Id="rId4" Type="http://schemas.openxmlformats.org/officeDocument/2006/relationships/diagramLayout" Target="../diagrams/layout1.xml"/><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5.png"/><Relationship Id="rId3" Type="http://schemas.openxmlformats.org/officeDocument/2006/relationships/diagramLayout" Target="../diagrams/layout3.xml"/><Relationship Id="rId7" Type="http://schemas.openxmlformats.org/officeDocument/2006/relationships/image" Target="../media/image21.png"/><Relationship Id="rId12" Type="http://schemas.openxmlformats.org/officeDocument/2006/relationships/image" Target="../media/image20.svg"/><Relationship Id="rId17" Type="http://schemas.openxmlformats.org/officeDocument/2006/relationships/image" Target="../media/image29.jpeg"/><Relationship Id="rId2" Type="http://schemas.openxmlformats.org/officeDocument/2006/relationships/diagramData" Target="../diagrams/data3.xml"/><Relationship Id="rId16" Type="http://schemas.openxmlformats.org/officeDocument/2006/relationships/image" Target="../media/image28.svg"/><Relationship Id="rId1" Type="http://schemas.openxmlformats.org/officeDocument/2006/relationships/slideLayout" Target="../slideLayouts/slideLayout3.xml"/><Relationship Id="rId6" Type="http://schemas.microsoft.com/office/2007/relationships/diagramDrawing" Target="../diagrams/drawing3.xml"/><Relationship Id="rId11" Type="http://schemas.openxmlformats.org/officeDocument/2006/relationships/image" Target="../media/image19.png"/><Relationship Id="rId5" Type="http://schemas.openxmlformats.org/officeDocument/2006/relationships/diagramColors" Target="../diagrams/colors3.xml"/><Relationship Id="rId15" Type="http://schemas.openxmlformats.org/officeDocument/2006/relationships/image" Target="../media/image27.png"/><Relationship Id="rId10" Type="http://schemas.openxmlformats.org/officeDocument/2006/relationships/image" Target="../media/image24.svg"/><Relationship Id="rId4" Type="http://schemas.openxmlformats.org/officeDocument/2006/relationships/diagramQuickStyle" Target="../diagrams/quickStyle3.xml"/><Relationship Id="rId9" Type="http://schemas.openxmlformats.org/officeDocument/2006/relationships/image" Target="../media/image23.png"/><Relationship Id="rId14" Type="http://schemas.openxmlformats.org/officeDocument/2006/relationships/image" Target="../media/image26.svg"/></Relationships>
</file>

<file path=ppt/slides/_rels/slide9.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diagramLayout" Target="../diagrams/layout4.xml"/><Relationship Id="rId7" Type="http://schemas.openxmlformats.org/officeDocument/2006/relationships/image" Target="../media/image30.png"/><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5"/>
        <p:cNvGrpSpPr/>
        <p:nvPr/>
      </p:nvGrpSpPr>
      <p:grpSpPr>
        <a:xfrm>
          <a:off x="0" y="0"/>
          <a:ext cx="0" cy="0"/>
          <a:chOff x="0" y="0"/>
          <a:chExt cx="0" cy="0"/>
        </a:xfrm>
      </p:grpSpPr>
      <p:sp>
        <p:nvSpPr>
          <p:cNvPr id="4336" name="Google Shape;4336;p33"/>
          <p:cNvSpPr txBox="1">
            <a:spLocks noGrp="1"/>
          </p:cNvSpPr>
          <p:nvPr>
            <p:ph type="ctrTitle"/>
          </p:nvPr>
        </p:nvSpPr>
        <p:spPr>
          <a:xfrm>
            <a:off x="3639668" y="1194200"/>
            <a:ext cx="5252083" cy="24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SMART HOME CONSULTATION</a:t>
            </a:r>
            <a:endParaRPr dirty="0"/>
          </a:p>
        </p:txBody>
      </p:sp>
      <p:sp>
        <p:nvSpPr>
          <p:cNvPr id="4337" name="Google Shape;4337;p33"/>
          <p:cNvSpPr txBox="1">
            <a:spLocks noGrp="1"/>
          </p:cNvSpPr>
          <p:nvPr>
            <p:ph type="subTitle" idx="1"/>
          </p:nvPr>
        </p:nvSpPr>
        <p:spPr>
          <a:xfrm>
            <a:off x="3944468" y="3711400"/>
            <a:ext cx="4849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Adora Naomi Fernandes- M00793012</a:t>
            </a:r>
          </a:p>
          <a:p>
            <a:pPr marL="0" lvl="0" indent="0" algn="l" rtl="0">
              <a:spcBef>
                <a:spcPts val="0"/>
              </a:spcBef>
              <a:spcAft>
                <a:spcPts val="0"/>
              </a:spcAft>
              <a:buNone/>
            </a:pPr>
            <a:r>
              <a:rPr lang="en-US" dirty="0"/>
              <a:t>Rehab Mulla -</a:t>
            </a:r>
            <a:endParaRPr dirty="0"/>
          </a:p>
        </p:txBody>
      </p:sp>
      <p:pic>
        <p:nvPicPr>
          <p:cNvPr id="4338" name="Google Shape;4338;p33"/>
          <p:cNvPicPr preferRelativeResize="0"/>
          <p:nvPr/>
        </p:nvPicPr>
        <p:blipFill rotWithShape="1">
          <a:blip r:embed="rId3">
            <a:alphaModFix/>
          </a:blip>
          <a:srcRect l="31656" r="1627"/>
          <a:stretch/>
        </p:blipFill>
        <p:spPr>
          <a:xfrm>
            <a:off x="735794" y="1405000"/>
            <a:ext cx="2539800" cy="2537700"/>
          </a:xfrm>
          <a:prstGeom prst="ellipse">
            <a:avLst/>
          </a:prstGeom>
          <a:noFill/>
          <a:ln>
            <a:noFill/>
          </a:ln>
        </p:spPr>
      </p:pic>
      <p:sp>
        <p:nvSpPr>
          <p:cNvPr id="4339" name="Google Shape;4339;p33"/>
          <p:cNvSpPr/>
          <p:nvPr/>
        </p:nvSpPr>
        <p:spPr>
          <a:xfrm>
            <a:off x="654831" y="1250000"/>
            <a:ext cx="2807100" cy="28071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1F36-33C2-45A9-967F-13AEF881F506}"/>
              </a:ext>
            </a:extLst>
          </p:cNvPr>
          <p:cNvSpPr>
            <a:spLocks noGrp="1"/>
          </p:cNvSpPr>
          <p:nvPr>
            <p:ph type="title"/>
          </p:nvPr>
        </p:nvSpPr>
        <p:spPr/>
        <p:txBody>
          <a:bodyPr/>
          <a:lstStyle/>
          <a:p>
            <a:r>
              <a:rPr lang="en-US" dirty="0"/>
              <a:t>PLATFORM</a:t>
            </a:r>
            <a:endParaRPr lang="en-AE" dirty="0"/>
          </a:p>
        </p:txBody>
      </p:sp>
      <p:sp>
        <p:nvSpPr>
          <p:cNvPr id="3" name="Text Placeholder 2">
            <a:extLst>
              <a:ext uri="{FF2B5EF4-FFF2-40B4-BE49-F238E27FC236}">
                <a16:creationId xmlns:a16="http://schemas.microsoft.com/office/drawing/2014/main" id="{1D631FCD-8258-4537-A91E-226FD75A0AEA}"/>
              </a:ext>
            </a:extLst>
          </p:cNvPr>
          <p:cNvSpPr>
            <a:spLocks noGrp="1"/>
          </p:cNvSpPr>
          <p:nvPr>
            <p:ph type="body" idx="1"/>
          </p:nvPr>
        </p:nvSpPr>
        <p:spPr>
          <a:xfrm>
            <a:off x="720000" y="1097102"/>
            <a:ext cx="5170437" cy="3416400"/>
          </a:xfrm>
        </p:spPr>
        <p:txBody>
          <a:bodyPr/>
          <a:lstStyle/>
          <a:p>
            <a:pPr>
              <a:lnSpc>
                <a:spcPct val="150000"/>
              </a:lnSpc>
            </a:pPr>
            <a:r>
              <a:rPr lang="en-US" dirty="0"/>
              <a:t>The use of Google's Knowledge Graph – Google Home has the advantage of accessing the entire Knowledge Graph of Google. This is why Google's voice response is better than other voice-controlled devices and apps.  </a:t>
            </a:r>
          </a:p>
          <a:p>
            <a:pPr>
              <a:lnSpc>
                <a:spcPct val="150000"/>
              </a:lnSpc>
            </a:pPr>
            <a:r>
              <a:rPr lang="en-US" dirty="0"/>
              <a:t>Can recognize different voices – Google Home can recognize when other members of your family are talking, resulting in personalized answers for each person.</a:t>
            </a:r>
          </a:p>
          <a:p>
            <a:pPr>
              <a:lnSpc>
                <a:spcPct val="150000"/>
              </a:lnSpc>
            </a:pPr>
            <a:r>
              <a:rPr lang="en-US" dirty="0"/>
              <a:t>Firmware Updates- Our core smart devices are based on Google's ecosystem. Updates of firmware or patches that fix security flaws and bugs can be tracked and applied using the Google Home app.</a:t>
            </a:r>
            <a:endParaRPr lang="en-AE" dirty="0"/>
          </a:p>
        </p:txBody>
      </p:sp>
    </p:spTree>
    <p:extLst>
      <p:ext uri="{BB962C8B-B14F-4D97-AF65-F5344CB8AC3E}">
        <p14:creationId xmlns:p14="http://schemas.microsoft.com/office/powerpoint/2010/main" val="119547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1481-E112-4408-9E64-86802DC5B7F8}"/>
              </a:ext>
            </a:extLst>
          </p:cNvPr>
          <p:cNvSpPr>
            <a:spLocks noGrp="1"/>
          </p:cNvSpPr>
          <p:nvPr>
            <p:ph type="title"/>
          </p:nvPr>
        </p:nvSpPr>
        <p:spPr/>
        <p:txBody>
          <a:bodyPr/>
          <a:lstStyle/>
          <a:p>
            <a:r>
              <a:rPr lang="en-US" dirty="0"/>
              <a:t>NETWORK</a:t>
            </a:r>
            <a:endParaRPr lang="en-AE" dirty="0"/>
          </a:p>
        </p:txBody>
      </p:sp>
      <p:sp>
        <p:nvSpPr>
          <p:cNvPr id="3" name="Text Placeholder 2">
            <a:extLst>
              <a:ext uri="{FF2B5EF4-FFF2-40B4-BE49-F238E27FC236}">
                <a16:creationId xmlns:a16="http://schemas.microsoft.com/office/drawing/2014/main" id="{F6B9007D-814A-411F-9710-F3DCB594D4DB}"/>
              </a:ext>
            </a:extLst>
          </p:cNvPr>
          <p:cNvSpPr>
            <a:spLocks noGrp="1"/>
          </p:cNvSpPr>
          <p:nvPr>
            <p:ph type="body" idx="1"/>
          </p:nvPr>
        </p:nvSpPr>
        <p:spPr/>
        <p:txBody>
          <a:bodyPr/>
          <a:lstStyle/>
          <a:p>
            <a:pPr marL="152400" indent="0">
              <a:buNone/>
            </a:pPr>
            <a:r>
              <a:rPr lang="en-US" sz="1400" b="1" u="sng" dirty="0"/>
              <a:t>IoT Cloud Software </a:t>
            </a:r>
          </a:p>
          <a:p>
            <a:pPr marL="152400" indent="0">
              <a:buNone/>
            </a:pPr>
            <a:r>
              <a:rPr lang="en-US" dirty="0"/>
              <a:t>We believe that the key components of smart homes, such as assessing house conditions, regulating appliances, and controlling home access, can be enabled by using sensors, actuators, and the database included within the IoT Cloud Software.</a:t>
            </a:r>
            <a:endParaRPr lang="en-AE" dirty="0"/>
          </a:p>
        </p:txBody>
      </p:sp>
      <p:pic>
        <p:nvPicPr>
          <p:cNvPr id="7" name="Picture 6">
            <a:extLst>
              <a:ext uri="{FF2B5EF4-FFF2-40B4-BE49-F238E27FC236}">
                <a16:creationId xmlns:a16="http://schemas.microsoft.com/office/drawing/2014/main" id="{E55DB145-2C03-4E7C-BC15-AE04236B221A}"/>
              </a:ext>
            </a:extLst>
          </p:cNvPr>
          <p:cNvPicPr>
            <a:picLocks noChangeAspect="1"/>
          </p:cNvPicPr>
          <p:nvPr/>
        </p:nvPicPr>
        <p:blipFill>
          <a:blip r:embed="rId3"/>
          <a:stretch>
            <a:fillRect/>
          </a:stretch>
        </p:blipFill>
        <p:spPr>
          <a:xfrm>
            <a:off x="5037364" y="2571750"/>
            <a:ext cx="3386636" cy="1854295"/>
          </a:xfrm>
          <a:prstGeom prst="rect">
            <a:avLst/>
          </a:prstGeom>
          <a:ln>
            <a:solidFill>
              <a:schemeClr val="tx1"/>
            </a:solidFill>
          </a:ln>
        </p:spPr>
      </p:pic>
      <p:pic>
        <p:nvPicPr>
          <p:cNvPr id="9" name="Picture 8" descr="Diagram&#10;&#10;Description automatically generated">
            <a:extLst>
              <a:ext uri="{FF2B5EF4-FFF2-40B4-BE49-F238E27FC236}">
                <a16:creationId xmlns:a16="http://schemas.microsoft.com/office/drawing/2014/main" id="{AE4807EA-F707-40CB-8843-0D919FDC6DA0}"/>
              </a:ext>
            </a:extLst>
          </p:cNvPr>
          <p:cNvPicPr>
            <a:picLocks noChangeAspect="1"/>
          </p:cNvPicPr>
          <p:nvPr/>
        </p:nvPicPr>
        <p:blipFill>
          <a:blip r:embed="rId4"/>
          <a:stretch>
            <a:fillRect/>
          </a:stretch>
        </p:blipFill>
        <p:spPr>
          <a:xfrm>
            <a:off x="720000" y="2122714"/>
            <a:ext cx="4145639" cy="2575761"/>
          </a:xfrm>
          <a:prstGeom prst="rect">
            <a:avLst/>
          </a:prstGeom>
          <a:ln>
            <a:solidFill>
              <a:schemeClr val="tx1"/>
            </a:solidFill>
          </a:ln>
        </p:spPr>
      </p:pic>
    </p:spTree>
    <p:extLst>
      <p:ext uri="{BB962C8B-B14F-4D97-AF65-F5344CB8AC3E}">
        <p14:creationId xmlns:p14="http://schemas.microsoft.com/office/powerpoint/2010/main" val="4049072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9F1E-7C9D-4A13-ABCB-30CB21A9EBA5}"/>
              </a:ext>
            </a:extLst>
          </p:cNvPr>
          <p:cNvSpPr>
            <a:spLocks noGrp="1"/>
          </p:cNvSpPr>
          <p:nvPr>
            <p:ph type="title"/>
          </p:nvPr>
        </p:nvSpPr>
        <p:spPr/>
        <p:txBody>
          <a:bodyPr/>
          <a:lstStyle/>
          <a:p>
            <a:r>
              <a:rPr lang="en-US" dirty="0"/>
              <a:t>STANDARD</a:t>
            </a:r>
            <a:endParaRPr lang="en-AE" dirty="0"/>
          </a:p>
        </p:txBody>
      </p:sp>
      <p:sp>
        <p:nvSpPr>
          <p:cNvPr id="3" name="Text Placeholder 2">
            <a:extLst>
              <a:ext uri="{FF2B5EF4-FFF2-40B4-BE49-F238E27FC236}">
                <a16:creationId xmlns:a16="http://schemas.microsoft.com/office/drawing/2014/main" id="{47A44BB9-C1F7-4615-A9A4-9E0925A4D675}"/>
              </a:ext>
            </a:extLst>
          </p:cNvPr>
          <p:cNvSpPr>
            <a:spLocks noGrp="1"/>
          </p:cNvSpPr>
          <p:nvPr>
            <p:ph type="body" idx="1"/>
          </p:nvPr>
        </p:nvSpPr>
        <p:spPr/>
        <p:txBody>
          <a:bodyPr/>
          <a:lstStyle/>
          <a:p>
            <a:endParaRPr lang="en-AE" dirty="0"/>
          </a:p>
        </p:txBody>
      </p:sp>
    </p:spTree>
    <p:extLst>
      <p:ext uri="{BB962C8B-B14F-4D97-AF65-F5344CB8AC3E}">
        <p14:creationId xmlns:p14="http://schemas.microsoft.com/office/powerpoint/2010/main" val="39452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07C24-1BBA-465D-8A8E-863F56E9961B}"/>
              </a:ext>
            </a:extLst>
          </p:cNvPr>
          <p:cNvSpPr>
            <a:spLocks noGrp="1"/>
          </p:cNvSpPr>
          <p:nvPr>
            <p:ph type="title"/>
          </p:nvPr>
        </p:nvSpPr>
        <p:spPr>
          <a:xfrm>
            <a:off x="349536" y="1236216"/>
            <a:ext cx="8444928" cy="2529300"/>
          </a:xfrm>
        </p:spPr>
        <p:txBody>
          <a:bodyPr/>
          <a:lstStyle/>
          <a:p>
            <a:r>
              <a:rPr lang="en-US" sz="6000" dirty="0"/>
              <a:t>Our Recommendation</a:t>
            </a:r>
            <a:endParaRPr lang="en-AE" sz="6000" dirty="0"/>
          </a:p>
        </p:txBody>
      </p:sp>
    </p:spTree>
    <p:extLst>
      <p:ext uri="{BB962C8B-B14F-4D97-AF65-F5344CB8AC3E}">
        <p14:creationId xmlns:p14="http://schemas.microsoft.com/office/powerpoint/2010/main" val="219540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9A3B-1230-4DEE-B655-B22E6D18E244}"/>
              </a:ext>
            </a:extLst>
          </p:cNvPr>
          <p:cNvSpPr>
            <a:spLocks noGrp="1"/>
          </p:cNvSpPr>
          <p:nvPr>
            <p:ph type="title"/>
          </p:nvPr>
        </p:nvSpPr>
        <p:spPr/>
        <p:txBody>
          <a:bodyPr/>
          <a:lstStyle/>
          <a:p>
            <a:r>
              <a:rPr lang="en-US" dirty="0"/>
              <a:t>SMART STARTER HOME</a:t>
            </a:r>
            <a:endParaRPr lang="en-AE" dirty="0"/>
          </a:p>
        </p:txBody>
      </p:sp>
      <p:sp>
        <p:nvSpPr>
          <p:cNvPr id="3" name="Text Placeholder 2">
            <a:extLst>
              <a:ext uri="{FF2B5EF4-FFF2-40B4-BE49-F238E27FC236}">
                <a16:creationId xmlns:a16="http://schemas.microsoft.com/office/drawing/2014/main" id="{2A89B85B-D10D-46F3-9665-C46906BA7BF3}"/>
              </a:ext>
            </a:extLst>
          </p:cNvPr>
          <p:cNvSpPr>
            <a:spLocks noGrp="1"/>
          </p:cNvSpPr>
          <p:nvPr>
            <p:ph type="body" idx="1"/>
          </p:nvPr>
        </p:nvSpPr>
        <p:spPr/>
        <p:txBody>
          <a:bodyPr/>
          <a:lstStyle/>
          <a:p>
            <a:endParaRPr lang="en-AE" dirty="0"/>
          </a:p>
        </p:txBody>
      </p:sp>
    </p:spTree>
    <p:extLst>
      <p:ext uri="{BB962C8B-B14F-4D97-AF65-F5344CB8AC3E}">
        <p14:creationId xmlns:p14="http://schemas.microsoft.com/office/powerpoint/2010/main" val="1799848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CEF92-018C-4CA4-81A1-D0CCB708B342}"/>
              </a:ext>
            </a:extLst>
          </p:cNvPr>
          <p:cNvSpPr>
            <a:spLocks noGrp="1"/>
          </p:cNvSpPr>
          <p:nvPr>
            <p:ph type="title"/>
          </p:nvPr>
        </p:nvSpPr>
        <p:spPr/>
        <p:txBody>
          <a:bodyPr/>
          <a:lstStyle/>
          <a:p>
            <a:r>
              <a:rPr lang="en-US" dirty="0"/>
              <a:t>SMART FAMILY HOMES</a:t>
            </a:r>
            <a:endParaRPr lang="en-AE" dirty="0"/>
          </a:p>
        </p:txBody>
      </p:sp>
      <p:sp>
        <p:nvSpPr>
          <p:cNvPr id="3" name="Text Placeholder 2">
            <a:extLst>
              <a:ext uri="{FF2B5EF4-FFF2-40B4-BE49-F238E27FC236}">
                <a16:creationId xmlns:a16="http://schemas.microsoft.com/office/drawing/2014/main" id="{50E07F9D-FD36-4799-AADD-4DB265419247}"/>
              </a:ext>
            </a:extLst>
          </p:cNvPr>
          <p:cNvSpPr>
            <a:spLocks noGrp="1"/>
          </p:cNvSpPr>
          <p:nvPr>
            <p:ph type="body" idx="1"/>
          </p:nvPr>
        </p:nvSpPr>
        <p:spPr/>
        <p:txBody>
          <a:bodyPr/>
          <a:lstStyle/>
          <a:p>
            <a:endParaRPr lang="en-AE"/>
          </a:p>
        </p:txBody>
      </p:sp>
    </p:spTree>
    <p:extLst>
      <p:ext uri="{BB962C8B-B14F-4D97-AF65-F5344CB8AC3E}">
        <p14:creationId xmlns:p14="http://schemas.microsoft.com/office/powerpoint/2010/main" val="1661780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05CA-D132-4E27-B574-748C43025A3A}"/>
              </a:ext>
            </a:extLst>
          </p:cNvPr>
          <p:cNvSpPr>
            <a:spLocks noGrp="1"/>
          </p:cNvSpPr>
          <p:nvPr>
            <p:ph type="title"/>
          </p:nvPr>
        </p:nvSpPr>
        <p:spPr>
          <a:xfrm>
            <a:off x="720000" y="184298"/>
            <a:ext cx="7704000" cy="833427"/>
          </a:xfrm>
        </p:spPr>
        <p:txBody>
          <a:bodyPr/>
          <a:lstStyle/>
          <a:p>
            <a:r>
              <a:rPr lang="en-US" dirty="0"/>
              <a:t>SMART SHELTERED ACCOMMODATIONS</a:t>
            </a:r>
            <a:endParaRPr lang="en-AE" dirty="0"/>
          </a:p>
        </p:txBody>
      </p:sp>
      <p:sp>
        <p:nvSpPr>
          <p:cNvPr id="3" name="Text Placeholder 2">
            <a:extLst>
              <a:ext uri="{FF2B5EF4-FFF2-40B4-BE49-F238E27FC236}">
                <a16:creationId xmlns:a16="http://schemas.microsoft.com/office/drawing/2014/main" id="{290B7A40-DAD1-4565-A9AB-A2D23C6115E4}"/>
              </a:ext>
            </a:extLst>
          </p:cNvPr>
          <p:cNvSpPr>
            <a:spLocks noGrp="1"/>
          </p:cNvSpPr>
          <p:nvPr>
            <p:ph type="body" idx="1"/>
          </p:nvPr>
        </p:nvSpPr>
        <p:spPr>
          <a:xfrm>
            <a:off x="720000" y="1375144"/>
            <a:ext cx="7704000" cy="3138358"/>
          </a:xfrm>
        </p:spPr>
        <p:txBody>
          <a:bodyPr/>
          <a:lstStyle/>
          <a:p>
            <a:endParaRPr lang="en-AE" dirty="0"/>
          </a:p>
        </p:txBody>
      </p:sp>
    </p:spTree>
    <p:extLst>
      <p:ext uri="{BB962C8B-B14F-4D97-AF65-F5344CB8AC3E}">
        <p14:creationId xmlns:p14="http://schemas.microsoft.com/office/powerpoint/2010/main" val="409083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07C24-1BBA-465D-8A8E-863F56E9961B}"/>
              </a:ext>
            </a:extLst>
          </p:cNvPr>
          <p:cNvSpPr>
            <a:spLocks noGrp="1"/>
          </p:cNvSpPr>
          <p:nvPr>
            <p:ph type="title"/>
          </p:nvPr>
        </p:nvSpPr>
        <p:spPr>
          <a:xfrm>
            <a:off x="349536" y="1236216"/>
            <a:ext cx="8444928" cy="2529300"/>
          </a:xfrm>
        </p:spPr>
        <p:txBody>
          <a:bodyPr/>
          <a:lstStyle/>
          <a:p>
            <a:r>
              <a:rPr lang="en-US" sz="4400" dirty="0"/>
              <a:t>ISSUES WHILE INTEGRATING DIFFERENT TECHS IN OUR SMART HOMES</a:t>
            </a:r>
            <a:endParaRPr lang="en-AE" sz="4400" dirty="0"/>
          </a:p>
        </p:txBody>
      </p:sp>
    </p:spTree>
    <p:extLst>
      <p:ext uri="{BB962C8B-B14F-4D97-AF65-F5344CB8AC3E}">
        <p14:creationId xmlns:p14="http://schemas.microsoft.com/office/powerpoint/2010/main" val="257339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97"/>
        <p:cNvGrpSpPr/>
        <p:nvPr/>
      </p:nvGrpSpPr>
      <p:grpSpPr>
        <a:xfrm>
          <a:off x="0" y="0"/>
          <a:ext cx="0" cy="0"/>
          <a:chOff x="0" y="0"/>
          <a:chExt cx="0" cy="0"/>
        </a:xfrm>
      </p:grpSpPr>
      <p:sp>
        <p:nvSpPr>
          <p:cNvPr id="2" name="Rectangle 1">
            <a:extLst>
              <a:ext uri="{FF2B5EF4-FFF2-40B4-BE49-F238E27FC236}">
                <a16:creationId xmlns:a16="http://schemas.microsoft.com/office/drawing/2014/main" id="{05B23A39-D01D-48D9-8223-FC1637ACEC82}"/>
              </a:ext>
            </a:extLst>
          </p:cNvPr>
          <p:cNvSpPr/>
          <p:nvPr/>
        </p:nvSpPr>
        <p:spPr>
          <a:xfrm>
            <a:off x="162642" y="1217858"/>
            <a:ext cx="4257065" cy="184841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AE" dirty="0"/>
          </a:p>
        </p:txBody>
      </p:sp>
      <p:grpSp>
        <p:nvGrpSpPr>
          <p:cNvPr id="4513" name="Google Shape;4513;p44"/>
          <p:cNvGrpSpPr/>
          <p:nvPr/>
        </p:nvGrpSpPr>
        <p:grpSpPr>
          <a:xfrm>
            <a:off x="3193954" y="1427737"/>
            <a:ext cx="503230" cy="451810"/>
            <a:chOff x="5999448" y="1439995"/>
            <a:chExt cx="369235" cy="331531"/>
          </a:xfrm>
        </p:grpSpPr>
        <p:sp>
          <p:nvSpPr>
            <p:cNvPr id="4514" name="Google Shape;4514;p44"/>
            <p:cNvSpPr/>
            <p:nvPr/>
          </p:nvSpPr>
          <p:spPr>
            <a:xfrm>
              <a:off x="6098363" y="1537603"/>
              <a:ext cx="16254" cy="14587"/>
            </a:xfrm>
            <a:custGeom>
              <a:avLst/>
              <a:gdLst/>
              <a:ahLst/>
              <a:cxnLst/>
              <a:rect l="l" t="t" r="r" b="b"/>
              <a:pathLst>
                <a:path w="585" h="525" extrusionOk="0">
                  <a:moveTo>
                    <a:pt x="288" y="1"/>
                  </a:moveTo>
                  <a:cubicBezTo>
                    <a:pt x="221" y="1"/>
                    <a:pt x="156" y="25"/>
                    <a:pt x="108" y="72"/>
                  </a:cubicBezTo>
                  <a:cubicBezTo>
                    <a:pt x="1" y="179"/>
                    <a:pt x="1" y="346"/>
                    <a:pt x="108" y="453"/>
                  </a:cubicBezTo>
                  <a:cubicBezTo>
                    <a:pt x="156" y="501"/>
                    <a:pt x="221" y="525"/>
                    <a:pt x="288" y="525"/>
                  </a:cubicBezTo>
                  <a:cubicBezTo>
                    <a:pt x="355" y="525"/>
                    <a:pt x="424" y="501"/>
                    <a:pt x="477" y="453"/>
                  </a:cubicBezTo>
                  <a:cubicBezTo>
                    <a:pt x="584" y="346"/>
                    <a:pt x="584" y="179"/>
                    <a:pt x="477" y="72"/>
                  </a:cubicBezTo>
                  <a:cubicBezTo>
                    <a:pt x="424" y="25"/>
                    <a:pt x="355"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44"/>
            <p:cNvSpPr/>
            <p:nvPr/>
          </p:nvSpPr>
          <p:spPr>
            <a:xfrm>
              <a:off x="6057352" y="1479811"/>
              <a:ext cx="97609" cy="31619"/>
            </a:xfrm>
            <a:custGeom>
              <a:avLst/>
              <a:gdLst/>
              <a:ahLst/>
              <a:cxnLst/>
              <a:rect l="l" t="t" r="r" b="b"/>
              <a:pathLst>
                <a:path w="3513" h="1138" extrusionOk="0">
                  <a:moveTo>
                    <a:pt x="1757" y="0"/>
                  </a:moveTo>
                  <a:cubicBezTo>
                    <a:pt x="1158" y="0"/>
                    <a:pt x="560" y="229"/>
                    <a:pt x="108" y="688"/>
                  </a:cubicBezTo>
                  <a:cubicBezTo>
                    <a:pt x="1" y="783"/>
                    <a:pt x="1" y="950"/>
                    <a:pt x="108" y="1057"/>
                  </a:cubicBezTo>
                  <a:cubicBezTo>
                    <a:pt x="167" y="1110"/>
                    <a:pt x="239" y="1137"/>
                    <a:pt x="306" y="1137"/>
                  </a:cubicBezTo>
                  <a:cubicBezTo>
                    <a:pt x="373" y="1137"/>
                    <a:pt x="435" y="1110"/>
                    <a:pt x="477" y="1057"/>
                  </a:cubicBezTo>
                  <a:cubicBezTo>
                    <a:pt x="834" y="700"/>
                    <a:pt x="1298" y="521"/>
                    <a:pt x="1763" y="521"/>
                  </a:cubicBezTo>
                  <a:cubicBezTo>
                    <a:pt x="2227" y="521"/>
                    <a:pt x="2691" y="700"/>
                    <a:pt x="3049" y="1057"/>
                  </a:cubicBezTo>
                  <a:cubicBezTo>
                    <a:pt x="3096" y="1104"/>
                    <a:pt x="3168" y="1128"/>
                    <a:pt x="3227" y="1128"/>
                  </a:cubicBezTo>
                  <a:cubicBezTo>
                    <a:pt x="3287" y="1128"/>
                    <a:pt x="3370" y="1104"/>
                    <a:pt x="3406" y="1057"/>
                  </a:cubicBezTo>
                  <a:cubicBezTo>
                    <a:pt x="3513" y="950"/>
                    <a:pt x="3513" y="783"/>
                    <a:pt x="3406" y="688"/>
                  </a:cubicBezTo>
                  <a:cubicBezTo>
                    <a:pt x="2953" y="229"/>
                    <a:pt x="2355"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44"/>
            <p:cNvSpPr/>
            <p:nvPr/>
          </p:nvSpPr>
          <p:spPr>
            <a:xfrm>
              <a:off x="6078191" y="1508401"/>
              <a:ext cx="56598" cy="23200"/>
            </a:xfrm>
            <a:custGeom>
              <a:avLst/>
              <a:gdLst/>
              <a:ahLst/>
              <a:cxnLst/>
              <a:rect l="l" t="t" r="r" b="b"/>
              <a:pathLst>
                <a:path w="2037" h="835" extrusionOk="0">
                  <a:moveTo>
                    <a:pt x="1017" y="1"/>
                  </a:moveTo>
                  <a:cubicBezTo>
                    <a:pt x="685" y="1"/>
                    <a:pt x="352" y="129"/>
                    <a:pt x="96" y="385"/>
                  </a:cubicBezTo>
                  <a:cubicBezTo>
                    <a:pt x="1" y="480"/>
                    <a:pt x="1" y="647"/>
                    <a:pt x="96" y="754"/>
                  </a:cubicBezTo>
                  <a:cubicBezTo>
                    <a:pt x="149" y="808"/>
                    <a:pt x="218" y="834"/>
                    <a:pt x="286" y="834"/>
                  </a:cubicBezTo>
                  <a:cubicBezTo>
                    <a:pt x="355" y="834"/>
                    <a:pt x="423" y="808"/>
                    <a:pt x="477" y="754"/>
                  </a:cubicBezTo>
                  <a:cubicBezTo>
                    <a:pt x="626" y="605"/>
                    <a:pt x="825" y="531"/>
                    <a:pt x="1025" y="531"/>
                  </a:cubicBezTo>
                  <a:cubicBezTo>
                    <a:pt x="1224" y="531"/>
                    <a:pt x="1423" y="605"/>
                    <a:pt x="1572" y="754"/>
                  </a:cubicBezTo>
                  <a:cubicBezTo>
                    <a:pt x="1620" y="814"/>
                    <a:pt x="1691" y="825"/>
                    <a:pt x="1751" y="825"/>
                  </a:cubicBezTo>
                  <a:cubicBezTo>
                    <a:pt x="1810" y="825"/>
                    <a:pt x="1882" y="802"/>
                    <a:pt x="1929" y="754"/>
                  </a:cubicBezTo>
                  <a:cubicBezTo>
                    <a:pt x="2037" y="647"/>
                    <a:pt x="2037" y="480"/>
                    <a:pt x="1929" y="385"/>
                  </a:cubicBezTo>
                  <a:cubicBezTo>
                    <a:pt x="1679" y="129"/>
                    <a:pt x="1349" y="1"/>
                    <a:pt x="1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44"/>
            <p:cNvSpPr/>
            <p:nvPr/>
          </p:nvSpPr>
          <p:spPr>
            <a:xfrm>
              <a:off x="6048739" y="1607094"/>
              <a:ext cx="16921" cy="14559"/>
            </a:xfrm>
            <a:custGeom>
              <a:avLst/>
              <a:gdLst/>
              <a:ahLst/>
              <a:cxnLst/>
              <a:rect l="l" t="t" r="r" b="b"/>
              <a:pathLst>
                <a:path w="609" h="524" extrusionOk="0">
                  <a:moveTo>
                    <a:pt x="299" y="0"/>
                  </a:moveTo>
                  <a:cubicBezTo>
                    <a:pt x="180" y="0"/>
                    <a:pt x="84" y="71"/>
                    <a:pt x="49" y="179"/>
                  </a:cubicBezTo>
                  <a:cubicBezTo>
                    <a:pt x="1" y="357"/>
                    <a:pt x="132" y="524"/>
                    <a:pt x="299" y="524"/>
                  </a:cubicBezTo>
                  <a:cubicBezTo>
                    <a:pt x="418" y="524"/>
                    <a:pt x="525" y="452"/>
                    <a:pt x="549" y="345"/>
                  </a:cubicBezTo>
                  <a:cubicBezTo>
                    <a:pt x="608" y="167"/>
                    <a:pt x="477"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44"/>
            <p:cNvSpPr/>
            <p:nvPr/>
          </p:nvSpPr>
          <p:spPr>
            <a:xfrm>
              <a:off x="6311752" y="1734127"/>
              <a:ext cx="17894" cy="14559"/>
            </a:xfrm>
            <a:custGeom>
              <a:avLst/>
              <a:gdLst/>
              <a:ahLst/>
              <a:cxnLst/>
              <a:rect l="l" t="t" r="r" b="b"/>
              <a:pathLst>
                <a:path w="644" h="524" extrusionOk="0">
                  <a:moveTo>
                    <a:pt x="322" y="0"/>
                  </a:moveTo>
                  <a:cubicBezTo>
                    <a:pt x="143" y="0"/>
                    <a:pt x="0" y="191"/>
                    <a:pt x="84" y="381"/>
                  </a:cubicBezTo>
                  <a:cubicBezTo>
                    <a:pt x="131" y="476"/>
                    <a:pt x="227" y="524"/>
                    <a:pt x="310" y="524"/>
                  </a:cubicBezTo>
                  <a:lnTo>
                    <a:pt x="322" y="524"/>
                  </a:lnTo>
                  <a:cubicBezTo>
                    <a:pt x="429" y="524"/>
                    <a:pt x="536" y="441"/>
                    <a:pt x="560" y="345"/>
                  </a:cubicBezTo>
                  <a:cubicBezTo>
                    <a:pt x="643" y="167"/>
                    <a:pt x="501"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44"/>
            <p:cNvSpPr/>
            <p:nvPr/>
          </p:nvSpPr>
          <p:spPr>
            <a:xfrm>
              <a:off x="5999448" y="1439995"/>
              <a:ext cx="369235" cy="331531"/>
            </a:xfrm>
            <a:custGeom>
              <a:avLst/>
              <a:gdLst/>
              <a:ahLst/>
              <a:cxnLst/>
              <a:rect l="l" t="t" r="r" b="b"/>
              <a:pathLst>
                <a:path w="13289" h="11932" extrusionOk="0">
                  <a:moveTo>
                    <a:pt x="10048" y="524"/>
                  </a:moveTo>
                  <a:cubicBezTo>
                    <a:pt x="10076" y="524"/>
                    <a:pt x="10105" y="524"/>
                    <a:pt x="10133" y="525"/>
                  </a:cubicBezTo>
                  <a:cubicBezTo>
                    <a:pt x="11360" y="573"/>
                    <a:pt x="12336" y="1561"/>
                    <a:pt x="12383" y="2787"/>
                  </a:cubicBezTo>
                  <a:cubicBezTo>
                    <a:pt x="12407" y="4026"/>
                    <a:pt x="11490" y="5050"/>
                    <a:pt x="10312" y="5181"/>
                  </a:cubicBezTo>
                  <a:lnTo>
                    <a:pt x="10312" y="4621"/>
                  </a:lnTo>
                  <a:lnTo>
                    <a:pt x="11002" y="3930"/>
                  </a:lnTo>
                  <a:cubicBezTo>
                    <a:pt x="11098" y="3823"/>
                    <a:pt x="11098" y="3668"/>
                    <a:pt x="11002" y="3561"/>
                  </a:cubicBezTo>
                  <a:cubicBezTo>
                    <a:pt x="10949" y="3508"/>
                    <a:pt x="10880" y="3481"/>
                    <a:pt x="10812" y="3481"/>
                  </a:cubicBezTo>
                  <a:cubicBezTo>
                    <a:pt x="10743" y="3481"/>
                    <a:pt x="10675" y="3508"/>
                    <a:pt x="10621" y="3561"/>
                  </a:cubicBezTo>
                  <a:lnTo>
                    <a:pt x="10312" y="3871"/>
                  </a:lnTo>
                  <a:lnTo>
                    <a:pt x="10312" y="2859"/>
                  </a:lnTo>
                  <a:cubicBezTo>
                    <a:pt x="10312" y="2728"/>
                    <a:pt x="10228" y="2609"/>
                    <a:pt x="10086" y="2585"/>
                  </a:cubicBezTo>
                  <a:cubicBezTo>
                    <a:pt x="10073" y="2583"/>
                    <a:pt x="10061" y="2582"/>
                    <a:pt x="10049" y="2582"/>
                  </a:cubicBezTo>
                  <a:cubicBezTo>
                    <a:pt x="9909" y="2582"/>
                    <a:pt x="9788" y="2705"/>
                    <a:pt x="9788" y="2847"/>
                  </a:cubicBezTo>
                  <a:lnTo>
                    <a:pt x="9788" y="5169"/>
                  </a:lnTo>
                  <a:cubicBezTo>
                    <a:pt x="8621" y="5050"/>
                    <a:pt x="7716" y="4061"/>
                    <a:pt x="7716" y="2859"/>
                  </a:cubicBezTo>
                  <a:cubicBezTo>
                    <a:pt x="7716" y="1566"/>
                    <a:pt x="8765" y="524"/>
                    <a:pt x="10048" y="524"/>
                  </a:cubicBezTo>
                  <a:close/>
                  <a:moveTo>
                    <a:pt x="6859" y="7371"/>
                  </a:moveTo>
                  <a:lnTo>
                    <a:pt x="6859" y="7967"/>
                  </a:lnTo>
                  <a:lnTo>
                    <a:pt x="1668" y="7967"/>
                  </a:lnTo>
                  <a:lnTo>
                    <a:pt x="1668" y="7371"/>
                  </a:lnTo>
                  <a:close/>
                  <a:moveTo>
                    <a:pt x="10574" y="6967"/>
                  </a:moveTo>
                  <a:cubicBezTo>
                    <a:pt x="11002" y="6967"/>
                    <a:pt x="11348" y="7312"/>
                    <a:pt x="11348" y="7740"/>
                  </a:cubicBezTo>
                  <a:cubicBezTo>
                    <a:pt x="11348" y="8169"/>
                    <a:pt x="11002" y="8514"/>
                    <a:pt x="10574" y="8514"/>
                  </a:cubicBezTo>
                  <a:cubicBezTo>
                    <a:pt x="10133" y="8514"/>
                    <a:pt x="9800" y="8169"/>
                    <a:pt x="9800" y="7740"/>
                  </a:cubicBezTo>
                  <a:cubicBezTo>
                    <a:pt x="9800" y="7312"/>
                    <a:pt x="10133" y="6967"/>
                    <a:pt x="10574" y="6967"/>
                  </a:cubicBezTo>
                  <a:close/>
                  <a:moveTo>
                    <a:pt x="7478" y="8491"/>
                  </a:moveTo>
                  <a:cubicBezTo>
                    <a:pt x="7561" y="8491"/>
                    <a:pt x="7621" y="8562"/>
                    <a:pt x="7621" y="8633"/>
                  </a:cubicBezTo>
                  <a:lnTo>
                    <a:pt x="7621" y="8788"/>
                  </a:lnTo>
                  <a:lnTo>
                    <a:pt x="882" y="8788"/>
                  </a:lnTo>
                  <a:lnTo>
                    <a:pt x="882" y="8633"/>
                  </a:lnTo>
                  <a:cubicBezTo>
                    <a:pt x="882" y="8550"/>
                    <a:pt x="953" y="8491"/>
                    <a:pt x="1049" y="8491"/>
                  </a:cubicBezTo>
                  <a:close/>
                  <a:moveTo>
                    <a:pt x="6859" y="9300"/>
                  </a:moveTo>
                  <a:lnTo>
                    <a:pt x="6859" y="10574"/>
                  </a:lnTo>
                  <a:lnTo>
                    <a:pt x="1668" y="10574"/>
                  </a:lnTo>
                  <a:lnTo>
                    <a:pt x="1668" y="9300"/>
                  </a:lnTo>
                  <a:close/>
                  <a:moveTo>
                    <a:pt x="9997" y="1"/>
                  </a:moveTo>
                  <a:cubicBezTo>
                    <a:pt x="8431" y="1"/>
                    <a:pt x="7157" y="1285"/>
                    <a:pt x="7157" y="2859"/>
                  </a:cubicBezTo>
                  <a:cubicBezTo>
                    <a:pt x="7157" y="4347"/>
                    <a:pt x="8312" y="5562"/>
                    <a:pt x="9752" y="5704"/>
                  </a:cubicBezTo>
                  <a:lnTo>
                    <a:pt x="9752" y="6693"/>
                  </a:lnTo>
                  <a:cubicBezTo>
                    <a:pt x="9443" y="6931"/>
                    <a:pt x="9228" y="7312"/>
                    <a:pt x="9228" y="7740"/>
                  </a:cubicBezTo>
                  <a:cubicBezTo>
                    <a:pt x="9228" y="8157"/>
                    <a:pt x="9443" y="8538"/>
                    <a:pt x="9752" y="8776"/>
                  </a:cubicBezTo>
                  <a:lnTo>
                    <a:pt x="9752" y="10598"/>
                  </a:lnTo>
                  <a:lnTo>
                    <a:pt x="7335" y="10598"/>
                  </a:lnTo>
                  <a:lnTo>
                    <a:pt x="7335" y="9336"/>
                  </a:lnTo>
                  <a:lnTo>
                    <a:pt x="7859" y="9336"/>
                  </a:lnTo>
                  <a:cubicBezTo>
                    <a:pt x="8014" y="9336"/>
                    <a:pt x="8109" y="9217"/>
                    <a:pt x="8109" y="9074"/>
                  </a:cubicBezTo>
                  <a:lnTo>
                    <a:pt x="8109" y="8657"/>
                  </a:lnTo>
                  <a:cubicBezTo>
                    <a:pt x="8109" y="8288"/>
                    <a:pt x="7811" y="7990"/>
                    <a:pt x="7442" y="7990"/>
                  </a:cubicBezTo>
                  <a:lnTo>
                    <a:pt x="7335" y="7990"/>
                  </a:lnTo>
                  <a:lnTo>
                    <a:pt x="7335" y="7395"/>
                  </a:lnTo>
                  <a:lnTo>
                    <a:pt x="7430" y="7395"/>
                  </a:lnTo>
                  <a:cubicBezTo>
                    <a:pt x="7788" y="7395"/>
                    <a:pt x="8085" y="7133"/>
                    <a:pt x="8109" y="6776"/>
                  </a:cubicBezTo>
                  <a:cubicBezTo>
                    <a:pt x="8145" y="6371"/>
                    <a:pt x="7823" y="6038"/>
                    <a:pt x="7442" y="6038"/>
                  </a:cubicBezTo>
                  <a:lnTo>
                    <a:pt x="3097" y="6038"/>
                  </a:lnTo>
                  <a:cubicBezTo>
                    <a:pt x="2966" y="6038"/>
                    <a:pt x="2847" y="6133"/>
                    <a:pt x="2823" y="6264"/>
                  </a:cubicBezTo>
                  <a:cubicBezTo>
                    <a:pt x="2799" y="6431"/>
                    <a:pt x="2930" y="6562"/>
                    <a:pt x="3085" y="6562"/>
                  </a:cubicBezTo>
                  <a:lnTo>
                    <a:pt x="7442" y="6562"/>
                  </a:lnTo>
                  <a:cubicBezTo>
                    <a:pt x="7502" y="6562"/>
                    <a:pt x="7573" y="6609"/>
                    <a:pt x="7585" y="6669"/>
                  </a:cubicBezTo>
                  <a:cubicBezTo>
                    <a:pt x="7633" y="6776"/>
                    <a:pt x="7550" y="6871"/>
                    <a:pt x="7442" y="6871"/>
                  </a:cubicBezTo>
                  <a:lnTo>
                    <a:pt x="1013" y="6871"/>
                  </a:lnTo>
                  <a:cubicBezTo>
                    <a:pt x="953" y="6871"/>
                    <a:pt x="882" y="6836"/>
                    <a:pt x="858" y="6776"/>
                  </a:cubicBezTo>
                  <a:cubicBezTo>
                    <a:pt x="822" y="6669"/>
                    <a:pt x="906" y="6562"/>
                    <a:pt x="1013" y="6562"/>
                  </a:cubicBezTo>
                  <a:lnTo>
                    <a:pt x="1299" y="6562"/>
                  </a:lnTo>
                  <a:cubicBezTo>
                    <a:pt x="1430" y="6562"/>
                    <a:pt x="1549" y="6478"/>
                    <a:pt x="1561" y="6335"/>
                  </a:cubicBezTo>
                  <a:cubicBezTo>
                    <a:pt x="1596" y="6181"/>
                    <a:pt x="1454" y="6038"/>
                    <a:pt x="1311" y="6038"/>
                  </a:cubicBezTo>
                  <a:lnTo>
                    <a:pt x="1037" y="6038"/>
                  </a:lnTo>
                  <a:cubicBezTo>
                    <a:pt x="680" y="6038"/>
                    <a:pt x="382" y="6312"/>
                    <a:pt x="358" y="6669"/>
                  </a:cubicBezTo>
                  <a:cubicBezTo>
                    <a:pt x="322" y="7074"/>
                    <a:pt x="644" y="7395"/>
                    <a:pt x="1025" y="7395"/>
                  </a:cubicBezTo>
                  <a:lnTo>
                    <a:pt x="1132" y="7395"/>
                  </a:lnTo>
                  <a:lnTo>
                    <a:pt x="1132" y="7990"/>
                  </a:lnTo>
                  <a:lnTo>
                    <a:pt x="1025" y="7990"/>
                  </a:lnTo>
                  <a:cubicBezTo>
                    <a:pt x="656" y="7990"/>
                    <a:pt x="358" y="8288"/>
                    <a:pt x="358" y="8657"/>
                  </a:cubicBezTo>
                  <a:lnTo>
                    <a:pt x="358" y="9074"/>
                  </a:lnTo>
                  <a:cubicBezTo>
                    <a:pt x="358" y="9229"/>
                    <a:pt x="477" y="9336"/>
                    <a:pt x="608" y="9336"/>
                  </a:cubicBezTo>
                  <a:lnTo>
                    <a:pt x="1132" y="9336"/>
                  </a:lnTo>
                  <a:lnTo>
                    <a:pt x="1132" y="10598"/>
                  </a:lnTo>
                  <a:lnTo>
                    <a:pt x="668" y="10598"/>
                  </a:lnTo>
                  <a:cubicBezTo>
                    <a:pt x="299" y="10598"/>
                    <a:pt x="1" y="10896"/>
                    <a:pt x="1" y="11265"/>
                  </a:cubicBezTo>
                  <a:lnTo>
                    <a:pt x="1" y="11681"/>
                  </a:lnTo>
                  <a:cubicBezTo>
                    <a:pt x="1" y="11836"/>
                    <a:pt x="120" y="11931"/>
                    <a:pt x="251" y="11931"/>
                  </a:cubicBezTo>
                  <a:lnTo>
                    <a:pt x="13026" y="11931"/>
                  </a:lnTo>
                  <a:cubicBezTo>
                    <a:pt x="13169" y="11931"/>
                    <a:pt x="13276" y="11812"/>
                    <a:pt x="13276" y="11681"/>
                  </a:cubicBezTo>
                  <a:lnTo>
                    <a:pt x="13276" y="11265"/>
                  </a:lnTo>
                  <a:cubicBezTo>
                    <a:pt x="13288" y="10884"/>
                    <a:pt x="12979" y="10586"/>
                    <a:pt x="12610" y="10586"/>
                  </a:cubicBezTo>
                  <a:lnTo>
                    <a:pt x="12324" y="10586"/>
                  </a:lnTo>
                  <a:cubicBezTo>
                    <a:pt x="12193" y="10586"/>
                    <a:pt x="12074" y="10669"/>
                    <a:pt x="12062" y="10812"/>
                  </a:cubicBezTo>
                  <a:cubicBezTo>
                    <a:pt x="12026" y="10967"/>
                    <a:pt x="12157" y="11110"/>
                    <a:pt x="12312" y="11110"/>
                  </a:cubicBezTo>
                  <a:lnTo>
                    <a:pt x="12610" y="11110"/>
                  </a:lnTo>
                  <a:cubicBezTo>
                    <a:pt x="12693" y="11110"/>
                    <a:pt x="12753" y="11181"/>
                    <a:pt x="12753" y="11253"/>
                  </a:cubicBezTo>
                  <a:lnTo>
                    <a:pt x="12753" y="11408"/>
                  </a:lnTo>
                  <a:lnTo>
                    <a:pt x="513" y="11408"/>
                  </a:lnTo>
                  <a:lnTo>
                    <a:pt x="513" y="11253"/>
                  </a:lnTo>
                  <a:cubicBezTo>
                    <a:pt x="513" y="11158"/>
                    <a:pt x="584" y="11110"/>
                    <a:pt x="656" y="11110"/>
                  </a:cubicBezTo>
                  <a:lnTo>
                    <a:pt x="10490" y="11110"/>
                  </a:lnTo>
                  <a:cubicBezTo>
                    <a:pt x="10633" y="11110"/>
                    <a:pt x="10752" y="11015"/>
                    <a:pt x="10764" y="10884"/>
                  </a:cubicBezTo>
                  <a:cubicBezTo>
                    <a:pt x="10788" y="10717"/>
                    <a:pt x="10657" y="10586"/>
                    <a:pt x="10514" y="10586"/>
                  </a:cubicBezTo>
                  <a:lnTo>
                    <a:pt x="10288" y="10586"/>
                  </a:lnTo>
                  <a:lnTo>
                    <a:pt x="10288" y="9002"/>
                  </a:lnTo>
                  <a:cubicBezTo>
                    <a:pt x="10363" y="9025"/>
                    <a:pt x="10439" y="9033"/>
                    <a:pt x="10517" y="9033"/>
                  </a:cubicBezTo>
                  <a:cubicBezTo>
                    <a:pt x="10563" y="9033"/>
                    <a:pt x="10609" y="9031"/>
                    <a:pt x="10657" y="9026"/>
                  </a:cubicBezTo>
                  <a:cubicBezTo>
                    <a:pt x="11300" y="8967"/>
                    <a:pt x="11812" y="8431"/>
                    <a:pt x="11836" y="7776"/>
                  </a:cubicBezTo>
                  <a:cubicBezTo>
                    <a:pt x="11860" y="7026"/>
                    <a:pt x="11264" y="6419"/>
                    <a:pt x="10538" y="6419"/>
                  </a:cubicBezTo>
                  <a:cubicBezTo>
                    <a:pt x="10455" y="6419"/>
                    <a:pt x="10359" y="6431"/>
                    <a:pt x="10288" y="6443"/>
                  </a:cubicBezTo>
                  <a:lnTo>
                    <a:pt x="10288" y="5693"/>
                  </a:lnTo>
                  <a:cubicBezTo>
                    <a:pt x="11764" y="5550"/>
                    <a:pt x="12907" y="4300"/>
                    <a:pt x="12872" y="2799"/>
                  </a:cubicBezTo>
                  <a:cubicBezTo>
                    <a:pt x="12848" y="1263"/>
                    <a:pt x="11598" y="13"/>
                    <a:pt x="10062" y="1"/>
                  </a:cubicBezTo>
                  <a:cubicBezTo>
                    <a:pt x="10040" y="1"/>
                    <a:pt x="10019" y="1"/>
                    <a:pt x="9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9" name="Google Shape;4549;p44"/>
          <p:cNvSpPr txBox="1">
            <a:spLocks noGrp="1"/>
          </p:cNvSpPr>
          <p:nvPr>
            <p:ph type="title"/>
          </p:nvPr>
        </p:nvSpPr>
        <p:spPr>
          <a:xfrm>
            <a:off x="720000" y="25676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ISSUES AND THEIR SOLUTIONS</a:t>
            </a:r>
            <a:endParaRPr dirty="0"/>
          </a:p>
        </p:txBody>
      </p:sp>
      <p:sp>
        <p:nvSpPr>
          <p:cNvPr id="4551" name="Google Shape;4551;p44"/>
          <p:cNvSpPr txBox="1">
            <a:spLocks noGrp="1"/>
          </p:cNvSpPr>
          <p:nvPr>
            <p:ph type="title" idx="2"/>
          </p:nvPr>
        </p:nvSpPr>
        <p:spPr>
          <a:xfrm>
            <a:off x="202343" y="1945086"/>
            <a:ext cx="2199000" cy="4195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ISSUE</a:t>
            </a:r>
          </a:p>
        </p:txBody>
      </p:sp>
      <p:sp>
        <p:nvSpPr>
          <p:cNvPr id="4552" name="Google Shape;4552;p44"/>
          <p:cNvSpPr txBox="1">
            <a:spLocks noGrp="1"/>
          </p:cNvSpPr>
          <p:nvPr>
            <p:ph type="subTitle" idx="1"/>
          </p:nvPr>
        </p:nvSpPr>
        <p:spPr>
          <a:xfrm>
            <a:off x="456602" y="2309708"/>
            <a:ext cx="1690481" cy="6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Smart Device hard to control</a:t>
            </a:r>
            <a:endParaRPr sz="1200" dirty="0"/>
          </a:p>
        </p:txBody>
      </p:sp>
      <p:sp>
        <p:nvSpPr>
          <p:cNvPr id="4553" name="Google Shape;4553;p44"/>
          <p:cNvSpPr txBox="1">
            <a:spLocks noGrp="1"/>
          </p:cNvSpPr>
          <p:nvPr>
            <p:ph type="title" idx="3"/>
          </p:nvPr>
        </p:nvSpPr>
        <p:spPr>
          <a:xfrm>
            <a:off x="2220707" y="1994653"/>
            <a:ext cx="2138700" cy="4101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SOLUTION</a:t>
            </a:r>
          </a:p>
        </p:txBody>
      </p:sp>
      <p:sp>
        <p:nvSpPr>
          <p:cNvPr id="4554" name="Google Shape;4554;p44"/>
          <p:cNvSpPr txBox="1">
            <a:spLocks noGrp="1"/>
          </p:cNvSpPr>
          <p:nvPr>
            <p:ph type="subTitle" idx="4"/>
          </p:nvPr>
        </p:nvSpPr>
        <p:spPr>
          <a:xfrm>
            <a:off x="2281007" y="2364661"/>
            <a:ext cx="2138700" cy="6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Shortlist easy-to-control devices</a:t>
            </a:r>
            <a:endParaRPr sz="1200" dirty="0"/>
          </a:p>
        </p:txBody>
      </p:sp>
      <p:grpSp>
        <p:nvGrpSpPr>
          <p:cNvPr id="62" name="Google Shape;15048;p77">
            <a:extLst>
              <a:ext uri="{FF2B5EF4-FFF2-40B4-BE49-F238E27FC236}">
                <a16:creationId xmlns:a16="http://schemas.microsoft.com/office/drawing/2014/main" id="{50321D11-0670-46EE-B09D-DDCF5135B48C}"/>
              </a:ext>
            </a:extLst>
          </p:cNvPr>
          <p:cNvGrpSpPr/>
          <p:nvPr/>
        </p:nvGrpSpPr>
        <p:grpSpPr>
          <a:xfrm>
            <a:off x="1145561" y="1520961"/>
            <a:ext cx="331598" cy="353557"/>
            <a:chOff x="-34767818" y="1914325"/>
            <a:chExt cx="273325" cy="291425"/>
          </a:xfrm>
          <a:solidFill>
            <a:schemeClr val="tx2"/>
          </a:solidFill>
        </p:grpSpPr>
        <p:sp>
          <p:nvSpPr>
            <p:cNvPr id="63" name="Google Shape;15049;p77">
              <a:extLst>
                <a:ext uri="{FF2B5EF4-FFF2-40B4-BE49-F238E27FC236}">
                  <a16:creationId xmlns:a16="http://schemas.microsoft.com/office/drawing/2014/main" id="{E58673DE-1505-480E-8070-567E7715BDF3}"/>
                </a:ext>
              </a:extLst>
            </p:cNvPr>
            <p:cNvSpPr/>
            <p:nvPr/>
          </p:nvSpPr>
          <p:spPr>
            <a:xfrm>
              <a:off x="-34767818" y="1914325"/>
              <a:ext cx="273325" cy="291425"/>
            </a:xfrm>
            <a:custGeom>
              <a:avLst/>
              <a:gdLst/>
              <a:ahLst/>
              <a:cxnLst/>
              <a:rect l="l" t="t" r="r" b="b"/>
              <a:pathLst>
                <a:path w="10933" h="11657" extrusionOk="0">
                  <a:moveTo>
                    <a:pt x="5954" y="662"/>
                  </a:moveTo>
                  <a:cubicBezTo>
                    <a:pt x="5702" y="851"/>
                    <a:pt x="5482" y="1103"/>
                    <a:pt x="5324" y="1355"/>
                  </a:cubicBezTo>
                  <a:lnTo>
                    <a:pt x="693" y="1355"/>
                  </a:lnTo>
                  <a:lnTo>
                    <a:pt x="693" y="1008"/>
                  </a:lnTo>
                  <a:cubicBezTo>
                    <a:pt x="662" y="819"/>
                    <a:pt x="819" y="662"/>
                    <a:pt x="1008" y="662"/>
                  </a:cubicBezTo>
                  <a:close/>
                  <a:moveTo>
                    <a:pt x="7902" y="692"/>
                  </a:moveTo>
                  <a:cubicBezTo>
                    <a:pt x="9199" y="692"/>
                    <a:pt x="10239" y="1752"/>
                    <a:pt x="10239" y="3056"/>
                  </a:cubicBezTo>
                  <a:cubicBezTo>
                    <a:pt x="10239" y="4411"/>
                    <a:pt x="9168" y="5450"/>
                    <a:pt x="7845" y="5450"/>
                  </a:cubicBezTo>
                  <a:cubicBezTo>
                    <a:pt x="7404" y="5450"/>
                    <a:pt x="6963" y="5356"/>
                    <a:pt x="6585" y="5104"/>
                  </a:cubicBezTo>
                  <a:cubicBezTo>
                    <a:pt x="6519" y="5082"/>
                    <a:pt x="6454" y="5045"/>
                    <a:pt x="6389" y="5045"/>
                  </a:cubicBezTo>
                  <a:cubicBezTo>
                    <a:pt x="6360" y="5045"/>
                    <a:pt x="6330" y="5053"/>
                    <a:pt x="6301" y="5072"/>
                  </a:cubicBezTo>
                  <a:lnTo>
                    <a:pt x="5671" y="5261"/>
                  </a:lnTo>
                  <a:lnTo>
                    <a:pt x="5860" y="4631"/>
                  </a:lnTo>
                  <a:cubicBezTo>
                    <a:pt x="5923" y="4568"/>
                    <a:pt x="5860" y="4442"/>
                    <a:pt x="5828" y="4348"/>
                  </a:cubicBezTo>
                  <a:cubicBezTo>
                    <a:pt x="5608" y="3970"/>
                    <a:pt x="5482" y="3529"/>
                    <a:pt x="5482" y="3087"/>
                  </a:cubicBezTo>
                  <a:cubicBezTo>
                    <a:pt x="5482" y="2678"/>
                    <a:pt x="5608" y="2268"/>
                    <a:pt x="5765" y="1953"/>
                  </a:cubicBezTo>
                  <a:cubicBezTo>
                    <a:pt x="5797" y="1922"/>
                    <a:pt x="5797" y="1922"/>
                    <a:pt x="5797" y="1859"/>
                  </a:cubicBezTo>
                  <a:cubicBezTo>
                    <a:pt x="6207" y="1166"/>
                    <a:pt x="6963" y="693"/>
                    <a:pt x="7845" y="693"/>
                  </a:cubicBezTo>
                  <a:cubicBezTo>
                    <a:pt x="7864" y="693"/>
                    <a:pt x="7883" y="692"/>
                    <a:pt x="7902" y="692"/>
                  </a:cubicBezTo>
                  <a:close/>
                  <a:moveTo>
                    <a:pt x="3749" y="5450"/>
                  </a:moveTo>
                  <a:cubicBezTo>
                    <a:pt x="4127" y="5450"/>
                    <a:pt x="4411" y="5765"/>
                    <a:pt x="4411" y="6143"/>
                  </a:cubicBezTo>
                  <a:cubicBezTo>
                    <a:pt x="4411" y="6521"/>
                    <a:pt x="4096" y="6805"/>
                    <a:pt x="3749" y="6805"/>
                  </a:cubicBezTo>
                  <a:cubicBezTo>
                    <a:pt x="3732" y="6806"/>
                    <a:pt x="3714" y="6807"/>
                    <a:pt x="3697" y="6807"/>
                  </a:cubicBezTo>
                  <a:cubicBezTo>
                    <a:pt x="3343" y="6807"/>
                    <a:pt x="3056" y="6504"/>
                    <a:pt x="3056" y="6143"/>
                  </a:cubicBezTo>
                  <a:cubicBezTo>
                    <a:pt x="3056" y="5734"/>
                    <a:pt x="3371" y="5450"/>
                    <a:pt x="3749" y="5450"/>
                  </a:cubicBezTo>
                  <a:close/>
                  <a:moveTo>
                    <a:pt x="4946" y="1985"/>
                  </a:moveTo>
                  <a:cubicBezTo>
                    <a:pt x="4852" y="2300"/>
                    <a:pt x="4789" y="2646"/>
                    <a:pt x="4789" y="3024"/>
                  </a:cubicBezTo>
                  <a:cubicBezTo>
                    <a:pt x="4757" y="3560"/>
                    <a:pt x="4915" y="4096"/>
                    <a:pt x="5167" y="4568"/>
                  </a:cubicBezTo>
                  <a:lnTo>
                    <a:pt x="4883" y="5387"/>
                  </a:lnTo>
                  <a:cubicBezTo>
                    <a:pt x="4631" y="5009"/>
                    <a:pt x="4222" y="4757"/>
                    <a:pt x="3749" y="4757"/>
                  </a:cubicBezTo>
                  <a:cubicBezTo>
                    <a:pt x="2993" y="4757"/>
                    <a:pt x="2363" y="5387"/>
                    <a:pt x="2363" y="6143"/>
                  </a:cubicBezTo>
                  <a:cubicBezTo>
                    <a:pt x="2363" y="6490"/>
                    <a:pt x="2489" y="6805"/>
                    <a:pt x="2709" y="7026"/>
                  </a:cubicBezTo>
                  <a:cubicBezTo>
                    <a:pt x="2016" y="7404"/>
                    <a:pt x="1481" y="8065"/>
                    <a:pt x="1386" y="8853"/>
                  </a:cubicBezTo>
                  <a:lnTo>
                    <a:pt x="662" y="8853"/>
                  </a:lnTo>
                  <a:lnTo>
                    <a:pt x="662" y="1985"/>
                  </a:lnTo>
                  <a:close/>
                  <a:moveTo>
                    <a:pt x="3749" y="7498"/>
                  </a:moveTo>
                  <a:cubicBezTo>
                    <a:pt x="4568" y="7498"/>
                    <a:pt x="5261" y="8097"/>
                    <a:pt x="5419" y="8884"/>
                  </a:cubicBezTo>
                  <a:lnTo>
                    <a:pt x="2079" y="8884"/>
                  </a:lnTo>
                  <a:cubicBezTo>
                    <a:pt x="2237" y="8097"/>
                    <a:pt x="2899" y="7498"/>
                    <a:pt x="3749" y="7498"/>
                  </a:cubicBezTo>
                  <a:close/>
                  <a:moveTo>
                    <a:pt x="6364" y="5765"/>
                  </a:moveTo>
                  <a:cubicBezTo>
                    <a:pt x="6522" y="5860"/>
                    <a:pt x="6679" y="5923"/>
                    <a:pt x="6837" y="5986"/>
                  </a:cubicBezTo>
                  <a:lnTo>
                    <a:pt x="6837" y="8884"/>
                  </a:lnTo>
                  <a:lnTo>
                    <a:pt x="6112" y="8884"/>
                  </a:lnTo>
                  <a:cubicBezTo>
                    <a:pt x="5986" y="8065"/>
                    <a:pt x="5482" y="7404"/>
                    <a:pt x="4757" y="7089"/>
                  </a:cubicBezTo>
                  <a:cubicBezTo>
                    <a:pt x="5009" y="6837"/>
                    <a:pt x="5104" y="6521"/>
                    <a:pt x="5104" y="6175"/>
                  </a:cubicBezTo>
                  <a:lnTo>
                    <a:pt x="5230" y="6175"/>
                  </a:lnTo>
                  <a:lnTo>
                    <a:pt x="6364" y="5765"/>
                  </a:lnTo>
                  <a:close/>
                  <a:moveTo>
                    <a:pt x="6805" y="9514"/>
                  </a:moveTo>
                  <a:lnTo>
                    <a:pt x="6805" y="10586"/>
                  </a:lnTo>
                  <a:cubicBezTo>
                    <a:pt x="6805" y="10775"/>
                    <a:pt x="6648" y="10932"/>
                    <a:pt x="6490" y="10932"/>
                  </a:cubicBezTo>
                  <a:lnTo>
                    <a:pt x="1008" y="10932"/>
                  </a:lnTo>
                  <a:cubicBezTo>
                    <a:pt x="819" y="10932"/>
                    <a:pt x="662" y="10775"/>
                    <a:pt x="662" y="10586"/>
                  </a:cubicBezTo>
                  <a:lnTo>
                    <a:pt x="662" y="9514"/>
                  </a:lnTo>
                  <a:close/>
                  <a:moveTo>
                    <a:pt x="1008" y="0"/>
                  </a:moveTo>
                  <a:cubicBezTo>
                    <a:pt x="473" y="0"/>
                    <a:pt x="0" y="473"/>
                    <a:pt x="0" y="1040"/>
                  </a:cubicBezTo>
                  <a:lnTo>
                    <a:pt x="0" y="10649"/>
                  </a:lnTo>
                  <a:cubicBezTo>
                    <a:pt x="0" y="11184"/>
                    <a:pt x="441" y="11657"/>
                    <a:pt x="1008" y="11657"/>
                  </a:cubicBezTo>
                  <a:lnTo>
                    <a:pt x="6490" y="11657"/>
                  </a:lnTo>
                  <a:cubicBezTo>
                    <a:pt x="7057" y="11657"/>
                    <a:pt x="7530" y="11184"/>
                    <a:pt x="7530" y="10617"/>
                  </a:cubicBezTo>
                  <a:lnTo>
                    <a:pt x="7530" y="6143"/>
                  </a:lnTo>
                  <a:cubicBezTo>
                    <a:pt x="7624" y="6143"/>
                    <a:pt x="7750" y="6175"/>
                    <a:pt x="7876" y="6175"/>
                  </a:cubicBezTo>
                  <a:cubicBezTo>
                    <a:pt x="9578" y="6175"/>
                    <a:pt x="10932" y="4789"/>
                    <a:pt x="10932" y="3087"/>
                  </a:cubicBezTo>
                  <a:cubicBezTo>
                    <a:pt x="10932" y="1418"/>
                    <a:pt x="9578" y="0"/>
                    <a:pt x="7876" y="0"/>
                  </a:cubicBezTo>
                  <a:close/>
                </a:path>
              </a:pathLst>
            </a:custGeom>
            <a:grp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5050;p77">
              <a:extLst>
                <a:ext uri="{FF2B5EF4-FFF2-40B4-BE49-F238E27FC236}">
                  <a16:creationId xmlns:a16="http://schemas.microsoft.com/office/drawing/2014/main" id="{EC729FD1-2650-49E0-94B5-16F0A9EF0E38}"/>
                </a:ext>
              </a:extLst>
            </p:cNvPr>
            <p:cNvSpPr/>
            <p:nvPr/>
          </p:nvSpPr>
          <p:spPr>
            <a:xfrm>
              <a:off x="-34579600" y="1947400"/>
              <a:ext cx="17350" cy="18125"/>
            </a:xfrm>
            <a:custGeom>
              <a:avLst/>
              <a:gdLst/>
              <a:ahLst/>
              <a:cxnLst/>
              <a:rect l="l" t="t" r="r" b="b"/>
              <a:pathLst>
                <a:path w="694" h="725" extrusionOk="0">
                  <a:moveTo>
                    <a:pt x="347" y="0"/>
                  </a:moveTo>
                  <a:cubicBezTo>
                    <a:pt x="158" y="0"/>
                    <a:pt x="1" y="189"/>
                    <a:pt x="1" y="347"/>
                  </a:cubicBezTo>
                  <a:cubicBezTo>
                    <a:pt x="1" y="567"/>
                    <a:pt x="158" y="725"/>
                    <a:pt x="347" y="725"/>
                  </a:cubicBezTo>
                  <a:cubicBezTo>
                    <a:pt x="536" y="725"/>
                    <a:pt x="694" y="567"/>
                    <a:pt x="694" y="347"/>
                  </a:cubicBezTo>
                  <a:cubicBezTo>
                    <a:pt x="694" y="158"/>
                    <a:pt x="536" y="0"/>
                    <a:pt x="347" y="0"/>
                  </a:cubicBezTo>
                  <a:close/>
                </a:path>
              </a:pathLst>
            </a:custGeom>
            <a:grp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051;p77">
              <a:extLst>
                <a:ext uri="{FF2B5EF4-FFF2-40B4-BE49-F238E27FC236}">
                  <a16:creationId xmlns:a16="http://schemas.microsoft.com/office/drawing/2014/main" id="{9D10EEDD-DDB9-4A97-80FD-CE6780382B35}"/>
                </a:ext>
              </a:extLst>
            </p:cNvPr>
            <p:cNvSpPr/>
            <p:nvPr/>
          </p:nvSpPr>
          <p:spPr>
            <a:xfrm>
              <a:off x="-34581175" y="1982050"/>
              <a:ext cx="18150" cy="52000"/>
            </a:xfrm>
            <a:custGeom>
              <a:avLst/>
              <a:gdLst/>
              <a:ahLst/>
              <a:cxnLst/>
              <a:rect l="l" t="t" r="r" b="b"/>
              <a:pathLst>
                <a:path w="726" h="2080" extrusionOk="0">
                  <a:moveTo>
                    <a:pt x="379" y="0"/>
                  </a:moveTo>
                  <a:cubicBezTo>
                    <a:pt x="158" y="0"/>
                    <a:pt x="1" y="158"/>
                    <a:pt x="1" y="347"/>
                  </a:cubicBezTo>
                  <a:lnTo>
                    <a:pt x="1" y="1733"/>
                  </a:lnTo>
                  <a:cubicBezTo>
                    <a:pt x="1" y="1922"/>
                    <a:pt x="158" y="2080"/>
                    <a:pt x="379" y="2080"/>
                  </a:cubicBezTo>
                  <a:cubicBezTo>
                    <a:pt x="568" y="2080"/>
                    <a:pt x="725" y="1922"/>
                    <a:pt x="725" y="1733"/>
                  </a:cubicBezTo>
                  <a:lnTo>
                    <a:pt x="725" y="347"/>
                  </a:lnTo>
                  <a:cubicBezTo>
                    <a:pt x="725" y="158"/>
                    <a:pt x="568" y="0"/>
                    <a:pt x="379" y="0"/>
                  </a:cubicBezTo>
                  <a:close/>
                </a:path>
              </a:pathLst>
            </a:custGeom>
            <a:grp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Rectangle 66">
            <a:extLst>
              <a:ext uri="{FF2B5EF4-FFF2-40B4-BE49-F238E27FC236}">
                <a16:creationId xmlns:a16="http://schemas.microsoft.com/office/drawing/2014/main" id="{18F129AD-7F6F-46ED-A696-7C61E3112D74}"/>
              </a:ext>
            </a:extLst>
          </p:cNvPr>
          <p:cNvSpPr/>
          <p:nvPr/>
        </p:nvSpPr>
        <p:spPr>
          <a:xfrm>
            <a:off x="4684592" y="1217858"/>
            <a:ext cx="4257065" cy="184841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AE"/>
          </a:p>
        </p:txBody>
      </p:sp>
      <p:grpSp>
        <p:nvGrpSpPr>
          <p:cNvPr id="68" name="Google Shape;4513;p44">
            <a:extLst>
              <a:ext uri="{FF2B5EF4-FFF2-40B4-BE49-F238E27FC236}">
                <a16:creationId xmlns:a16="http://schemas.microsoft.com/office/drawing/2014/main" id="{33B88DF3-EEB1-4712-831B-1D623AB10A86}"/>
              </a:ext>
            </a:extLst>
          </p:cNvPr>
          <p:cNvGrpSpPr/>
          <p:nvPr/>
        </p:nvGrpSpPr>
        <p:grpSpPr>
          <a:xfrm>
            <a:off x="7620692" y="1427737"/>
            <a:ext cx="503230" cy="451810"/>
            <a:chOff x="5999448" y="1439995"/>
            <a:chExt cx="369235" cy="331531"/>
          </a:xfrm>
        </p:grpSpPr>
        <p:sp>
          <p:nvSpPr>
            <p:cNvPr id="69" name="Google Shape;4514;p44">
              <a:extLst>
                <a:ext uri="{FF2B5EF4-FFF2-40B4-BE49-F238E27FC236}">
                  <a16:creationId xmlns:a16="http://schemas.microsoft.com/office/drawing/2014/main" id="{4D3F54FE-13EB-445C-83CC-B0A1B3684D72}"/>
                </a:ext>
              </a:extLst>
            </p:cNvPr>
            <p:cNvSpPr/>
            <p:nvPr/>
          </p:nvSpPr>
          <p:spPr>
            <a:xfrm>
              <a:off x="6098363" y="1537603"/>
              <a:ext cx="16254" cy="14587"/>
            </a:xfrm>
            <a:custGeom>
              <a:avLst/>
              <a:gdLst/>
              <a:ahLst/>
              <a:cxnLst/>
              <a:rect l="l" t="t" r="r" b="b"/>
              <a:pathLst>
                <a:path w="585" h="525" extrusionOk="0">
                  <a:moveTo>
                    <a:pt x="288" y="1"/>
                  </a:moveTo>
                  <a:cubicBezTo>
                    <a:pt x="221" y="1"/>
                    <a:pt x="156" y="25"/>
                    <a:pt x="108" y="72"/>
                  </a:cubicBezTo>
                  <a:cubicBezTo>
                    <a:pt x="1" y="179"/>
                    <a:pt x="1" y="346"/>
                    <a:pt x="108" y="453"/>
                  </a:cubicBezTo>
                  <a:cubicBezTo>
                    <a:pt x="156" y="501"/>
                    <a:pt x="221" y="525"/>
                    <a:pt x="288" y="525"/>
                  </a:cubicBezTo>
                  <a:cubicBezTo>
                    <a:pt x="355" y="525"/>
                    <a:pt x="424" y="501"/>
                    <a:pt x="477" y="453"/>
                  </a:cubicBezTo>
                  <a:cubicBezTo>
                    <a:pt x="584" y="346"/>
                    <a:pt x="584" y="179"/>
                    <a:pt x="477" y="72"/>
                  </a:cubicBezTo>
                  <a:cubicBezTo>
                    <a:pt x="424" y="25"/>
                    <a:pt x="355"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15;p44">
              <a:extLst>
                <a:ext uri="{FF2B5EF4-FFF2-40B4-BE49-F238E27FC236}">
                  <a16:creationId xmlns:a16="http://schemas.microsoft.com/office/drawing/2014/main" id="{88C0FEFD-1EAF-4C6A-AB6A-3E701A7D6BD6}"/>
                </a:ext>
              </a:extLst>
            </p:cNvPr>
            <p:cNvSpPr/>
            <p:nvPr/>
          </p:nvSpPr>
          <p:spPr>
            <a:xfrm>
              <a:off x="6057352" y="1479811"/>
              <a:ext cx="97609" cy="31619"/>
            </a:xfrm>
            <a:custGeom>
              <a:avLst/>
              <a:gdLst/>
              <a:ahLst/>
              <a:cxnLst/>
              <a:rect l="l" t="t" r="r" b="b"/>
              <a:pathLst>
                <a:path w="3513" h="1138" extrusionOk="0">
                  <a:moveTo>
                    <a:pt x="1757" y="0"/>
                  </a:moveTo>
                  <a:cubicBezTo>
                    <a:pt x="1158" y="0"/>
                    <a:pt x="560" y="229"/>
                    <a:pt x="108" y="688"/>
                  </a:cubicBezTo>
                  <a:cubicBezTo>
                    <a:pt x="1" y="783"/>
                    <a:pt x="1" y="950"/>
                    <a:pt x="108" y="1057"/>
                  </a:cubicBezTo>
                  <a:cubicBezTo>
                    <a:pt x="167" y="1110"/>
                    <a:pt x="239" y="1137"/>
                    <a:pt x="306" y="1137"/>
                  </a:cubicBezTo>
                  <a:cubicBezTo>
                    <a:pt x="373" y="1137"/>
                    <a:pt x="435" y="1110"/>
                    <a:pt x="477" y="1057"/>
                  </a:cubicBezTo>
                  <a:cubicBezTo>
                    <a:pt x="834" y="700"/>
                    <a:pt x="1298" y="521"/>
                    <a:pt x="1763" y="521"/>
                  </a:cubicBezTo>
                  <a:cubicBezTo>
                    <a:pt x="2227" y="521"/>
                    <a:pt x="2691" y="700"/>
                    <a:pt x="3049" y="1057"/>
                  </a:cubicBezTo>
                  <a:cubicBezTo>
                    <a:pt x="3096" y="1104"/>
                    <a:pt x="3168" y="1128"/>
                    <a:pt x="3227" y="1128"/>
                  </a:cubicBezTo>
                  <a:cubicBezTo>
                    <a:pt x="3287" y="1128"/>
                    <a:pt x="3370" y="1104"/>
                    <a:pt x="3406" y="1057"/>
                  </a:cubicBezTo>
                  <a:cubicBezTo>
                    <a:pt x="3513" y="950"/>
                    <a:pt x="3513" y="783"/>
                    <a:pt x="3406" y="688"/>
                  </a:cubicBezTo>
                  <a:cubicBezTo>
                    <a:pt x="2953" y="229"/>
                    <a:pt x="2355"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16;p44">
              <a:extLst>
                <a:ext uri="{FF2B5EF4-FFF2-40B4-BE49-F238E27FC236}">
                  <a16:creationId xmlns:a16="http://schemas.microsoft.com/office/drawing/2014/main" id="{E8660F6C-F27A-45DA-8510-3DAAD3A0585F}"/>
                </a:ext>
              </a:extLst>
            </p:cNvPr>
            <p:cNvSpPr/>
            <p:nvPr/>
          </p:nvSpPr>
          <p:spPr>
            <a:xfrm>
              <a:off x="6078191" y="1508401"/>
              <a:ext cx="56598" cy="23200"/>
            </a:xfrm>
            <a:custGeom>
              <a:avLst/>
              <a:gdLst/>
              <a:ahLst/>
              <a:cxnLst/>
              <a:rect l="l" t="t" r="r" b="b"/>
              <a:pathLst>
                <a:path w="2037" h="835" extrusionOk="0">
                  <a:moveTo>
                    <a:pt x="1017" y="1"/>
                  </a:moveTo>
                  <a:cubicBezTo>
                    <a:pt x="685" y="1"/>
                    <a:pt x="352" y="129"/>
                    <a:pt x="96" y="385"/>
                  </a:cubicBezTo>
                  <a:cubicBezTo>
                    <a:pt x="1" y="480"/>
                    <a:pt x="1" y="647"/>
                    <a:pt x="96" y="754"/>
                  </a:cubicBezTo>
                  <a:cubicBezTo>
                    <a:pt x="149" y="808"/>
                    <a:pt x="218" y="834"/>
                    <a:pt x="286" y="834"/>
                  </a:cubicBezTo>
                  <a:cubicBezTo>
                    <a:pt x="355" y="834"/>
                    <a:pt x="423" y="808"/>
                    <a:pt x="477" y="754"/>
                  </a:cubicBezTo>
                  <a:cubicBezTo>
                    <a:pt x="626" y="605"/>
                    <a:pt x="825" y="531"/>
                    <a:pt x="1025" y="531"/>
                  </a:cubicBezTo>
                  <a:cubicBezTo>
                    <a:pt x="1224" y="531"/>
                    <a:pt x="1423" y="605"/>
                    <a:pt x="1572" y="754"/>
                  </a:cubicBezTo>
                  <a:cubicBezTo>
                    <a:pt x="1620" y="814"/>
                    <a:pt x="1691" y="825"/>
                    <a:pt x="1751" y="825"/>
                  </a:cubicBezTo>
                  <a:cubicBezTo>
                    <a:pt x="1810" y="825"/>
                    <a:pt x="1882" y="802"/>
                    <a:pt x="1929" y="754"/>
                  </a:cubicBezTo>
                  <a:cubicBezTo>
                    <a:pt x="2037" y="647"/>
                    <a:pt x="2037" y="480"/>
                    <a:pt x="1929" y="385"/>
                  </a:cubicBezTo>
                  <a:cubicBezTo>
                    <a:pt x="1679" y="129"/>
                    <a:pt x="1349" y="1"/>
                    <a:pt x="1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17;p44">
              <a:extLst>
                <a:ext uri="{FF2B5EF4-FFF2-40B4-BE49-F238E27FC236}">
                  <a16:creationId xmlns:a16="http://schemas.microsoft.com/office/drawing/2014/main" id="{74CA4AC4-AB1F-4892-922A-C068E8385335}"/>
                </a:ext>
              </a:extLst>
            </p:cNvPr>
            <p:cNvSpPr/>
            <p:nvPr/>
          </p:nvSpPr>
          <p:spPr>
            <a:xfrm>
              <a:off x="6048739" y="1607094"/>
              <a:ext cx="16921" cy="14559"/>
            </a:xfrm>
            <a:custGeom>
              <a:avLst/>
              <a:gdLst/>
              <a:ahLst/>
              <a:cxnLst/>
              <a:rect l="l" t="t" r="r" b="b"/>
              <a:pathLst>
                <a:path w="609" h="524" extrusionOk="0">
                  <a:moveTo>
                    <a:pt x="299" y="0"/>
                  </a:moveTo>
                  <a:cubicBezTo>
                    <a:pt x="180" y="0"/>
                    <a:pt x="84" y="71"/>
                    <a:pt x="49" y="179"/>
                  </a:cubicBezTo>
                  <a:cubicBezTo>
                    <a:pt x="1" y="357"/>
                    <a:pt x="132" y="524"/>
                    <a:pt x="299" y="524"/>
                  </a:cubicBezTo>
                  <a:cubicBezTo>
                    <a:pt x="418" y="524"/>
                    <a:pt x="525" y="452"/>
                    <a:pt x="549" y="345"/>
                  </a:cubicBezTo>
                  <a:cubicBezTo>
                    <a:pt x="608" y="167"/>
                    <a:pt x="477"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18;p44">
              <a:extLst>
                <a:ext uri="{FF2B5EF4-FFF2-40B4-BE49-F238E27FC236}">
                  <a16:creationId xmlns:a16="http://schemas.microsoft.com/office/drawing/2014/main" id="{591FC867-C987-4515-B3DD-7BCE0991A869}"/>
                </a:ext>
              </a:extLst>
            </p:cNvPr>
            <p:cNvSpPr/>
            <p:nvPr/>
          </p:nvSpPr>
          <p:spPr>
            <a:xfrm>
              <a:off x="6311752" y="1734127"/>
              <a:ext cx="17894" cy="14559"/>
            </a:xfrm>
            <a:custGeom>
              <a:avLst/>
              <a:gdLst/>
              <a:ahLst/>
              <a:cxnLst/>
              <a:rect l="l" t="t" r="r" b="b"/>
              <a:pathLst>
                <a:path w="644" h="524" extrusionOk="0">
                  <a:moveTo>
                    <a:pt x="322" y="0"/>
                  </a:moveTo>
                  <a:cubicBezTo>
                    <a:pt x="143" y="0"/>
                    <a:pt x="0" y="191"/>
                    <a:pt x="84" y="381"/>
                  </a:cubicBezTo>
                  <a:cubicBezTo>
                    <a:pt x="131" y="476"/>
                    <a:pt x="227" y="524"/>
                    <a:pt x="310" y="524"/>
                  </a:cubicBezTo>
                  <a:lnTo>
                    <a:pt x="322" y="524"/>
                  </a:lnTo>
                  <a:cubicBezTo>
                    <a:pt x="429" y="524"/>
                    <a:pt x="536" y="441"/>
                    <a:pt x="560" y="345"/>
                  </a:cubicBezTo>
                  <a:cubicBezTo>
                    <a:pt x="643" y="167"/>
                    <a:pt x="501"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19;p44">
              <a:extLst>
                <a:ext uri="{FF2B5EF4-FFF2-40B4-BE49-F238E27FC236}">
                  <a16:creationId xmlns:a16="http://schemas.microsoft.com/office/drawing/2014/main" id="{DDA62D93-EBED-4687-8AC5-F25E248A2A94}"/>
                </a:ext>
              </a:extLst>
            </p:cNvPr>
            <p:cNvSpPr/>
            <p:nvPr/>
          </p:nvSpPr>
          <p:spPr>
            <a:xfrm>
              <a:off x="5999448" y="1439995"/>
              <a:ext cx="369235" cy="331531"/>
            </a:xfrm>
            <a:custGeom>
              <a:avLst/>
              <a:gdLst/>
              <a:ahLst/>
              <a:cxnLst/>
              <a:rect l="l" t="t" r="r" b="b"/>
              <a:pathLst>
                <a:path w="13289" h="11932" extrusionOk="0">
                  <a:moveTo>
                    <a:pt x="10048" y="524"/>
                  </a:moveTo>
                  <a:cubicBezTo>
                    <a:pt x="10076" y="524"/>
                    <a:pt x="10105" y="524"/>
                    <a:pt x="10133" y="525"/>
                  </a:cubicBezTo>
                  <a:cubicBezTo>
                    <a:pt x="11360" y="573"/>
                    <a:pt x="12336" y="1561"/>
                    <a:pt x="12383" y="2787"/>
                  </a:cubicBezTo>
                  <a:cubicBezTo>
                    <a:pt x="12407" y="4026"/>
                    <a:pt x="11490" y="5050"/>
                    <a:pt x="10312" y="5181"/>
                  </a:cubicBezTo>
                  <a:lnTo>
                    <a:pt x="10312" y="4621"/>
                  </a:lnTo>
                  <a:lnTo>
                    <a:pt x="11002" y="3930"/>
                  </a:lnTo>
                  <a:cubicBezTo>
                    <a:pt x="11098" y="3823"/>
                    <a:pt x="11098" y="3668"/>
                    <a:pt x="11002" y="3561"/>
                  </a:cubicBezTo>
                  <a:cubicBezTo>
                    <a:pt x="10949" y="3508"/>
                    <a:pt x="10880" y="3481"/>
                    <a:pt x="10812" y="3481"/>
                  </a:cubicBezTo>
                  <a:cubicBezTo>
                    <a:pt x="10743" y="3481"/>
                    <a:pt x="10675" y="3508"/>
                    <a:pt x="10621" y="3561"/>
                  </a:cubicBezTo>
                  <a:lnTo>
                    <a:pt x="10312" y="3871"/>
                  </a:lnTo>
                  <a:lnTo>
                    <a:pt x="10312" y="2859"/>
                  </a:lnTo>
                  <a:cubicBezTo>
                    <a:pt x="10312" y="2728"/>
                    <a:pt x="10228" y="2609"/>
                    <a:pt x="10086" y="2585"/>
                  </a:cubicBezTo>
                  <a:cubicBezTo>
                    <a:pt x="10073" y="2583"/>
                    <a:pt x="10061" y="2582"/>
                    <a:pt x="10049" y="2582"/>
                  </a:cubicBezTo>
                  <a:cubicBezTo>
                    <a:pt x="9909" y="2582"/>
                    <a:pt x="9788" y="2705"/>
                    <a:pt x="9788" y="2847"/>
                  </a:cubicBezTo>
                  <a:lnTo>
                    <a:pt x="9788" y="5169"/>
                  </a:lnTo>
                  <a:cubicBezTo>
                    <a:pt x="8621" y="5050"/>
                    <a:pt x="7716" y="4061"/>
                    <a:pt x="7716" y="2859"/>
                  </a:cubicBezTo>
                  <a:cubicBezTo>
                    <a:pt x="7716" y="1566"/>
                    <a:pt x="8765" y="524"/>
                    <a:pt x="10048" y="524"/>
                  </a:cubicBezTo>
                  <a:close/>
                  <a:moveTo>
                    <a:pt x="6859" y="7371"/>
                  </a:moveTo>
                  <a:lnTo>
                    <a:pt x="6859" y="7967"/>
                  </a:lnTo>
                  <a:lnTo>
                    <a:pt x="1668" y="7967"/>
                  </a:lnTo>
                  <a:lnTo>
                    <a:pt x="1668" y="7371"/>
                  </a:lnTo>
                  <a:close/>
                  <a:moveTo>
                    <a:pt x="10574" y="6967"/>
                  </a:moveTo>
                  <a:cubicBezTo>
                    <a:pt x="11002" y="6967"/>
                    <a:pt x="11348" y="7312"/>
                    <a:pt x="11348" y="7740"/>
                  </a:cubicBezTo>
                  <a:cubicBezTo>
                    <a:pt x="11348" y="8169"/>
                    <a:pt x="11002" y="8514"/>
                    <a:pt x="10574" y="8514"/>
                  </a:cubicBezTo>
                  <a:cubicBezTo>
                    <a:pt x="10133" y="8514"/>
                    <a:pt x="9800" y="8169"/>
                    <a:pt x="9800" y="7740"/>
                  </a:cubicBezTo>
                  <a:cubicBezTo>
                    <a:pt x="9800" y="7312"/>
                    <a:pt x="10133" y="6967"/>
                    <a:pt x="10574" y="6967"/>
                  </a:cubicBezTo>
                  <a:close/>
                  <a:moveTo>
                    <a:pt x="7478" y="8491"/>
                  </a:moveTo>
                  <a:cubicBezTo>
                    <a:pt x="7561" y="8491"/>
                    <a:pt x="7621" y="8562"/>
                    <a:pt x="7621" y="8633"/>
                  </a:cubicBezTo>
                  <a:lnTo>
                    <a:pt x="7621" y="8788"/>
                  </a:lnTo>
                  <a:lnTo>
                    <a:pt x="882" y="8788"/>
                  </a:lnTo>
                  <a:lnTo>
                    <a:pt x="882" y="8633"/>
                  </a:lnTo>
                  <a:cubicBezTo>
                    <a:pt x="882" y="8550"/>
                    <a:pt x="953" y="8491"/>
                    <a:pt x="1049" y="8491"/>
                  </a:cubicBezTo>
                  <a:close/>
                  <a:moveTo>
                    <a:pt x="6859" y="9300"/>
                  </a:moveTo>
                  <a:lnTo>
                    <a:pt x="6859" y="10574"/>
                  </a:lnTo>
                  <a:lnTo>
                    <a:pt x="1668" y="10574"/>
                  </a:lnTo>
                  <a:lnTo>
                    <a:pt x="1668" y="9300"/>
                  </a:lnTo>
                  <a:close/>
                  <a:moveTo>
                    <a:pt x="9997" y="1"/>
                  </a:moveTo>
                  <a:cubicBezTo>
                    <a:pt x="8431" y="1"/>
                    <a:pt x="7157" y="1285"/>
                    <a:pt x="7157" y="2859"/>
                  </a:cubicBezTo>
                  <a:cubicBezTo>
                    <a:pt x="7157" y="4347"/>
                    <a:pt x="8312" y="5562"/>
                    <a:pt x="9752" y="5704"/>
                  </a:cubicBezTo>
                  <a:lnTo>
                    <a:pt x="9752" y="6693"/>
                  </a:lnTo>
                  <a:cubicBezTo>
                    <a:pt x="9443" y="6931"/>
                    <a:pt x="9228" y="7312"/>
                    <a:pt x="9228" y="7740"/>
                  </a:cubicBezTo>
                  <a:cubicBezTo>
                    <a:pt x="9228" y="8157"/>
                    <a:pt x="9443" y="8538"/>
                    <a:pt x="9752" y="8776"/>
                  </a:cubicBezTo>
                  <a:lnTo>
                    <a:pt x="9752" y="10598"/>
                  </a:lnTo>
                  <a:lnTo>
                    <a:pt x="7335" y="10598"/>
                  </a:lnTo>
                  <a:lnTo>
                    <a:pt x="7335" y="9336"/>
                  </a:lnTo>
                  <a:lnTo>
                    <a:pt x="7859" y="9336"/>
                  </a:lnTo>
                  <a:cubicBezTo>
                    <a:pt x="8014" y="9336"/>
                    <a:pt x="8109" y="9217"/>
                    <a:pt x="8109" y="9074"/>
                  </a:cubicBezTo>
                  <a:lnTo>
                    <a:pt x="8109" y="8657"/>
                  </a:lnTo>
                  <a:cubicBezTo>
                    <a:pt x="8109" y="8288"/>
                    <a:pt x="7811" y="7990"/>
                    <a:pt x="7442" y="7990"/>
                  </a:cubicBezTo>
                  <a:lnTo>
                    <a:pt x="7335" y="7990"/>
                  </a:lnTo>
                  <a:lnTo>
                    <a:pt x="7335" y="7395"/>
                  </a:lnTo>
                  <a:lnTo>
                    <a:pt x="7430" y="7395"/>
                  </a:lnTo>
                  <a:cubicBezTo>
                    <a:pt x="7788" y="7395"/>
                    <a:pt x="8085" y="7133"/>
                    <a:pt x="8109" y="6776"/>
                  </a:cubicBezTo>
                  <a:cubicBezTo>
                    <a:pt x="8145" y="6371"/>
                    <a:pt x="7823" y="6038"/>
                    <a:pt x="7442" y="6038"/>
                  </a:cubicBezTo>
                  <a:lnTo>
                    <a:pt x="3097" y="6038"/>
                  </a:lnTo>
                  <a:cubicBezTo>
                    <a:pt x="2966" y="6038"/>
                    <a:pt x="2847" y="6133"/>
                    <a:pt x="2823" y="6264"/>
                  </a:cubicBezTo>
                  <a:cubicBezTo>
                    <a:pt x="2799" y="6431"/>
                    <a:pt x="2930" y="6562"/>
                    <a:pt x="3085" y="6562"/>
                  </a:cubicBezTo>
                  <a:lnTo>
                    <a:pt x="7442" y="6562"/>
                  </a:lnTo>
                  <a:cubicBezTo>
                    <a:pt x="7502" y="6562"/>
                    <a:pt x="7573" y="6609"/>
                    <a:pt x="7585" y="6669"/>
                  </a:cubicBezTo>
                  <a:cubicBezTo>
                    <a:pt x="7633" y="6776"/>
                    <a:pt x="7550" y="6871"/>
                    <a:pt x="7442" y="6871"/>
                  </a:cubicBezTo>
                  <a:lnTo>
                    <a:pt x="1013" y="6871"/>
                  </a:lnTo>
                  <a:cubicBezTo>
                    <a:pt x="953" y="6871"/>
                    <a:pt x="882" y="6836"/>
                    <a:pt x="858" y="6776"/>
                  </a:cubicBezTo>
                  <a:cubicBezTo>
                    <a:pt x="822" y="6669"/>
                    <a:pt x="906" y="6562"/>
                    <a:pt x="1013" y="6562"/>
                  </a:cubicBezTo>
                  <a:lnTo>
                    <a:pt x="1299" y="6562"/>
                  </a:lnTo>
                  <a:cubicBezTo>
                    <a:pt x="1430" y="6562"/>
                    <a:pt x="1549" y="6478"/>
                    <a:pt x="1561" y="6335"/>
                  </a:cubicBezTo>
                  <a:cubicBezTo>
                    <a:pt x="1596" y="6181"/>
                    <a:pt x="1454" y="6038"/>
                    <a:pt x="1311" y="6038"/>
                  </a:cubicBezTo>
                  <a:lnTo>
                    <a:pt x="1037" y="6038"/>
                  </a:lnTo>
                  <a:cubicBezTo>
                    <a:pt x="680" y="6038"/>
                    <a:pt x="382" y="6312"/>
                    <a:pt x="358" y="6669"/>
                  </a:cubicBezTo>
                  <a:cubicBezTo>
                    <a:pt x="322" y="7074"/>
                    <a:pt x="644" y="7395"/>
                    <a:pt x="1025" y="7395"/>
                  </a:cubicBezTo>
                  <a:lnTo>
                    <a:pt x="1132" y="7395"/>
                  </a:lnTo>
                  <a:lnTo>
                    <a:pt x="1132" y="7990"/>
                  </a:lnTo>
                  <a:lnTo>
                    <a:pt x="1025" y="7990"/>
                  </a:lnTo>
                  <a:cubicBezTo>
                    <a:pt x="656" y="7990"/>
                    <a:pt x="358" y="8288"/>
                    <a:pt x="358" y="8657"/>
                  </a:cubicBezTo>
                  <a:lnTo>
                    <a:pt x="358" y="9074"/>
                  </a:lnTo>
                  <a:cubicBezTo>
                    <a:pt x="358" y="9229"/>
                    <a:pt x="477" y="9336"/>
                    <a:pt x="608" y="9336"/>
                  </a:cubicBezTo>
                  <a:lnTo>
                    <a:pt x="1132" y="9336"/>
                  </a:lnTo>
                  <a:lnTo>
                    <a:pt x="1132" y="10598"/>
                  </a:lnTo>
                  <a:lnTo>
                    <a:pt x="668" y="10598"/>
                  </a:lnTo>
                  <a:cubicBezTo>
                    <a:pt x="299" y="10598"/>
                    <a:pt x="1" y="10896"/>
                    <a:pt x="1" y="11265"/>
                  </a:cubicBezTo>
                  <a:lnTo>
                    <a:pt x="1" y="11681"/>
                  </a:lnTo>
                  <a:cubicBezTo>
                    <a:pt x="1" y="11836"/>
                    <a:pt x="120" y="11931"/>
                    <a:pt x="251" y="11931"/>
                  </a:cubicBezTo>
                  <a:lnTo>
                    <a:pt x="13026" y="11931"/>
                  </a:lnTo>
                  <a:cubicBezTo>
                    <a:pt x="13169" y="11931"/>
                    <a:pt x="13276" y="11812"/>
                    <a:pt x="13276" y="11681"/>
                  </a:cubicBezTo>
                  <a:lnTo>
                    <a:pt x="13276" y="11265"/>
                  </a:lnTo>
                  <a:cubicBezTo>
                    <a:pt x="13288" y="10884"/>
                    <a:pt x="12979" y="10586"/>
                    <a:pt x="12610" y="10586"/>
                  </a:cubicBezTo>
                  <a:lnTo>
                    <a:pt x="12324" y="10586"/>
                  </a:lnTo>
                  <a:cubicBezTo>
                    <a:pt x="12193" y="10586"/>
                    <a:pt x="12074" y="10669"/>
                    <a:pt x="12062" y="10812"/>
                  </a:cubicBezTo>
                  <a:cubicBezTo>
                    <a:pt x="12026" y="10967"/>
                    <a:pt x="12157" y="11110"/>
                    <a:pt x="12312" y="11110"/>
                  </a:cubicBezTo>
                  <a:lnTo>
                    <a:pt x="12610" y="11110"/>
                  </a:lnTo>
                  <a:cubicBezTo>
                    <a:pt x="12693" y="11110"/>
                    <a:pt x="12753" y="11181"/>
                    <a:pt x="12753" y="11253"/>
                  </a:cubicBezTo>
                  <a:lnTo>
                    <a:pt x="12753" y="11408"/>
                  </a:lnTo>
                  <a:lnTo>
                    <a:pt x="513" y="11408"/>
                  </a:lnTo>
                  <a:lnTo>
                    <a:pt x="513" y="11253"/>
                  </a:lnTo>
                  <a:cubicBezTo>
                    <a:pt x="513" y="11158"/>
                    <a:pt x="584" y="11110"/>
                    <a:pt x="656" y="11110"/>
                  </a:cubicBezTo>
                  <a:lnTo>
                    <a:pt x="10490" y="11110"/>
                  </a:lnTo>
                  <a:cubicBezTo>
                    <a:pt x="10633" y="11110"/>
                    <a:pt x="10752" y="11015"/>
                    <a:pt x="10764" y="10884"/>
                  </a:cubicBezTo>
                  <a:cubicBezTo>
                    <a:pt x="10788" y="10717"/>
                    <a:pt x="10657" y="10586"/>
                    <a:pt x="10514" y="10586"/>
                  </a:cubicBezTo>
                  <a:lnTo>
                    <a:pt x="10288" y="10586"/>
                  </a:lnTo>
                  <a:lnTo>
                    <a:pt x="10288" y="9002"/>
                  </a:lnTo>
                  <a:cubicBezTo>
                    <a:pt x="10363" y="9025"/>
                    <a:pt x="10439" y="9033"/>
                    <a:pt x="10517" y="9033"/>
                  </a:cubicBezTo>
                  <a:cubicBezTo>
                    <a:pt x="10563" y="9033"/>
                    <a:pt x="10609" y="9031"/>
                    <a:pt x="10657" y="9026"/>
                  </a:cubicBezTo>
                  <a:cubicBezTo>
                    <a:pt x="11300" y="8967"/>
                    <a:pt x="11812" y="8431"/>
                    <a:pt x="11836" y="7776"/>
                  </a:cubicBezTo>
                  <a:cubicBezTo>
                    <a:pt x="11860" y="7026"/>
                    <a:pt x="11264" y="6419"/>
                    <a:pt x="10538" y="6419"/>
                  </a:cubicBezTo>
                  <a:cubicBezTo>
                    <a:pt x="10455" y="6419"/>
                    <a:pt x="10359" y="6431"/>
                    <a:pt x="10288" y="6443"/>
                  </a:cubicBezTo>
                  <a:lnTo>
                    <a:pt x="10288" y="5693"/>
                  </a:lnTo>
                  <a:cubicBezTo>
                    <a:pt x="11764" y="5550"/>
                    <a:pt x="12907" y="4300"/>
                    <a:pt x="12872" y="2799"/>
                  </a:cubicBezTo>
                  <a:cubicBezTo>
                    <a:pt x="12848" y="1263"/>
                    <a:pt x="11598" y="13"/>
                    <a:pt x="10062" y="1"/>
                  </a:cubicBezTo>
                  <a:cubicBezTo>
                    <a:pt x="10040" y="1"/>
                    <a:pt x="10019" y="1"/>
                    <a:pt x="9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4551;p44">
            <a:extLst>
              <a:ext uri="{FF2B5EF4-FFF2-40B4-BE49-F238E27FC236}">
                <a16:creationId xmlns:a16="http://schemas.microsoft.com/office/drawing/2014/main" id="{003D9454-5FF9-440C-86BD-C031175D2D82}"/>
              </a:ext>
            </a:extLst>
          </p:cNvPr>
          <p:cNvSpPr txBox="1">
            <a:spLocks/>
          </p:cNvSpPr>
          <p:nvPr/>
        </p:nvSpPr>
        <p:spPr>
          <a:xfrm>
            <a:off x="4724293" y="1945086"/>
            <a:ext cx="2199000" cy="3646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Black Han Sans"/>
              <a:buNone/>
              <a:defRPr sz="2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9pPr>
          </a:lstStyle>
          <a:p>
            <a:r>
              <a:rPr lang="en-US" sz="1600" dirty="0"/>
              <a:t>ISSUE</a:t>
            </a:r>
          </a:p>
        </p:txBody>
      </p:sp>
      <p:sp>
        <p:nvSpPr>
          <p:cNvPr id="76" name="Google Shape;4552;p44">
            <a:extLst>
              <a:ext uri="{FF2B5EF4-FFF2-40B4-BE49-F238E27FC236}">
                <a16:creationId xmlns:a16="http://schemas.microsoft.com/office/drawing/2014/main" id="{7522610B-CB84-4AD8-94C3-8869CB0FE20B}"/>
              </a:ext>
            </a:extLst>
          </p:cNvPr>
          <p:cNvSpPr txBox="1">
            <a:spLocks/>
          </p:cNvSpPr>
          <p:nvPr/>
        </p:nvSpPr>
        <p:spPr>
          <a:xfrm>
            <a:off x="4684592" y="2340834"/>
            <a:ext cx="2199000"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ABeeZee"/>
              <a:buNone/>
              <a:defRPr sz="14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1600"/>
              </a:spcBef>
              <a:spcAft>
                <a:spcPts val="1600"/>
              </a:spcAft>
              <a:buClr>
                <a:schemeClr val="dk1"/>
              </a:buClr>
              <a:buSzPts val="1600"/>
              <a:buFont typeface="ABeeZee"/>
              <a:buNone/>
              <a:defRPr sz="1600" b="0" i="0" u="none" strike="noStrike" cap="none">
                <a:solidFill>
                  <a:schemeClr val="dk1"/>
                </a:solidFill>
                <a:latin typeface="ABeeZee"/>
                <a:ea typeface="ABeeZee"/>
                <a:cs typeface="ABeeZee"/>
                <a:sym typeface="ABeeZee"/>
              </a:defRPr>
            </a:lvl9pPr>
          </a:lstStyle>
          <a:p>
            <a:pPr marL="0" indent="0"/>
            <a:r>
              <a:rPr lang="en-US" sz="1200" dirty="0"/>
              <a:t>Smart Devices don’t connect with each other</a:t>
            </a:r>
          </a:p>
        </p:txBody>
      </p:sp>
      <p:sp>
        <p:nvSpPr>
          <p:cNvPr id="77" name="Google Shape;4553;p44">
            <a:extLst>
              <a:ext uri="{FF2B5EF4-FFF2-40B4-BE49-F238E27FC236}">
                <a16:creationId xmlns:a16="http://schemas.microsoft.com/office/drawing/2014/main" id="{FE464C6F-5CF4-4BCB-BC4B-2E93ABDE0DFE}"/>
              </a:ext>
            </a:extLst>
          </p:cNvPr>
          <p:cNvSpPr txBox="1">
            <a:spLocks/>
          </p:cNvSpPr>
          <p:nvPr/>
        </p:nvSpPr>
        <p:spPr>
          <a:xfrm>
            <a:off x="6742657" y="1994653"/>
            <a:ext cx="2138700" cy="333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Black Han Sans"/>
              <a:buNone/>
              <a:defRPr sz="2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9pPr>
          </a:lstStyle>
          <a:p>
            <a:r>
              <a:rPr lang="en-US" sz="1600" dirty="0"/>
              <a:t>SOLUTION</a:t>
            </a:r>
          </a:p>
        </p:txBody>
      </p:sp>
      <p:sp>
        <p:nvSpPr>
          <p:cNvPr id="78" name="Google Shape;4554;p44">
            <a:extLst>
              <a:ext uri="{FF2B5EF4-FFF2-40B4-BE49-F238E27FC236}">
                <a16:creationId xmlns:a16="http://schemas.microsoft.com/office/drawing/2014/main" id="{D615115C-D0B4-410A-9012-C0C1E19204DC}"/>
              </a:ext>
            </a:extLst>
          </p:cNvPr>
          <p:cNvSpPr txBox="1">
            <a:spLocks/>
          </p:cNvSpPr>
          <p:nvPr/>
        </p:nvSpPr>
        <p:spPr>
          <a:xfrm>
            <a:off x="6871095" y="2274075"/>
            <a:ext cx="2100712"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ABeeZee"/>
              <a:buNone/>
              <a:defRPr sz="14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1600"/>
              </a:spcBef>
              <a:spcAft>
                <a:spcPts val="1600"/>
              </a:spcAft>
              <a:buClr>
                <a:schemeClr val="dk1"/>
              </a:buClr>
              <a:buSzPts val="1600"/>
              <a:buFont typeface="ABeeZee"/>
              <a:buNone/>
              <a:defRPr sz="1600" b="0" i="0" u="none" strike="noStrike" cap="none">
                <a:solidFill>
                  <a:schemeClr val="dk1"/>
                </a:solidFill>
                <a:latin typeface="ABeeZee"/>
                <a:ea typeface="ABeeZee"/>
                <a:cs typeface="ABeeZee"/>
                <a:sym typeface="ABeeZee"/>
              </a:defRPr>
            </a:lvl9pPr>
          </a:lstStyle>
          <a:p>
            <a:pPr marL="0" indent="0"/>
            <a:r>
              <a:rPr lang="en-US" sz="1200" dirty="0"/>
              <a:t>Single Network Connection and it  should be of high bandwidth </a:t>
            </a:r>
          </a:p>
        </p:txBody>
      </p:sp>
      <p:grpSp>
        <p:nvGrpSpPr>
          <p:cNvPr id="79" name="Google Shape;15048;p77">
            <a:extLst>
              <a:ext uri="{FF2B5EF4-FFF2-40B4-BE49-F238E27FC236}">
                <a16:creationId xmlns:a16="http://schemas.microsoft.com/office/drawing/2014/main" id="{9A4DE4F5-F63E-47F3-A920-4BC17556BFAB}"/>
              </a:ext>
            </a:extLst>
          </p:cNvPr>
          <p:cNvGrpSpPr/>
          <p:nvPr/>
        </p:nvGrpSpPr>
        <p:grpSpPr>
          <a:xfrm>
            <a:off x="5622719" y="1525990"/>
            <a:ext cx="331598" cy="353557"/>
            <a:chOff x="-34767818" y="1914325"/>
            <a:chExt cx="273325" cy="291425"/>
          </a:xfrm>
          <a:solidFill>
            <a:schemeClr val="tx2"/>
          </a:solidFill>
        </p:grpSpPr>
        <p:sp>
          <p:nvSpPr>
            <p:cNvPr id="80" name="Google Shape;15049;p77">
              <a:extLst>
                <a:ext uri="{FF2B5EF4-FFF2-40B4-BE49-F238E27FC236}">
                  <a16:creationId xmlns:a16="http://schemas.microsoft.com/office/drawing/2014/main" id="{07578C17-81BD-4EDC-A0C2-58AC937EDCCD}"/>
                </a:ext>
              </a:extLst>
            </p:cNvPr>
            <p:cNvSpPr/>
            <p:nvPr/>
          </p:nvSpPr>
          <p:spPr>
            <a:xfrm>
              <a:off x="-34767818" y="1914325"/>
              <a:ext cx="273325" cy="291425"/>
            </a:xfrm>
            <a:custGeom>
              <a:avLst/>
              <a:gdLst/>
              <a:ahLst/>
              <a:cxnLst/>
              <a:rect l="l" t="t" r="r" b="b"/>
              <a:pathLst>
                <a:path w="10933" h="11657" extrusionOk="0">
                  <a:moveTo>
                    <a:pt x="5954" y="662"/>
                  </a:moveTo>
                  <a:cubicBezTo>
                    <a:pt x="5702" y="851"/>
                    <a:pt x="5482" y="1103"/>
                    <a:pt x="5324" y="1355"/>
                  </a:cubicBezTo>
                  <a:lnTo>
                    <a:pt x="693" y="1355"/>
                  </a:lnTo>
                  <a:lnTo>
                    <a:pt x="693" y="1008"/>
                  </a:lnTo>
                  <a:cubicBezTo>
                    <a:pt x="662" y="819"/>
                    <a:pt x="819" y="662"/>
                    <a:pt x="1008" y="662"/>
                  </a:cubicBezTo>
                  <a:close/>
                  <a:moveTo>
                    <a:pt x="7902" y="692"/>
                  </a:moveTo>
                  <a:cubicBezTo>
                    <a:pt x="9199" y="692"/>
                    <a:pt x="10239" y="1752"/>
                    <a:pt x="10239" y="3056"/>
                  </a:cubicBezTo>
                  <a:cubicBezTo>
                    <a:pt x="10239" y="4411"/>
                    <a:pt x="9168" y="5450"/>
                    <a:pt x="7845" y="5450"/>
                  </a:cubicBezTo>
                  <a:cubicBezTo>
                    <a:pt x="7404" y="5450"/>
                    <a:pt x="6963" y="5356"/>
                    <a:pt x="6585" y="5104"/>
                  </a:cubicBezTo>
                  <a:cubicBezTo>
                    <a:pt x="6519" y="5082"/>
                    <a:pt x="6454" y="5045"/>
                    <a:pt x="6389" y="5045"/>
                  </a:cubicBezTo>
                  <a:cubicBezTo>
                    <a:pt x="6360" y="5045"/>
                    <a:pt x="6330" y="5053"/>
                    <a:pt x="6301" y="5072"/>
                  </a:cubicBezTo>
                  <a:lnTo>
                    <a:pt x="5671" y="5261"/>
                  </a:lnTo>
                  <a:lnTo>
                    <a:pt x="5860" y="4631"/>
                  </a:lnTo>
                  <a:cubicBezTo>
                    <a:pt x="5923" y="4568"/>
                    <a:pt x="5860" y="4442"/>
                    <a:pt x="5828" y="4348"/>
                  </a:cubicBezTo>
                  <a:cubicBezTo>
                    <a:pt x="5608" y="3970"/>
                    <a:pt x="5482" y="3529"/>
                    <a:pt x="5482" y="3087"/>
                  </a:cubicBezTo>
                  <a:cubicBezTo>
                    <a:pt x="5482" y="2678"/>
                    <a:pt x="5608" y="2268"/>
                    <a:pt x="5765" y="1953"/>
                  </a:cubicBezTo>
                  <a:cubicBezTo>
                    <a:pt x="5797" y="1922"/>
                    <a:pt x="5797" y="1922"/>
                    <a:pt x="5797" y="1859"/>
                  </a:cubicBezTo>
                  <a:cubicBezTo>
                    <a:pt x="6207" y="1166"/>
                    <a:pt x="6963" y="693"/>
                    <a:pt x="7845" y="693"/>
                  </a:cubicBezTo>
                  <a:cubicBezTo>
                    <a:pt x="7864" y="693"/>
                    <a:pt x="7883" y="692"/>
                    <a:pt x="7902" y="692"/>
                  </a:cubicBezTo>
                  <a:close/>
                  <a:moveTo>
                    <a:pt x="3749" y="5450"/>
                  </a:moveTo>
                  <a:cubicBezTo>
                    <a:pt x="4127" y="5450"/>
                    <a:pt x="4411" y="5765"/>
                    <a:pt x="4411" y="6143"/>
                  </a:cubicBezTo>
                  <a:cubicBezTo>
                    <a:pt x="4411" y="6521"/>
                    <a:pt x="4096" y="6805"/>
                    <a:pt x="3749" y="6805"/>
                  </a:cubicBezTo>
                  <a:cubicBezTo>
                    <a:pt x="3732" y="6806"/>
                    <a:pt x="3714" y="6807"/>
                    <a:pt x="3697" y="6807"/>
                  </a:cubicBezTo>
                  <a:cubicBezTo>
                    <a:pt x="3343" y="6807"/>
                    <a:pt x="3056" y="6504"/>
                    <a:pt x="3056" y="6143"/>
                  </a:cubicBezTo>
                  <a:cubicBezTo>
                    <a:pt x="3056" y="5734"/>
                    <a:pt x="3371" y="5450"/>
                    <a:pt x="3749" y="5450"/>
                  </a:cubicBezTo>
                  <a:close/>
                  <a:moveTo>
                    <a:pt x="4946" y="1985"/>
                  </a:moveTo>
                  <a:cubicBezTo>
                    <a:pt x="4852" y="2300"/>
                    <a:pt x="4789" y="2646"/>
                    <a:pt x="4789" y="3024"/>
                  </a:cubicBezTo>
                  <a:cubicBezTo>
                    <a:pt x="4757" y="3560"/>
                    <a:pt x="4915" y="4096"/>
                    <a:pt x="5167" y="4568"/>
                  </a:cubicBezTo>
                  <a:lnTo>
                    <a:pt x="4883" y="5387"/>
                  </a:lnTo>
                  <a:cubicBezTo>
                    <a:pt x="4631" y="5009"/>
                    <a:pt x="4222" y="4757"/>
                    <a:pt x="3749" y="4757"/>
                  </a:cubicBezTo>
                  <a:cubicBezTo>
                    <a:pt x="2993" y="4757"/>
                    <a:pt x="2363" y="5387"/>
                    <a:pt x="2363" y="6143"/>
                  </a:cubicBezTo>
                  <a:cubicBezTo>
                    <a:pt x="2363" y="6490"/>
                    <a:pt x="2489" y="6805"/>
                    <a:pt x="2709" y="7026"/>
                  </a:cubicBezTo>
                  <a:cubicBezTo>
                    <a:pt x="2016" y="7404"/>
                    <a:pt x="1481" y="8065"/>
                    <a:pt x="1386" y="8853"/>
                  </a:cubicBezTo>
                  <a:lnTo>
                    <a:pt x="662" y="8853"/>
                  </a:lnTo>
                  <a:lnTo>
                    <a:pt x="662" y="1985"/>
                  </a:lnTo>
                  <a:close/>
                  <a:moveTo>
                    <a:pt x="3749" y="7498"/>
                  </a:moveTo>
                  <a:cubicBezTo>
                    <a:pt x="4568" y="7498"/>
                    <a:pt x="5261" y="8097"/>
                    <a:pt x="5419" y="8884"/>
                  </a:cubicBezTo>
                  <a:lnTo>
                    <a:pt x="2079" y="8884"/>
                  </a:lnTo>
                  <a:cubicBezTo>
                    <a:pt x="2237" y="8097"/>
                    <a:pt x="2899" y="7498"/>
                    <a:pt x="3749" y="7498"/>
                  </a:cubicBezTo>
                  <a:close/>
                  <a:moveTo>
                    <a:pt x="6364" y="5765"/>
                  </a:moveTo>
                  <a:cubicBezTo>
                    <a:pt x="6522" y="5860"/>
                    <a:pt x="6679" y="5923"/>
                    <a:pt x="6837" y="5986"/>
                  </a:cubicBezTo>
                  <a:lnTo>
                    <a:pt x="6837" y="8884"/>
                  </a:lnTo>
                  <a:lnTo>
                    <a:pt x="6112" y="8884"/>
                  </a:lnTo>
                  <a:cubicBezTo>
                    <a:pt x="5986" y="8065"/>
                    <a:pt x="5482" y="7404"/>
                    <a:pt x="4757" y="7089"/>
                  </a:cubicBezTo>
                  <a:cubicBezTo>
                    <a:pt x="5009" y="6837"/>
                    <a:pt x="5104" y="6521"/>
                    <a:pt x="5104" y="6175"/>
                  </a:cubicBezTo>
                  <a:lnTo>
                    <a:pt x="5230" y="6175"/>
                  </a:lnTo>
                  <a:lnTo>
                    <a:pt x="6364" y="5765"/>
                  </a:lnTo>
                  <a:close/>
                  <a:moveTo>
                    <a:pt x="6805" y="9514"/>
                  </a:moveTo>
                  <a:lnTo>
                    <a:pt x="6805" y="10586"/>
                  </a:lnTo>
                  <a:cubicBezTo>
                    <a:pt x="6805" y="10775"/>
                    <a:pt x="6648" y="10932"/>
                    <a:pt x="6490" y="10932"/>
                  </a:cubicBezTo>
                  <a:lnTo>
                    <a:pt x="1008" y="10932"/>
                  </a:lnTo>
                  <a:cubicBezTo>
                    <a:pt x="819" y="10932"/>
                    <a:pt x="662" y="10775"/>
                    <a:pt x="662" y="10586"/>
                  </a:cubicBezTo>
                  <a:lnTo>
                    <a:pt x="662" y="9514"/>
                  </a:lnTo>
                  <a:close/>
                  <a:moveTo>
                    <a:pt x="1008" y="0"/>
                  </a:moveTo>
                  <a:cubicBezTo>
                    <a:pt x="473" y="0"/>
                    <a:pt x="0" y="473"/>
                    <a:pt x="0" y="1040"/>
                  </a:cubicBezTo>
                  <a:lnTo>
                    <a:pt x="0" y="10649"/>
                  </a:lnTo>
                  <a:cubicBezTo>
                    <a:pt x="0" y="11184"/>
                    <a:pt x="441" y="11657"/>
                    <a:pt x="1008" y="11657"/>
                  </a:cubicBezTo>
                  <a:lnTo>
                    <a:pt x="6490" y="11657"/>
                  </a:lnTo>
                  <a:cubicBezTo>
                    <a:pt x="7057" y="11657"/>
                    <a:pt x="7530" y="11184"/>
                    <a:pt x="7530" y="10617"/>
                  </a:cubicBezTo>
                  <a:lnTo>
                    <a:pt x="7530" y="6143"/>
                  </a:lnTo>
                  <a:cubicBezTo>
                    <a:pt x="7624" y="6143"/>
                    <a:pt x="7750" y="6175"/>
                    <a:pt x="7876" y="6175"/>
                  </a:cubicBezTo>
                  <a:cubicBezTo>
                    <a:pt x="9578" y="6175"/>
                    <a:pt x="10932" y="4789"/>
                    <a:pt x="10932" y="3087"/>
                  </a:cubicBezTo>
                  <a:cubicBezTo>
                    <a:pt x="10932" y="1418"/>
                    <a:pt x="9578" y="0"/>
                    <a:pt x="7876" y="0"/>
                  </a:cubicBezTo>
                  <a:close/>
                </a:path>
              </a:pathLst>
            </a:custGeom>
            <a:grp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5050;p77">
              <a:extLst>
                <a:ext uri="{FF2B5EF4-FFF2-40B4-BE49-F238E27FC236}">
                  <a16:creationId xmlns:a16="http://schemas.microsoft.com/office/drawing/2014/main" id="{DED8D434-263C-4F11-9FF9-E7A5D3D26075}"/>
                </a:ext>
              </a:extLst>
            </p:cNvPr>
            <p:cNvSpPr/>
            <p:nvPr/>
          </p:nvSpPr>
          <p:spPr>
            <a:xfrm>
              <a:off x="-34579600" y="1947400"/>
              <a:ext cx="17350" cy="18125"/>
            </a:xfrm>
            <a:custGeom>
              <a:avLst/>
              <a:gdLst/>
              <a:ahLst/>
              <a:cxnLst/>
              <a:rect l="l" t="t" r="r" b="b"/>
              <a:pathLst>
                <a:path w="694" h="725" extrusionOk="0">
                  <a:moveTo>
                    <a:pt x="347" y="0"/>
                  </a:moveTo>
                  <a:cubicBezTo>
                    <a:pt x="158" y="0"/>
                    <a:pt x="1" y="189"/>
                    <a:pt x="1" y="347"/>
                  </a:cubicBezTo>
                  <a:cubicBezTo>
                    <a:pt x="1" y="567"/>
                    <a:pt x="158" y="725"/>
                    <a:pt x="347" y="725"/>
                  </a:cubicBezTo>
                  <a:cubicBezTo>
                    <a:pt x="536" y="725"/>
                    <a:pt x="694" y="567"/>
                    <a:pt x="694" y="347"/>
                  </a:cubicBezTo>
                  <a:cubicBezTo>
                    <a:pt x="694" y="158"/>
                    <a:pt x="536" y="0"/>
                    <a:pt x="347" y="0"/>
                  </a:cubicBezTo>
                  <a:close/>
                </a:path>
              </a:pathLst>
            </a:custGeom>
            <a:grp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051;p77">
              <a:extLst>
                <a:ext uri="{FF2B5EF4-FFF2-40B4-BE49-F238E27FC236}">
                  <a16:creationId xmlns:a16="http://schemas.microsoft.com/office/drawing/2014/main" id="{AECFD4DF-AD88-4086-B5C2-4A346FDA0B5D}"/>
                </a:ext>
              </a:extLst>
            </p:cNvPr>
            <p:cNvSpPr/>
            <p:nvPr/>
          </p:nvSpPr>
          <p:spPr>
            <a:xfrm>
              <a:off x="-34581175" y="1982050"/>
              <a:ext cx="18150" cy="52000"/>
            </a:xfrm>
            <a:custGeom>
              <a:avLst/>
              <a:gdLst/>
              <a:ahLst/>
              <a:cxnLst/>
              <a:rect l="l" t="t" r="r" b="b"/>
              <a:pathLst>
                <a:path w="726" h="2080" extrusionOk="0">
                  <a:moveTo>
                    <a:pt x="379" y="0"/>
                  </a:moveTo>
                  <a:cubicBezTo>
                    <a:pt x="158" y="0"/>
                    <a:pt x="1" y="158"/>
                    <a:pt x="1" y="347"/>
                  </a:cubicBezTo>
                  <a:lnTo>
                    <a:pt x="1" y="1733"/>
                  </a:lnTo>
                  <a:cubicBezTo>
                    <a:pt x="1" y="1922"/>
                    <a:pt x="158" y="2080"/>
                    <a:pt x="379" y="2080"/>
                  </a:cubicBezTo>
                  <a:cubicBezTo>
                    <a:pt x="568" y="2080"/>
                    <a:pt x="725" y="1922"/>
                    <a:pt x="725" y="1733"/>
                  </a:cubicBezTo>
                  <a:lnTo>
                    <a:pt x="725" y="347"/>
                  </a:lnTo>
                  <a:cubicBezTo>
                    <a:pt x="725" y="158"/>
                    <a:pt x="568" y="0"/>
                    <a:pt x="379" y="0"/>
                  </a:cubicBezTo>
                  <a:close/>
                </a:path>
              </a:pathLst>
            </a:custGeom>
            <a:grp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Rectangle 106">
            <a:extLst>
              <a:ext uri="{FF2B5EF4-FFF2-40B4-BE49-F238E27FC236}">
                <a16:creationId xmlns:a16="http://schemas.microsoft.com/office/drawing/2014/main" id="{915FFA17-F8B5-4678-B63C-C4896882B767}"/>
              </a:ext>
            </a:extLst>
          </p:cNvPr>
          <p:cNvSpPr/>
          <p:nvPr/>
        </p:nvSpPr>
        <p:spPr>
          <a:xfrm>
            <a:off x="2281007" y="3191115"/>
            <a:ext cx="4257065" cy="184841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AE"/>
          </a:p>
        </p:txBody>
      </p:sp>
      <p:grpSp>
        <p:nvGrpSpPr>
          <p:cNvPr id="108" name="Google Shape;4513;p44">
            <a:extLst>
              <a:ext uri="{FF2B5EF4-FFF2-40B4-BE49-F238E27FC236}">
                <a16:creationId xmlns:a16="http://schemas.microsoft.com/office/drawing/2014/main" id="{DBA98FC8-A574-4745-8BFA-A47C1E21CE37}"/>
              </a:ext>
            </a:extLst>
          </p:cNvPr>
          <p:cNvGrpSpPr/>
          <p:nvPr/>
        </p:nvGrpSpPr>
        <p:grpSpPr>
          <a:xfrm>
            <a:off x="5217107" y="3400994"/>
            <a:ext cx="503230" cy="451810"/>
            <a:chOff x="5999448" y="1439995"/>
            <a:chExt cx="369235" cy="331531"/>
          </a:xfrm>
        </p:grpSpPr>
        <p:sp>
          <p:nvSpPr>
            <p:cNvPr id="109" name="Google Shape;4514;p44">
              <a:extLst>
                <a:ext uri="{FF2B5EF4-FFF2-40B4-BE49-F238E27FC236}">
                  <a16:creationId xmlns:a16="http://schemas.microsoft.com/office/drawing/2014/main" id="{F4734D91-4985-475A-851F-C3F6151D5009}"/>
                </a:ext>
              </a:extLst>
            </p:cNvPr>
            <p:cNvSpPr/>
            <p:nvPr/>
          </p:nvSpPr>
          <p:spPr>
            <a:xfrm>
              <a:off x="6098363" y="1537603"/>
              <a:ext cx="16254" cy="14587"/>
            </a:xfrm>
            <a:custGeom>
              <a:avLst/>
              <a:gdLst/>
              <a:ahLst/>
              <a:cxnLst/>
              <a:rect l="l" t="t" r="r" b="b"/>
              <a:pathLst>
                <a:path w="585" h="525" extrusionOk="0">
                  <a:moveTo>
                    <a:pt x="288" y="1"/>
                  </a:moveTo>
                  <a:cubicBezTo>
                    <a:pt x="221" y="1"/>
                    <a:pt x="156" y="25"/>
                    <a:pt x="108" y="72"/>
                  </a:cubicBezTo>
                  <a:cubicBezTo>
                    <a:pt x="1" y="179"/>
                    <a:pt x="1" y="346"/>
                    <a:pt x="108" y="453"/>
                  </a:cubicBezTo>
                  <a:cubicBezTo>
                    <a:pt x="156" y="501"/>
                    <a:pt x="221" y="525"/>
                    <a:pt x="288" y="525"/>
                  </a:cubicBezTo>
                  <a:cubicBezTo>
                    <a:pt x="355" y="525"/>
                    <a:pt x="424" y="501"/>
                    <a:pt x="477" y="453"/>
                  </a:cubicBezTo>
                  <a:cubicBezTo>
                    <a:pt x="584" y="346"/>
                    <a:pt x="584" y="179"/>
                    <a:pt x="477" y="72"/>
                  </a:cubicBezTo>
                  <a:cubicBezTo>
                    <a:pt x="424" y="25"/>
                    <a:pt x="355"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15;p44">
              <a:extLst>
                <a:ext uri="{FF2B5EF4-FFF2-40B4-BE49-F238E27FC236}">
                  <a16:creationId xmlns:a16="http://schemas.microsoft.com/office/drawing/2014/main" id="{6ABDEE16-F204-45DC-98A4-04847E5062CD}"/>
                </a:ext>
              </a:extLst>
            </p:cNvPr>
            <p:cNvSpPr/>
            <p:nvPr/>
          </p:nvSpPr>
          <p:spPr>
            <a:xfrm>
              <a:off x="6057352" y="1479811"/>
              <a:ext cx="97609" cy="31619"/>
            </a:xfrm>
            <a:custGeom>
              <a:avLst/>
              <a:gdLst/>
              <a:ahLst/>
              <a:cxnLst/>
              <a:rect l="l" t="t" r="r" b="b"/>
              <a:pathLst>
                <a:path w="3513" h="1138" extrusionOk="0">
                  <a:moveTo>
                    <a:pt x="1757" y="0"/>
                  </a:moveTo>
                  <a:cubicBezTo>
                    <a:pt x="1158" y="0"/>
                    <a:pt x="560" y="229"/>
                    <a:pt x="108" y="688"/>
                  </a:cubicBezTo>
                  <a:cubicBezTo>
                    <a:pt x="1" y="783"/>
                    <a:pt x="1" y="950"/>
                    <a:pt x="108" y="1057"/>
                  </a:cubicBezTo>
                  <a:cubicBezTo>
                    <a:pt x="167" y="1110"/>
                    <a:pt x="239" y="1137"/>
                    <a:pt x="306" y="1137"/>
                  </a:cubicBezTo>
                  <a:cubicBezTo>
                    <a:pt x="373" y="1137"/>
                    <a:pt x="435" y="1110"/>
                    <a:pt x="477" y="1057"/>
                  </a:cubicBezTo>
                  <a:cubicBezTo>
                    <a:pt x="834" y="700"/>
                    <a:pt x="1298" y="521"/>
                    <a:pt x="1763" y="521"/>
                  </a:cubicBezTo>
                  <a:cubicBezTo>
                    <a:pt x="2227" y="521"/>
                    <a:pt x="2691" y="700"/>
                    <a:pt x="3049" y="1057"/>
                  </a:cubicBezTo>
                  <a:cubicBezTo>
                    <a:pt x="3096" y="1104"/>
                    <a:pt x="3168" y="1128"/>
                    <a:pt x="3227" y="1128"/>
                  </a:cubicBezTo>
                  <a:cubicBezTo>
                    <a:pt x="3287" y="1128"/>
                    <a:pt x="3370" y="1104"/>
                    <a:pt x="3406" y="1057"/>
                  </a:cubicBezTo>
                  <a:cubicBezTo>
                    <a:pt x="3513" y="950"/>
                    <a:pt x="3513" y="783"/>
                    <a:pt x="3406" y="688"/>
                  </a:cubicBezTo>
                  <a:cubicBezTo>
                    <a:pt x="2953" y="229"/>
                    <a:pt x="2355"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16;p44">
              <a:extLst>
                <a:ext uri="{FF2B5EF4-FFF2-40B4-BE49-F238E27FC236}">
                  <a16:creationId xmlns:a16="http://schemas.microsoft.com/office/drawing/2014/main" id="{8FC09ECC-284D-4B7B-B570-6F9B51C7BCC0}"/>
                </a:ext>
              </a:extLst>
            </p:cNvPr>
            <p:cNvSpPr/>
            <p:nvPr/>
          </p:nvSpPr>
          <p:spPr>
            <a:xfrm>
              <a:off x="6078191" y="1508401"/>
              <a:ext cx="56598" cy="23200"/>
            </a:xfrm>
            <a:custGeom>
              <a:avLst/>
              <a:gdLst/>
              <a:ahLst/>
              <a:cxnLst/>
              <a:rect l="l" t="t" r="r" b="b"/>
              <a:pathLst>
                <a:path w="2037" h="835" extrusionOk="0">
                  <a:moveTo>
                    <a:pt x="1017" y="1"/>
                  </a:moveTo>
                  <a:cubicBezTo>
                    <a:pt x="685" y="1"/>
                    <a:pt x="352" y="129"/>
                    <a:pt x="96" y="385"/>
                  </a:cubicBezTo>
                  <a:cubicBezTo>
                    <a:pt x="1" y="480"/>
                    <a:pt x="1" y="647"/>
                    <a:pt x="96" y="754"/>
                  </a:cubicBezTo>
                  <a:cubicBezTo>
                    <a:pt x="149" y="808"/>
                    <a:pt x="218" y="834"/>
                    <a:pt x="286" y="834"/>
                  </a:cubicBezTo>
                  <a:cubicBezTo>
                    <a:pt x="355" y="834"/>
                    <a:pt x="423" y="808"/>
                    <a:pt x="477" y="754"/>
                  </a:cubicBezTo>
                  <a:cubicBezTo>
                    <a:pt x="626" y="605"/>
                    <a:pt x="825" y="531"/>
                    <a:pt x="1025" y="531"/>
                  </a:cubicBezTo>
                  <a:cubicBezTo>
                    <a:pt x="1224" y="531"/>
                    <a:pt x="1423" y="605"/>
                    <a:pt x="1572" y="754"/>
                  </a:cubicBezTo>
                  <a:cubicBezTo>
                    <a:pt x="1620" y="814"/>
                    <a:pt x="1691" y="825"/>
                    <a:pt x="1751" y="825"/>
                  </a:cubicBezTo>
                  <a:cubicBezTo>
                    <a:pt x="1810" y="825"/>
                    <a:pt x="1882" y="802"/>
                    <a:pt x="1929" y="754"/>
                  </a:cubicBezTo>
                  <a:cubicBezTo>
                    <a:pt x="2037" y="647"/>
                    <a:pt x="2037" y="480"/>
                    <a:pt x="1929" y="385"/>
                  </a:cubicBezTo>
                  <a:cubicBezTo>
                    <a:pt x="1679" y="129"/>
                    <a:pt x="1349" y="1"/>
                    <a:pt x="1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17;p44">
              <a:extLst>
                <a:ext uri="{FF2B5EF4-FFF2-40B4-BE49-F238E27FC236}">
                  <a16:creationId xmlns:a16="http://schemas.microsoft.com/office/drawing/2014/main" id="{7E28355B-CBE4-4183-88C9-1554E024FA91}"/>
                </a:ext>
              </a:extLst>
            </p:cNvPr>
            <p:cNvSpPr/>
            <p:nvPr/>
          </p:nvSpPr>
          <p:spPr>
            <a:xfrm>
              <a:off x="6048739" y="1607094"/>
              <a:ext cx="16921" cy="14559"/>
            </a:xfrm>
            <a:custGeom>
              <a:avLst/>
              <a:gdLst/>
              <a:ahLst/>
              <a:cxnLst/>
              <a:rect l="l" t="t" r="r" b="b"/>
              <a:pathLst>
                <a:path w="609" h="524" extrusionOk="0">
                  <a:moveTo>
                    <a:pt x="299" y="0"/>
                  </a:moveTo>
                  <a:cubicBezTo>
                    <a:pt x="180" y="0"/>
                    <a:pt x="84" y="71"/>
                    <a:pt x="49" y="179"/>
                  </a:cubicBezTo>
                  <a:cubicBezTo>
                    <a:pt x="1" y="357"/>
                    <a:pt x="132" y="524"/>
                    <a:pt x="299" y="524"/>
                  </a:cubicBezTo>
                  <a:cubicBezTo>
                    <a:pt x="418" y="524"/>
                    <a:pt x="525" y="452"/>
                    <a:pt x="549" y="345"/>
                  </a:cubicBezTo>
                  <a:cubicBezTo>
                    <a:pt x="608" y="167"/>
                    <a:pt x="477"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518;p44">
              <a:extLst>
                <a:ext uri="{FF2B5EF4-FFF2-40B4-BE49-F238E27FC236}">
                  <a16:creationId xmlns:a16="http://schemas.microsoft.com/office/drawing/2014/main" id="{CD4613AA-B8D6-494A-B3BB-BCBF5812D364}"/>
                </a:ext>
              </a:extLst>
            </p:cNvPr>
            <p:cNvSpPr/>
            <p:nvPr/>
          </p:nvSpPr>
          <p:spPr>
            <a:xfrm>
              <a:off x="6311752" y="1734127"/>
              <a:ext cx="17894" cy="14559"/>
            </a:xfrm>
            <a:custGeom>
              <a:avLst/>
              <a:gdLst/>
              <a:ahLst/>
              <a:cxnLst/>
              <a:rect l="l" t="t" r="r" b="b"/>
              <a:pathLst>
                <a:path w="644" h="524" extrusionOk="0">
                  <a:moveTo>
                    <a:pt x="322" y="0"/>
                  </a:moveTo>
                  <a:cubicBezTo>
                    <a:pt x="143" y="0"/>
                    <a:pt x="0" y="191"/>
                    <a:pt x="84" y="381"/>
                  </a:cubicBezTo>
                  <a:cubicBezTo>
                    <a:pt x="131" y="476"/>
                    <a:pt x="227" y="524"/>
                    <a:pt x="310" y="524"/>
                  </a:cubicBezTo>
                  <a:lnTo>
                    <a:pt x="322" y="524"/>
                  </a:lnTo>
                  <a:cubicBezTo>
                    <a:pt x="429" y="524"/>
                    <a:pt x="536" y="441"/>
                    <a:pt x="560" y="345"/>
                  </a:cubicBezTo>
                  <a:cubicBezTo>
                    <a:pt x="643" y="167"/>
                    <a:pt x="501"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519;p44">
              <a:extLst>
                <a:ext uri="{FF2B5EF4-FFF2-40B4-BE49-F238E27FC236}">
                  <a16:creationId xmlns:a16="http://schemas.microsoft.com/office/drawing/2014/main" id="{1DFC11C2-7D69-4156-A9A1-46CA97F08D49}"/>
                </a:ext>
              </a:extLst>
            </p:cNvPr>
            <p:cNvSpPr/>
            <p:nvPr/>
          </p:nvSpPr>
          <p:spPr>
            <a:xfrm>
              <a:off x="5999448" y="1439995"/>
              <a:ext cx="369235" cy="331531"/>
            </a:xfrm>
            <a:custGeom>
              <a:avLst/>
              <a:gdLst/>
              <a:ahLst/>
              <a:cxnLst/>
              <a:rect l="l" t="t" r="r" b="b"/>
              <a:pathLst>
                <a:path w="13289" h="11932" extrusionOk="0">
                  <a:moveTo>
                    <a:pt x="10048" y="524"/>
                  </a:moveTo>
                  <a:cubicBezTo>
                    <a:pt x="10076" y="524"/>
                    <a:pt x="10105" y="524"/>
                    <a:pt x="10133" y="525"/>
                  </a:cubicBezTo>
                  <a:cubicBezTo>
                    <a:pt x="11360" y="573"/>
                    <a:pt x="12336" y="1561"/>
                    <a:pt x="12383" y="2787"/>
                  </a:cubicBezTo>
                  <a:cubicBezTo>
                    <a:pt x="12407" y="4026"/>
                    <a:pt x="11490" y="5050"/>
                    <a:pt x="10312" y="5181"/>
                  </a:cubicBezTo>
                  <a:lnTo>
                    <a:pt x="10312" y="4621"/>
                  </a:lnTo>
                  <a:lnTo>
                    <a:pt x="11002" y="3930"/>
                  </a:lnTo>
                  <a:cubicBezTo>
                    <a:pt x="11098" y="3823"/>
                    <a:pt x="11098" y="3668"/>
                    <a:pt x="11002" y="3561"/>
                  </a:cubicBezTo>
                  <a:cubicBezTo>
                    <a:pt x="10949" y="3508"/>
                    <a:pt x="10880" y="3481"/>
                    <a:pt x="10812" y="3481"/>
                  </a:cubicBezTo>
                  <a:cubicBezTo>
                    <a:pt x="10743" y="3481"/>
                    <a:pt x="10675" y="3508"/>
                    <a:pt x="10621" y="3561"/>
                  </a:cubicBezTo>
                  <a:lnTo>
                    <a:pt x="10312" y="3871"/>
                  </a:lnTo>
                  <a:lnTo>
                    <a:pt x="10312" y="2859"/>
                  </a:lnTo>
                  <a:cubicBezTo>
                    <a:pt x="10312" y="2728"/>
                    <a:pt x="10228" y="2609"/>
                    <a:pt x="10086" y="2585"/>
                  </a:cubicBezTo>
                  <a:cubicBezTo>
                    <a:pt x="10073" y="2583"/>
                    <a:pt x="10061" y="2582"/>
                    <a:pt x="10049" y="2582"/>
                  </a:cubicBezTo>
                  <a:cubicBezTo>
                    <a:pt x="9909" y="2582"/>
                    <a:pt x="9788" y="2705"/>
                    <a:pt x="9788" y="2847"/>
                  </a:cubicBezTo>
                  <a:lnTo>
                    <a:pt x="9788" y="5169"/>
                  </a:lnTo>
                  <a:cubicBezTo>
                    <a:pt x="8621" y="5050"/>
                    <a:pt x="7716" y="4061"/>
                    <a:pt x="7716" y="2859"/>
                  </a:cubicBezTo>
                  <a:cubicBezTo>
                    <a:pt x="7716" y="1566"/>
                    <a:pt x="8765" y="524"/>
                    <a:pt x="10048" y="524"/>
                  </a:cubicBezTo>
                  <a:close/>
                  <a:moveTo>
                    <a:pt x="6859" y="7371"/>
                  </a:moveTo>
                  <a:lnTo>
                    <a:pt x="6859" y="7967"/>
                  </a:lnTo>
                  <a:lnTo>
                    <a:pt x="1668" y="7967"/>
                  </a:lnTo>
                  <a:lnTo>
                    <a:pt x="1668" y="7371"/>
                  </a:lnTo>
                  <a:close/>
                  <a:moveTo>
                    <a:pt x="10574" y="6967"/>
                  </a:moveTo>
                  <a:cubicBezTo>
                    <a:pt x="11002" y="6967"/>
                    <a:pt x="11348" y="7312"/>
                    <a:pt x="11348" y="7740"/>
                  </a:cubicBezTo>
                  <a:cubicBezTo>
                    <a:pt x="11348" y="8169"/>
                    <a:pt x="11002" y="8514"/>
                    <a:pt x="10574" y="8514"/>
                  </a:cubicBezTo>
                  <a:cubicBezTo>
                    <a:pt x="10133" y="8514"/>
                    <a:pt x="9800" y="8169"/>
                    <a:pt x="9800" y="7740"/>
                  </a:cubicBezTo>
                  <a:cubicBezTo>
                    <a:pt x="9800" y="7312"/>
                    <a:pt x="10133" y="6967"/>
                    <a:pt x="10574" y="6967"/>
                  </a:cubicBezTo>
                  <a:close/>
                  <a:moveTo>
                    <a:pt x="7478" y="8491"/>
                  </a:moveTo>
                  <a:cubicBezTo>
                    <a:pt x="7561" y="8491"/>
                    <a:pt x="7621" y="8562"/>
                    <a:pt x="7621" y="8633"/>
                  </a:cubicBezTo>
                  <a:lnTo>
                    <a:pt x="7621" y="8788"/>
                  </a:lnTo>
                  <a:lnTo>
                    <a:pt x="882" y="8788"/>
                  </a:lnTo>
                  <a:lnTo>
                    <a:pt x="882" y="8633"/>
                  </a:lnTo>
                  <a:cubicBezTo>
                    <a:pt x="882" y="8550"/>
                    <a:pt x="953" y="8491"/>
                    <a:pt x="1049" y="8491"/>
                  </a:cubicBezTo>
                  <a:close/>
                  <a:moveTo>
                    <a:pt x="6859" y="9300"/>
                  </a:moveTo>
                  <a:lnTo>
                    <a:pt x="6859" y="10574"/>
                  </a:lnTo>
                  <a:lnTo>
                    <a:pt x="1668" y="10574"/>
                  </a:lnTo>
                  <a:lnTo>
                    <a:pt x="1668" y="9300"/>
                  </a:lnTo>
                  <a:close/>
                  <a:moveTo>
                    <a:pt x="9997" y="1"/>
                  </a:moveTo>
                  <a:cubicBezTo>
                    <a:pt x="8431" y="1"/>
                    <a:pt x="7157" y="1285"/>
                    <a:pt x="7157" y="2859"/>
                  </a:cubicBezTo>
                  <a:cubicBezTo>
                    <a:pt x="7157" y="4347"/>
                    <a:pt x="8312" y="5562"/>
                    <a:pt x="9752" y="5704"/>
                  </a:cubicBezTo>
                  <a:lnTo>
                    <a:pt x="9752" y="6693"/>
                  </a:lnTo>
                  <a:cubicBezTo>
                    <a:pt x="9443" y="6931"/>
                    <a:pt x="9228" y="7312"/>
                    <a:pt x="9228" y="7740"/>
                  </a:cubicBezTo>
                  <a:cubicBezTo>
                    <a:pt x="9228" y="8157"/>
                    <a:pt x="9443" y="8538"/>
                    <a:pt x="9752" y="8776"/>
                  </a:cubicBezTo>
                  <a:lnTo>
                    <a:pt x="9752" y="10598"/>
                  </a:lnTo>
                  <a:lnTo>
                    <a:pt x="7335" y="10598"/>
                  </a:lnTo>
                  <a:lnTo>
                    <a:pt x="7335" y="9336"/>
                  </a:lnTo>
                  <a:lnTo>
                    <a:pt x="7859" y="9336"/>
                  </a:lnTo>
                  <a:cubicBezTo>
                    <a:pt x="8014" y="9336"/>
                    <a:pt x="8109" y="9217"/>
                    <a:pt x="8109" y="9074"/>
                  </a:cubicBezTo>
                  <a:lnTo>
                    <a:pt x="8109" y="8657"/>
                  </a:lnTo>
                  <a:cubicBezTo>
                    <a:pt x="8109" y="8288"/>
                    <a:pt x="7811" y="7990"/>
                    <a:pt x="7442" y="7990"/>
                  </a:cubicBezTo>
                  <a:lnTo>
                    <a:pt x="7335" y="7990"/>
                  </a:lnTo>
                  <a:lnTo>
                    <a:pt x="7335" y="7395"/>
                  </a:lnTo>
                  <a:lnTo>
                    <a:pt x="7430" y="7395"/>
                  </a:lnTo>
                  <a:cubicBezTo>
                    <a:pt x="7788" y="7395"/>
                    <a:pt x="8085" y="7133"/>
                    <a:pt x="8109" y="6776"/>
                  </a:cubicBezTo>
                  <a:cubicBezTo>
                    <a:pt x="8145" y="6371"/>
                    <a:pt x="7823" y="6038"/>
                    <a:pt x="7442" y="6038"/>
                  </a:cubicBezTo>
                  <a:lnTo>
                    <a:pt x="3097" y="6038"/>
                  </a:lnTo>
                  <a:cubicBezTo>
                    <a:pt x="2966" y="6038"/>
                    <a:pt x="2847" y="6133"/>
                    <a:pt x="2823" y="6264"/>
                  </a:cubicBezTo>
                  <a:cubicBezTo>
                    <a:pt x="2799" y="6431"/>
                    <a:pt x="2930" y="6562"/>
                    <a:pt x="3085" y="6562"/>
                  </a:cubicBezTo>
                  <a:lnTo>
                    <a:pt x="7442" y="6562"/>
                  </a:lnTo>
                  <a:cubicBezTo>
                    <a:pt x="7502" y="6562"/>
                    <a:pt x="7573" y="6609"/>
                    <a:pt x="7585" y="6669"/>
                  </a:cubicBezTo>
                  <a:cubicBezTo>
                    <a:pt x="7633" y="6776"/>
                    <a:pt x="7550" y="6871"/>
                    <a:pt x="7442" y="6871"/>
                  </a:cubicBezTo>
                  <a:lnTo>
                    <a:pt x="1013" y="6871"/>
                  </a:lnTo>
                  <a:cubicBezTo>
                    <a:pt x="953" y="6871"/>
                    <a:pt x="882" y="6836"/>
                    <a:pt x="858" y="6776"/>
                  </a:cubicBezTo>
                  <a:cubicBezTo>
                    <a:pt x="822" y="6669"/>
                    <a:pt x="906" y="6562"/>
                    <a:pt x="1013" y="6562"/>
                  </a:cubicBezTo>
                  <a:lnTo>
                    <a:pt x="1299" y="6562"/>
                  </a:lnTo>
                  <a:cubicBezTo>
                    <a:pt x="1430" y="6562"/>
                    <a:pt x="1549" y="6478"/>
                    <a:pt x="1561" y="6335"/>
                  </a:cubicBezTo>
                  <a:cubicBezTo>
                    <a:pt x="1596" y="6181"/>
                    <a:pt x="1454" y="6038"/>
                    <a:pt x="1311" y="6038"/>
                  </a:cubicBezTo>
                  <a:lnTo>
                    <a:pt x="1037" y="6038"/>
                  </a:lnTo>
                  <a:cubicBezTo>
                    <a:pt x="680" y="6038"/>
                    <a:pt x="382" y="6312"/>
                    <a:pt x="358" y="6669"/>
                  </a:cubicBezTo>
                  <a:cubicBezTo>
                    <a:pt x="322" y="7074"/>
                    <a:pt x="644" y="7395"/>
                    <a:pt x="1025" y="7395"/>
                  </a:cubicBezTo>
                  <a:lnTo>
                    <a:pt x="1132" y="7395"/>
                  </a:lnTo>
                  <a:lnTo>
                    <a:pt x="1132" y="7990"/>
                  </a:lnTo>
                  <a:lnTo>
                    <a:pt x="1025" y="7990"/>
                  </a:lnTo>
                  <a:cubicBezTo>
                    <a:pt x="656" y="7990"/>
                    <a:pt x="358" y="8288"/>
                    <a:pt x="358" y="8657"/>
                  </a:cubicBezTo>
                  <a:lnTo>
                    <a:pt x="358" y="9074"/>
                  </a:lnTo>
                  <a:cubicBezTo>
                    <a:pt x="358" y="9229"/>
                    <a:pt x="477" y="9336"/>
                    <a:pt x="608" y="9336"/>
                  </a:cubicBezTo>
                  <a:lnTo>
                    <a:pt x="1132" y="9336"/>
                  </a:lnTo>
                  <a:lnTo>
                    <a:pt x="1132" y="10598"/>
                  </a:lnTo>
                  <a:lnTo>
                    <a:pt x="668" y="10598"/>
                  </a:lnTo>
                  <a:cubicBezTo>
                    <a:pt x="299" y="10598"/>
                    <a:pt x="1" y="10896"/>
                    <a:pt x="1" y="11265"/>
                  </a:cubicBezTo>
                  <a:lnTo>
                    <a:pt x="1" y="11681"/>
                  </a:lnTo>
                  <a:cubicBezTo>
                    <a:pt x="1" y="11836"/>
                    <a:pt x="120" y="11931"/>
                    <a:pt x="251" y="11931"/>
                  </a:cubicBezTo>
                  <a:lnTo>
                    <a:pt x="13026" y="11931"/>
                  </a:lnTo>
                  <a:cubicBezTo>
                    <a:pt x="13169" y="11931"/>
                    <a:pt x="13276" y="11812"/>
                    <a:pt x="13276" y="11681"/>
                  </a:cubicBezTo>
                  <a:lnTo>
                    <a:pt x="13276" y="11265"/>
                  </a:lnTo>
                  <a:cubicBezTo>
                    <a:pt x="13288" y="10884"/>
                    <a:pt x="12979" y="10586"/>
                    <a:pt x="12610" y="10586"/>
                  </a:cubicBezTo>
                  <a:lnTo>
                    <a:pt x="12324" y="10586"/>
                  </a:lnTo>
                  <a:cubicBezTo>
                    <a:pt x="12193" y="10586"/>
                    <a:pt x="12074" y="10669"/>
                    <a:pt x="12062" y="10812"/>
                  </a:cubicBezTo>
                  <a:cubicBezTo>
                    <a:pt x="12026" y="10967"/>
                    <a:pt x="12157" y="11110"/>
                    <a:pt x="12312" y="11110"/>
                  </a:cubicBezTo>
                  <a:lnTo>
                    <a:pt x="12610" y="11110"/>
                  </a:lnTo>
                  <a:cubicBezTo>
                    <a:pt x="12693" y="11110"/>
                    <a:pt x="12753" y="11181"/>
                    <a:pt x="12753" y="11253"/>
                  </a:cubicBezTo>
                  <a:lnTo>
                    <a:pt x="12753" y="11408"/>
                  </a:lnTo>
                  <a:lnTo>
                    <a:pt x="513" y="11408"/>
                  </a:lnTo>
                  <a:lnTo>
                    <a:pt x="513" y="11253"/>
                  </a:lnTo>
                  <a:cubicBezTo>
                    <a:pt x="513" y="11158"/>
                    <a:pt x="584" y="11110"/>
                    <a:pt x="656" y="11110"/>
                  </a:cubicBezTo>
                  <a:lnTo>
                    <a:pt x="10490" y="11110"/>
                  </a:lnTo>
                  <a:cubicBezTo>
                    <a:pt x="10633" y="11110"/>
                    <a:pt x="10752" y="11015"/>
                    <a:pt x="10764" y="10884"/>
                  </a:cubicBezTo>
                  <a:cubicBezTo>
                    <a:pt x="10788" y="10717"/>
                    <a:pt x="10657" y="10586"/>
                    <a:pt x="10514" y="10586"/>
                  </a:cubicBezTo>
                  <a:lnTo>
                    <a:pt x="10288" y="10586"/>
                  </a:lnTo>
                  <a:lnTo>
                    <a:pt x="10288" y="9002"/>
                  </a:lnTo>
                  <a:cubicBezTo>
                    <a:pt x="10363" y="9025"/>
                    <a:pt x="10439" y="9033"/>
                    <a:pt x="10517" y="9033"/>
                  </a:cubicBezTo>
                  <a:cubicBezTo>
                    <a:pt x="10563" y="9033"/>
                    <a:pt x="10609" y="9031"/>
                    <a:pt x="10657" y="9026"/>
                  </a:cubicBezTo>
                  <a:cubicBezTo>
                    <a:pt x="11300" y="8967"/>
                    <a:pt x="11812" y="8431"/>
                    <a:pt x="11836" y="7776"/>
                  </a:cubicBezTo>
                  <a:cubicBezTo>
                    <a:pt x="11860" y="7026"/>
                    <a:pt x="11264" y="6419"/>
                    <a:pt x="10538" y="6419"/>
                  </a:cubicBezTo>
                  <a:cubicBezTo>
                    <a:pt x="10455" y="6419"/>
                    <a:pt x="10359" y="6431"/>
                    <a:pt x="10288" y="6443"/>
                  </a:cubicBezTo>
                  <a:lnTo>
                    <a:pt x="10288" y="5693"/>
                  </a:lnTo>
                  <a:cubicBezTo>
                    <a:pt x="11764" y="5550"/>
                    <a:pt x="12907" y="4300"/>
                    <a:pt x="12872" y="2799"/>
                  </a:cubicBezTo>
                  <a:cubicBezTo>
                    <a:pt x="12848" y="1263"/>
                    <a:pt x="11598" y="13"/>
                    <a:pt x="10062" y="1"/>
                  </a:cubicBezTo>
                  <a:cubicBezTo>
                    <a:pt x="10040" y="1"/>
                    <a:pt x="10019" y="1"/>
                    <a:pt x="9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4551;p44">
            <a:extLst>
              <a:ext uri="{FF2B5EF4-FFF2-40B4-BE49-F238E27FC236}">
                <a16:creationId xmlns:a16="http://schemas.microsoft.com/office/drawing/2014/main" id="{49554EB8-5463-41CA-B82A-4711F14518C3}"/>
              </a:ext>
            </a:extLst>
          </p:cNvPr>
          <p:cNvSpPr txBox="1">
            <a:spLocks/>
          </p:cNvSpPr>
          <p:nvPr/>
        </p:nvSpPr>
        <p:spPr>
          <a:xfrm>
            <a:off x="2320708" y="3918343"/>
            <a:ext cx="2199000" cy="3646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Black Han Sans"/>
              <a:buNone/>
              <a:defRPr sz="2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9pPr>
          </a:lstStyle>
          <a:p>
            <a:r>
              <a:rPr lang="en-US" sz="1600" dirty="0"/>
              <a:t>ISSUE</a:t>
            </a:r>
          </a:p>
        </p:txBody>
      </p:sp>
      <p:sp>
        <p:nvSpPr>
          <p:cNvPr id="116" name="Google Shape;4552;p44">
            <a:extLst>
              <a:ext uri="{FF2B5EF4-FFF2-40B4-BE49-F238E27FC236}">
                <a16:creationId xmlns:a16="http://schemas.microsoft.com/office/drawing/2014/main" id="{AF2B2333-92F7-4D91-9D69-DD531DE01666}"/>
              </a:ext>
            </a:extLst>
          </p:cNvPr>
          <p:cNvSpPr txBox="1">
            <a:spLocks/>
          </p:cNvSpPr>
          <p:nvPr/>
        </p:nvSpPr>
        <p:spPr>
          <a:xfrm>
            <a:off x="2281007" y="4314091"/>
            <a:ext cx="2199000"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ABeeZee"/>
              <a:buNone/>
              <a:defRPr sz="14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1600"/>
              </a:spcBef>
              <a:spcAft>
                <a:spcPts val="1600"/>
              </a:spcAft>
              <a:buClr>
                <a:schemeClr val="dk1"/>
              </a:buClr>
              <a:buSzPts val="1600"/>
              <a:buFont typeface="ABeeZee"/>
              <a:buNone/>
              <a:defRPr sz="1600" b="0" i="0" u="none" strike="noStrike" cap="none">
                <a:solidFill>
                  <a:schemeClr val="dk1"/>
                </a:solidFill>
                <a:latin typeface="ABeeZee"/>
                <a:ea typeface="ABeeZee"/>
                <a:cs typeface="ABeeZee"/>
                <a:sym typeface="ABeeZee"/>
              </a:defRPr>
            </a:lvl9pPr>
          </a:lstStyle>
          <a:p>
            <a:pPr marL="0" indent="0"/>
            <a:r>
              <a:rPr lang="en-US" sz="1200" dirty="0"/>
              <a:t>Power outage leads to smart devices not working</a:t>
            </a:r>
          </a:p>
        </p:txBody>
      </p:sp>
      <p:sp>
        <p:nvSpPr>
          <p:cNvPr id="117" name="Google Shape;4553;p44">
            <a:extLst>
              <a:ext uri="{FF2B5EF4-FFF2-40B4-BE49-F238E27FC236}">
                <a16:creationId xmlns:a16="http://schemas.microsoft.com/office/drawing/2014/main" id="{B405D1D2-13C6-4EA5-9728-02BFD3A4B3E3}"/>
              </a:ext>
            </a:extLst>
          </p:cNvPr>
          <p:cNvSpPr txBox="1">
            <a:spLocks/>
          </p:cNvSpPr>
          <p:nvPr/>
        </p:nvSpPr>
        <p:spPr>
          <a:xfrm>
            <a:off x="4339072" y="3967910"/>
            <a:ext cx="2138700" cy="333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Black Han Sans"/>
              <a:buNone/>
              <a:defRPr sz="2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9pPr>
          </a:lstStyle>
          <a:p>
            <a:r>
              <a:rPr lang="en-US" sz="1600" dirty="0"/>
              <a:t>SOLUTION</a:t>
            </a:r>
          </a:p>
        </p:txBody>
      </p:sp>
      <p:sp>
        <p:nvSpPr>
          <p:cNvPr id="118" name="Google Shape;4554;p44">
            <a:extLst>
              <a:ext uri="{FF2B5EF4-FFF2-40B4-BE49-F238E27FC236}">
                <a16:creationId xmlns:a16="http://schemas.microsoft.com/office/drawing/2014/main" id="{D6825589-0187-4C74-B423-5E42C6DAEBDB}"/>
              </a:ext>
            </a:extLst>
          </p:cNvPr>
          <p:cNvSpPr txBox="1">
            <a:spLocks/>
          </p:cNvSpPr>
          <p:nvPr/>
        </p:nvSpPr>
        <p:spPr>
          <a:xfrm>
            <a:off x="4399372" y="4337918"/>
            <a:ext cx="2138700"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ABeeZee"/>
              <a:buNone/>
              <a:defRPr sz="14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1600"/>
              </a:spcBef>
              <a:spcAft>
                <a:spcPts val="1600"/>
              </a:spcAft>
              <a:buClr>
                <a:schemeClr val="dk1"/>
              </a:buClr>
              <a:buSzPts val="1600"/>
              <a:buFont typeface="ABeeZee"/>
              <a:buNone/>
              <a:defRPr sz="1600" b="0" i="0" u="none" strike="noStrike" cap="none">
                <a:solidFill>
                  <a:schemeClr val="dk1"/>
                </a:solidFill>
                <a:latin typeface="ABeeZee"/>
                <a:ea typeface="ABeeZee"/>
                <a:cs typeface="ABeeZee"/>
                <a:sym typeface="ABeeZee"/>
              </a:defRPr>
            </a:lvl9pPr>
          </a:lstStyle>
          <a:p>
            <a:pPr marL="0" indent="0"/>
            <a:r>
              <a:rPr lang="en-US" sz="1200" dirty="0"/>
              <a:t>A generator will be provided for the backup power supply.</a:t>
            </a:r>
          </a:p>
        </p:txBody>
      </p:sp>
      <p:grpSp>
        <p:nvGrpSpPr>
          <p:cNvPr id="119" name="Google Shape;15048;p77">
            <a:extLst>
              <a:ext uri="{FF2B5EF4-FFF2-40B4-BE49-F238E27FC236}">
                <a16:creationId xmlns:a16="http://schemas.microsoft.com/office/drawing/2014/main" id="{F46D81B0-971E-410D-9809-5CC6FB69C035}"/>
              </a:ext>
            </a:extLst>
          </p:cNvPr>
          <p:cNvGrpSpPr/>
          <p:nvPr/>
        </p:nvGrpSpPr>
        <p:grpSpPr>
          <a:xfrm>
            <a:off x="3219134" y="3499247"/>
            <a:ext cx="331598" cy="353557"/>
            <a:chOff x="-34767818" y="1914325"/>
            <a:chExt cx="273325" cy="291425"/>
          </a:xfrm>
          <a:solidFill>
            <a:schemeClr val="tx2"/>
          </a:solidFill>
        </p:grpSpPr>
        <p:sp>
          <p:nvSpPr>
            <p:cNvPr id="120" name="Google Shape;15049;p77">
              <a:extLst>
                <a:ext uri="{FF2B5EF4-FFF2-40B4-BE49-F238E27FC236}">
                  <a16:creationId xmlns:a16="http://schemas.microsoft.com/office/drawing/2014/main" id="{19839D7F-BE82-4B99-949B-5B06A74DE4F3}"/>
                </a:ext>
              </a:extLst>
            </p:cNvPr>
            <p:cNvSpPr/>
            <p:nvPr/>
          </p:nvSpPr>
          <p:spPr>
            <a:xfrm>
              <a:off x="-34767818" y="1914325"/>
              <a:ext cx="273325" cy="291425"/>
            </a:xfrm>
            <a:custGeom>
              <a:avLst/>
              <a:gdLst/>
              <a:ahLst/>
              <a:cxnLst/>
              <a:rect l="l" t="t" r="r" b="b"/>
              <a:pathLst>
                <a:path w="10933" h="11657" extrusionOk="0">
                  <a:moveTo>
                    <a:pt x="5954" y="662"/>
                  </a:moveTo>
                  <a:cubicBezTo>
                    <a:pt x="5702" y="851"/>
                    <a:pt x="5482" y="1103"/>
                    <a:pt x="5324" y="1355"/>
                  </a:cubicBezTo>
                  <a:lnTo>
                    <a:pt x="693" y="1355"/>
                  </a:lnTo>
                  <a:lnTo>
                    <a:pt x="693" y="1008"/>
                  </a:lnTo>
                  <a:cubicBezTo>
                    <a:pt x="662" y="819"/>
                    <a:pt x="819" y="662"/>
                    <a:pt x="1008" y="662"/>
                  </a:cubicBezTo>
                  <a:close/>
                  <a:moveTo>
                    <a:pt x="7902" y="692"/>
                  </a:moveTo>
                  <a:cubicBezTo>
                    <a:pt x="9199" y="692"/>
                    <a:pt x="10239" y="1752"/>
                    <a:pt x="10239" y="3056"/>
                  </a:cubicBezTo>
                  <a:cubicBezTo>
                    <a:pt x="10239" y="4411"/>
                    <a:pt x="9168" y="5450"/>
                    <a:pt x="7845" y="5450"/>
                  </a:cubicBezTo>
                  <a:cubicBezTo>
                    <a:pt x="7404" y="5450"/>
                    <a:pt x="6963" y="5356"/>
                    <a:pt x="6585" y="5104"/>
                  </a:cubicBezTo>
                  <a:cubicBezTo>
                    <a:pt x="6519" y="5082"/>
                    <a:pt x="6454" y="5045"/>
                    <a:pt x="6389" y="5045"/>
                  </a:cubicBezTo>
                  <a:cubicBezTo>
                    <a:pt x="6360" y="5045"/>
                    <a:pt x="6330" y="5053"/>
                    <a:pt x="6301" y="5072"/>
                  </a:cubicBezTo>
                  <a:lnTo>
                    <a:pt x="5671" y="5261"/>
                  </a:lnTo>
                  <a:lnTo>
                    <a:pt x="5860" y="4631"/>
                  </a:lnTo>
                  <a:cubicBezTo>
                    <a:pt x="5923" y="4568"/>
                    <a:pt x="5860" y="4442"/>
                    <a:pt x="5828" y="4348"/>
                  </a:cubicBezTo>
                  <a:cubicBezTo>
                    <a:pt x="5608" y="3970"/>
                    <a:pt x="5482" y="3529"/>
                    <a:pt x="5482" y="3087"/>
                  </a:cubicBezTo>
                  <a:cubicBezTo>
                    <a:pt x="5482" y="2678"/>
                    <a:pt x="5608" y="2268"/>
                    <a:pt x="5765" y="1953"/>
                  </a:cubicBezTo>
                  <a:cubicBezTo>
                    <a:pt x="5797" y="1922"/>
                    <a:pt x="5797" y="1922"/>
                    <a:pt x="5797" y="1859"/>
                  </a:cubicBezTo>
                  <a:cubicBezTo>
                    <a:pt x="6207" y="1166"/>
                    <a:pt x="6963" y="693"/>
                    <a:pt x="7845" y="693"/>
                  </a:cubicBezTo>
                  <a:cubicBezTo>
                    <a:pt x="7864" y="693"/>
                    <a:pt x="7883" y="692"/>
                    <a:pt x="7902" y="692"/>
                  </a:cubicBezTo>
                  <a:close/>
                  <a:moveTo>
                    <a:pt x="3749" y="5450"/>
                  </a:moveTo>
                  <a:cubicBezTo>
                    <a:pt x="4127" y="5450"/>
                    <a:pt x="4411" y="5765"/>
                    <a:pt x="4411" y="6143"/>
                  </a:cubicBezTo>
                  <a:cubicBezTo>
                    <a:pt x="4411" y="6521"/>
                    <a:pt x="4096" y="6805"/>
                    <a:pt x="3749" y="6805"/>
                  </a:cubicBezTo>
                  <a:cubicBezTo>
                    <a:pt x="3732" y="6806"/>
                    <a:pt x="3714" y="6807"/>
                    <a:pt x="3697" y="6807"/>
                  </a:cubicBezTo>
                  <a:cubicBezTo>
                    <a:pt x="3343" y="6807"/>
                    <a:pt x="3056" y="6504"/>
                    <a:pt x="3056" y="6143"/>
                  </a:cubicBezTo>
                  <a:cubicBezTo>
                    <a:pt x="3056" y="5734"/>
                    <a:pt x="3371" y="5450"/>
                    <a:pt x="3749" y="5450"/>
                  </a:cubicBezTo>
                  <a:close/>
                  <a:moveTo>
                    <a:pt x="4946" y="1985"/>
                  </a:moveTo>
                  <a:cubicBezTo>
                    <a:pt x="4852" y="2300"/>
                    <a:pt x="4789" y="2646"/>
                    <a:pt x="4789" y="3024"/>
                  </a:cubicBezTo>
                  <a:cubicBezTo>
                    <a:pt x="4757" y="3560"/>
                    <a:pt x="4915" y="4096"/>
                    <a:pt x="5167" y="4568"/>
                  </a:cubicBezTo>
                  <a:lnTo>
                    <a:pt x="4883" y="5387"/>
                  </a:lnTo>
                  <a:cubicBezTo>
                    <a:pt x="4631" y="5009"/>
                    <a:pt x="4222" y="4757"/>
                    <a:pt x="3749" y="4757"/>
                  </a:cubicBezTo>
                  <a:cubicBezTo>
                    <a:pt x="2993" y="4757"/>
                    <a:pt x="2363" y="5387"/>
                    <a:pt x="2363" y="6143"/>
                  </a:cubicBezTo>
                  <a:cubicBezTo>
                    <a:pt x="2363" y="6490"/>
                    <a:pt x="2489" y="6805"/>
                    <a:pt x="2709" y="7026"/>
                  </a:cubicBezTo>
                  <a:cubicBezTo>
                    <a:pt x="2016" y="7404"/>
                    <a:pt x="1481" y="8065"/>
                    <a:pt x="1386" y="8853"/>
                  </a:cubicBezTo>
                  <a:lnTo>
                    <a:pt x="662" y="8853"/>
                  </a:lnTo>
                  <a:lnTo>
                    <a:pt x="662" y="1985"/>
                  </a:lnTo>
                  <a:close/>
                  <a:moveTo>
                    <a:pt x="3749" y="7498"/>
                  </a:moveTo>
                  <a:cubicBezTo>
                    <a:pt x="4568" y="7498"/>
                    <a:pt x="5261" y="8097"/>
                    <a:pt x="5419" y="8884"/>
                  </a:cubicBezTo>
                  <a:lnTo>
                    <a:pt x="2079" y="8884"/>
                  </a:lnTo>
                  <a:cubicBezTo>
                    <a:pt x="2237" y="8097"/>
                    <a:pt x="2899" y="7498"/>
                    <a:pt x="3749" y="7498"/>
                  </a:cubicBezTo>
                  <a:close/>
                  <a:moveTo>
                    <a:pt x="6364" y="5765"/>
                  </a:moveTo>
                  <a:cubicBezTo>
                    <a:pt x="6522" y="5860"/>
                    <a:pt x="6679" y="5923"/>
                    <a:pt x="6837" y="5986"/>
                  </a:cubicBezTo>
                  <a:lnTo>
                    <a:pt x="6837" y="8884"/>
                  </a:lnTo>
                  <a:lnTo>
                    <a:pt x="6112" y="8884"/>
                  </a:lnTo>
                  <a:cubicBezTo>
                    <a:pt x="5986" y="8065"/>
                    <a:pt x="5482" y="7404"/>
                    <a:pt x="4757" y="7089"/>
                  </a:cubicBezTo>
                  <a:cubicBezTo>
                    <a:pt x="5009" y="6837"/>
                    <a:pt x="5104" y="6521"/>
                    <a:pt x="5104" y="6175"/>
                  </a:cubicBezTo>
                  <a:lnTo>
                    <a:pt x="5230" y="6175"/>
                  </a:lnTo>
                  <a:lnTo>
                    <a:pt x="6364" y="5765"/>
                  </a:lnTo>
                  <a:close/>
                  <a:moveTo>
                    <a:pt x="6805" y="9514"/>
                  </a:moveTo>
                  <a:lnTo>
                    <a:pt x="6805" y="10586"/>
                  </a:lnTo>
                  <a:cubicBezTo>
                    <a:pt x="6805" y="10775"/>
                    <a:pt x="6648" y="10932"/>
                    <a:pt x="6490" y="10932"/>
                  </a:cubicBezTo>
                  <a:lnTo>
                    <a:pt x="1008" y="10932"/>
                  </a:lnTo>
                  <a:cubicBezTo>
                    <a:pt x="819" y="10932"/>
                    <a:pt x="662" y="10775"/>
                    <a:pt x="662" y="10586"/>
                  </a:cubicBezTo>
                  <a:lnTo>
                    <a:pt x="662" y="9514"/>
                  </a:lnTo>
                  <a:close/>
                  <a:moveTo>
                    <a:pt x="1008" y="0"/>
                  </a:moveTo>
                  <a:cubicBezTo>
                    <a:pt x="473" y="0"/>
                    <a:pt x="0" y="473"/>
                    <a:pt x="0" y="1040"/>
                  </a:cubicBezTo>
                  <a:lnTo>
                    <a:pt x="0" y="10649"/>
                  </a:lnTo>
                  <a:cubicBezTo>
                    <a:pt x="0" y="11184"/>
                    <a:pt x="441" y="11657"/>
                    <a:pt x="1008" y="11657"/>
                  </a:cubicBezTo>
                  <a:lnTo>
                    <a:pt x="6490" y="11657"/>
                  </a:lnTo>
                  <a:cubicBezTo>
                    <a:pt x="7057" y="11657"/>
                    <a:pt x="7530" y="11184"/>
                    <a:pt x="7530" y="10617"/>
                  </a:cubicBezTo>
                  <a:lnTo>
                    <a:pt x="7530" y="6143"/>
                  </a:lnTo>
                  <a:cubicBezTo>
                    <a:pt x="7624" y="6143"/>
                    <a:pt x="7750" y="6175"/>
                    <a:pt x="7876" y="6175"/>
                  </a:cubicBezTo>
                  <a:cubicBezTo>
                    <a:pt x="9578" y="6175"/>
                    <a:pt x="10932" y="4789"/>
                    <a:pt x="10932" y="3087"/>
                  </a:cubicBezTo>
                  <a:cubicBezTo>
                    <a:pt x="10932" y="1418"/>
                    <a:pt x="9578" y="0"/>
                    <a:pt x="7876" y="0"/>
                  </a:cubicBezTo>
                  <a:close/>
                </a:path>
              </a:pathLst>
            </a:custGeom>
            <a:grp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5050;p77">
              <a:extLst>
                <a:ext uri="{FF2B5EF4-FFF2-40B4-BE49-F238E27FC236}">
                  <a16:creationId xmlns:a16="http://schemas.microsoft.com/office/drawing/2014/main" id="{F476AA30-C29C-4BA6-9B8D-66CB323F84BF}"/>
                </a:ext>
              </a:extLst>
            </p:cNvPr>
            <p:cNvSpPr/>
            <p:nvPr/>
          </p:nvSpPr>
          <p:spPr>
            <a:xfrm>
              <a:off x="-34579600" y="1947400"/>
              <a:ext cx="17350" cy="18125"/>
            </a:xfrm>
            <a:custGeom>
              <a:avLst/>
              <a:gdLst/>
              <a:ahLst/>
              <a:cxnLst/>
              <a:rect l="l" t="t" r="r" b="b"/>
              <a:pathLst>
                <a:path w="694" h="725" extrusionOk="0">
                  <a:moveTo>
                    <a:pt x="347" y="0"/>
                  </a:moveTo>
                  <a:cubicBezTo>
                    <a:pt x="158" y="0"/>
                    <a:pt x="1" y="189"/>
                    <a:pt x="1" y="347"/>
                  </a:cubicBezTo>
                  <a:cubicBezTo>
                    <a:pt x="1" y="567"/>
                    <a:pt x="158" y="725"/>
                    <a:pt x="347" y="725"/>
                  </a:cubicBezTo>
                  <a:cubicBezTo>
                    <a:pt x="536" y="725"/>
                    <a:pt x="694" y="567"/>
                    <a:pt x="694" y="347"/>
                  </a:cubicBezTo>
                  <a:cubicBezTo>
                    <a:pt x="694" y="158"/>
                    <a:pt x="536" y="0"/>
                    <a:pt x="347" y="0"/>
                  </a:cubicBezTo>
                  <a:close/>
                </a:path>
              </a:pathLst>
            </a:custGeom>
            <a:grp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5051;p77">
              <a:extLst>
                <a:ext uri="{FF2B5EF4-FFF2-40B4-BE49-F238E27FC236}">
                  <a16:creationId xmlns:a16="http://schemas.microsoft.com/office/drawing/2014/main" id="{F7E812C5-BEBF-4B65-885C-B1C72C77A39D}"/>
                </a:ext>
              </a:extLst>
            </p:cNvPr>
            <p:cNvSpPr/>
            <p:nvPr/>
          </p:nvSpPr>
          <p:spPr>
            <a:xfrm>
              <a:off x="-34581175" y="1982050"/>
              <a:ext cx="18150" cy="52000"/>
            </a:xfrm>
            <a:custGeom>
              <a:avLst/>
              <a:gdLst/>
              <a:ahLst/>
              <a:cxnLst/>
              <a:rect l="l" t="t" r="r" b="b"/>
              <a:pathLst>
                <a:path w="726" h="2080" extrusionOk="0">
                  <a:moveTo>
                    <a:pt x="379" y="0"/>
                  </a:moveTo>
                  <a:cubicBezTo>
                    <a:pt x="158" y="0"/>
                    <a:pt x="1" y="158"/>
                    <a:pt x="1" y="347"/>
                  </a:cubicBezTo>
                  <a:lnTo>
                    <a:pt x="1" y="1733"/>
                  </a:lnTo>
                  <a:cubicBezTo>
                    <a:pt x="1" y="1922"/>
                    <a:pt x="158" y="2080"/>
                    <a:pt x="379" y="2080"/>
                  </a:cubicBezTo>
                  <a:cubicBezTo>
                    <a:pt x="568" y="2080"/>
                    <a:pt x="725" y="1922"/>
                    <a:pt x="725" y="1733"/>
                  </a:cubicBezTo>
                  <a:lnTo>
                    <a:pt x="725" y="347"/>
                  </a:lnTo>
                  <a:cubicBezTo>
                    <a:pt x="725" y="158"/>
                    <a:pt x="568" y="0"/>
                    <a:pt x="379" y="0"/>
                  </a:cubicBezTo>
                  <a:close/>
                </a:path>
              </a:pathLst>
            </a:custGeom>
            <a:grp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D38B98E-A6A6-4CF5-8271-493C6FD28D09}"/>
              </a:ext>
            </a:extLst>
          </p:cNvPr>
          <p:cNvSpPr/>
          <p:nvPr/>
        </p:nvSpPr>
        <p:spPr>
          <a:xfrm>
            <a:off x="1501316" y="1651591"/>
            <a:ext cx="5840819" cy="108452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AE"/>
          </a:p>
        </p:txBody>
      </p:sp>
      <p:sp>
        <p:nvSpPr>
          <p:cNvPr id="2" name="Title 1">
            <a:extLst>
              <a:ext uri="{FF2B5EF4-FFF2-40B4-BE49-F238E27FC236}">
                <a16:creationId xmlns:a16="http://schemas.microsoft.com/office/drawing/2014/main" id="{823CB91F-9F17-4952-8F2A-BA4A018C7E45}"/>
              </a:ext>
            </a:extLst>
          </p:cNvPr>
          <p:cNvSpPr>
            <a:spLocks noGrp="1"/>
          </p:cNvSpPr>
          <p:nvPr>
            <p:ph type="title"/>
          </p:nvPr>
        </p:nvSpPr>
        <p:spPr/>
        <p:txBody>
          <a:bodyPr/>
          <a:lstStyle/>
          <a:p>
            <a:r>
              <a:rPr lang="en-US" dirty="0"/>
              <a:t>ISSUE DIFFICULT TO RESOLVE</a:t>
            </a:r>
            <a:endParaRPr lang="en-AE" dirty="0"/>
          </a:p>
        </p:txBody>
      </p:sp>
      <p:sp>
        <p:nvSpPr>
          <p:cNvPr id="4" name="Subtitle 3">
            <a:extLst>
              <a:ext uri="{FF2B5EF4-FFF2-40B4-BE49-F238E27FC236}">
                <a16:creationId xmlns:a16="http://schemas.microsoft.com/office/drawing/2014/main" id="{FEA59C6F-3EF4-4EC6-B5F4-C03EDF8D3A0C}"/>
              </a:ext>
            </a:extLst>
          </p:cNvPr>
          <p:cNvSpPr>
            <a:spLocks noGrp="1"/>
          </p:cNvSpPr>
          <p:nvPr>
            <p:ph type="subTitle" idx="1"/>
          </p:nvPr>
        </p:nvSpPr>
        <p:spPr>
          <a:xfrm>
            <a:off x="1677110" y="1931808"/>
            <a:ext cx="5489233" cy="665400"/>
          </a:xfrm>
        </p:spPr>
        <p:txBody>
          <a:bodyPr/>
          <a:lstStyle/>
          <a:p>
            <a:r>
              <a:rPr lang="en-US" sz="2000" b="1" dirty="0"/>
              <a:t>MALFUNCTION IN NETWORK CONNECTIVITY</a:t>
            </a:r>
            <a:endParaRPr lang="en-AE" sz="2000" b="1" dirty="0"/>
          </a:p>
        </p:txBody>
      </p:sp>
      <p:sp>
        <p:nvSpPr>
          <p:cNvPr id="12" name="Rectangle 11">
            <a:extLst>
              <a:ext uri="{FF2B5EF4-FFF2-40B4-BE49-F238E27FC236}">
                <a16:creationId xmlns:a16="http://schemas.microsoft.com/office/drawing/2014/main" id="{BDDED6B1-A945-421B-A69C-AEF986DE5F05}"/>
              </a:ext>
            </a:extLst>
          </p:cNvPr>
          <p:cNvSpPr/>
          <p:nvPr/>
        </p:nvSpPr>
        <p:spPr>
          <a:xfrm>
            <a:off x="1501316" y="3369977"/>
            <a:ext cx="5840819" cy="108452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AE"/>
          </a:p>
        </p:txBody>
      </p:sp>
      <p:sp>
        <p:nvSpPr>
          <p:cNvPr id="13" name="Subtitle 3">
            <a:extLst>
              <a:ext uri="{FF2B5EF4-FFF2-40B4-BE49-F238E27FC236}">
                <a16:creationId xmlns:a16="http://schemas.microsoft.com/office/drawing/2014/main" id="{1B4D6E2F-E3BC-4CA8-B31A-85460D52A556}"/>
              </a:ext>
            </a:extLst>
          </p:cNvPr>
          <p:cNvSpPr txBox="1">
            <a:spLocks/>
          </p:cNvSpPr>
          <p:nvPr/>
        </p:nvSpPr>
        <p:spPr>
          <a:xfrm>
            <a:off x="1677110" y="3650194"/>
            <a:ext cx="5489233"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ABeeZee"/>
              <a:buNone/>
              <a:defRPr sz="14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160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1600"/>
              </a:spcBef>
              <a:spcAft>
                <a:spcPts val="1600"/>
              </a:spcAft>
              <a:buClr>
                <a:schemeClr val="dk1"/>
              </a:buClr>
              <a:buSzPts val="1600"/>
              <a:buFont typeface="ABeeZee"/>
              <a:buNone/>
              <a:defRPr sz="1600" b="0" i="0" u="none" strike="noStrike" cap="none">
                <a:solidFill>
                  <a:schemeClr val="dk1"/>
                </a:solidFill>
                <a:latin typeface="ABeeZee"/>
                <a:ea typeface="ABeeZee"/>
                <a:cs typeface="ABeeZee"/>
                <a:sym typeface="ABeeZee"/>
              </a:defRPr>
            </a:lvl9pPr>
          </a:lstStyle>
          <a:p>
            <a:r>
              <a:rPr lang="en-US" sz="2000" b="1" dirty="0"/>
              <a:t>IoT DEVICES NOT POWERFUL ENOUGH TO RUN ANTI-MALWARE SOLUTIONS</a:t>
            </a:r>
            <a:endParaRPr lang="en-AE" sz="2000" b="1" dirty="0"/>
          </a:p>
        </p:txBody>
      </p:sp>
    </p:spTree>
    <p:extLst>
      <p:ext uri="{BB962C8B-B14F-4D97-AF65-F5344CB8AC3E}">
        <p14:creationId xmlns:p14="http://schemas.microsoft.com/office/powerpoint/2010/main" val="366264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72"/>
        <p:cNvGrpSpPr/>
        <p:nvPr/>
      </p:nvGrpSpPr>
      <p:grpSpPr>
        <a:xfrm>
          <a:off x="0" y="0"/>
          <a:ext cx="0" cy="0"/>
          <a:chOff x="0" y="0"/>
          <a:chExt cx="0" cy="0"/>
        </a:xfrm>
      </p:grpSpPr>
      <p:sp>
        <p:nvSpPr>
          <p:cNvPr id="4373" name="Google Shape;4373;p36"/>
          <p:cNvSpPr/>
          <p:nvPr/>
        </p:nvSpPr>
        <p:spPr>
          <a:xfrm>
            <a:off x="394050" y="937050"/>
            <a:ext cx="3269400" cy="3269400"/>
          </a:xfrm>
          <a:prstGeom prst="arc">
            <a:avLst>
              <a:gd name="adj1" fmla="val 16200000"/>
              <a:gd name="adj2" fmla="val 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36"/>
          <p:cNvSpPr txBox="1">
            <a:spLocks noGrp="1"/>
          </p:cNvSpPr>
          <p:nvPr>
            <p:ph type="title"/>
          </p:nvPr>
        </p:nvSpPr>
        <p:spPr>
          <a:xfrm>
            <a:off x="4000475" y="937050"/>
            <a:ext cx="4645200" cy="14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SMARTWAYS</a:t>
            </a:r>
            <a:endParaRPr dirty="0"/>
          </a:p>
        </p:txBody>
      </p:sp>
      <p:sp>
        <p:nvSpPr>
          <p:cNvPr id="4375" name="Google Shape;4375;p36"/>
          <p:cNvSpPr txBox="1">
            <a:spLocks noGrp="1"/>
          </p:cNvSpPr>
          <p:nvPr>
            <p:ph type="subTitle" idx="1"/>
          </p:nvPr>
        </p:nvSpPr>
        <p:spPr>
          <a:xfrm>
            <a:off x="4000625" y="2048540"/>
            <a:ext cx="4423500" cy="190131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Our aim is to design and sell custom-made smart homes for our clients.</a:t>
            </a:r>
          </a:p>
          <a:p>
            <a:pPr marL="0" lvl="0" indent="0" algn="l" rtl="0">
              <a:spcBef>
                <a:spcPts val="0"/>
              </a:spcBef>
              <a:spcAft>
                <a:spcPts val="1600"/>
              </a:spcAft>
              <a:buNone/>
            </a:pPr>
            <a:r>
              <a:rPr lang="en-US" dirty="0"/>
              <a:t>We make our client’s life smart by providing homes with pre-installed smart devices and sensors that will provide assistance in their daily lives.</a:t>
            </a:r>
            <a:endParaRPr dirty="0"/>
          </a:p>
        </p:txBody>
      </p:sp>
      <p:pic>
        <p:nvPicPr>
          <p:cNvPr id="4376" name="Google Shape;4376;p36"/>
          <p:cNvPicPr preferRelativeResize="0"/>
          <p:nvPr/>
        </p:nvPicPr>
        <p:blipFill rotWithShape="1">
          <a:blip r:embed="rId3">
            <a:alphaModFix/>
          </a:blip>
          <a:srcRect l="25955" r="15783" b="12541"/>
          <a:stretch/>
        </p:blipFill>
        <p:spPr>
          <a:xfrm>
            <a:off x="734125" y="1159899"/>
            <a:ext cx="2706300" cy="27039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AB3E-53EA-4114-B588-0B7B5154BFDF}"/>
              </a:ext>
            </a:extLst>
          </p:cNvPr>
          <p:cNvSpPr>
            <a:spLocks noGrp="1"/>
          </p:cNvSpPr>
          <p:nvPr>
            <p:ph type="title"/>
          </p:nvPr>
        </p:nvSpPr>
        <p:spPr>
          <a:xfrm>
            <a:off x="4000475" y="937050"/>
            <a:ext cx="4645200" cy="1495500"/>
          </a:xfrm>
        </p:spPr>
        <p:txBody>
          <a:bodyPr wrap="square" anchor="t">
            <a:normAutofit/>
          </a:bodyPr>
          <a:lstStyle/>
          <a:p>
            <a:r>
              <a:rPr lang="en-US" dirty="0"/>
              <a:t>TANGIBLES</a:t>
            </a:r>
          </a:p>
        </p:txBody>
      </p:sp>
      <p:sp>
        <p:nvSpPr>
          <p:cNvPr id="3" name="Subtitle 2">
            <a:extLst>
              <a:ext uri="{FF2B5EF4-FFF2-40B4-BE49-F238E27FC236}">
                <a16:creationId xmlns:a16="http://schemas.microsoft.com/office/drawing/2014/main" id="{BA7A0EEF-CF93-4118-93F8-170B0AE94397}"/>
              </a:ext>
            </a:extLst>
          </p:cNvPr>
          <p:cNvSpPr>
            <a:spLocks noGrp="1"/>
          </p:cNvSpPr>
          <p:nvPr>
            <p:ph type="subTitle" idx="1"/>
          </p:nvPr>
        </p:nvSpPr>
        <p:spPr>
          <a:xfrm>
            <a:off x="4000625" y="2575549"/>
            <a:ext cx="4423500" cy="1783799"/>
          </a:xfrm>
        </p:spPr>
        <p:txBody>
          <a:bodyPr wrap="square" anchor="t">
            <a:normAutofit fontScale="92500" lnSpcReduction="10000"/>
          </a:bodyPr>
          <a:lstStyle/>
          <a:p>
            <a:pPr>
              <a:lnSpc>
                <a:spcPct val="90000"/>
              </a:lnSpc>
              <a:spcAft>
                <a:spcPts val="600"/>
              </a:spcAft>
              <a:buFont typeface="Arial" panose="020B0604020202020204" pitchFamily="34" charset="0"/>
              <a:buChar char="•"/>
            </a:pPr>
            <a:r>
              <a:rPr lang="en-US" dirty="0"/>
              <a:t>Inexpensive</a:t>
            </a:r>
          </a:p>
          <a:p>
            <a:pPr>
              <a:lnSpc>
                <a:spcPct val="90000"/>
              </a:lnSpc>
              <a:spcAft>
                <a:spcPts val="600"/>
              </a:spcAft>
              <a:buFont typeface="Arial" panose="020B0604020202020204" pitchFamily="34" charset="0"/>
              <a:buChar char="•"/>
            </a:pPr>
            <a:r>
              <a:rPr lang="en-US" dirty="0"/>
              <a:t>Virtual Assistant better than the competition</a:t>
            </a:r>
          </a:p>
          <a:p>
            <a:pPr>
              <a:lnSpc>
                <a:spcPct val="90000"/>
              </a:lnSpc>
              <a:spcAft>
                <a:spcPts val="600"/>
              </a:spcAft>
              <a:buFont typeface="Arial" panose="020B0604020202020204" pitchFamily="34" charset="0"/>
              <a:buChar char="•"/>
            </a:pPr>
            <a:r>
              <a:rPr lang="en-US" dirty="0"/>
              <a:t>Better Security</a:t>
            </a:r>
          </a:p>
          <a:p>
            <a:pPr>
              <a:lnSpc>
                <a:spcPct val="90000"/>
              </a:lnSpc>
              <a:spcAft>
                <a:spcPts val="600"/>
              </a:spcAft>
              <a:buFont typeface="Arial" panose="020B0604020202020204" pitchFamily="34" charset="0"/>
              <a:buChar char="•"/>
            </a:pPr>
            <a:r>
              <a:rPr lang="en-US" dirty="0"/>
              <a:t>Faster Integration with Devices</a:t>
            </a:r>
          </a:p>
          <a:p>
            <a:pPr>
              <a:lnSpc>
                <a:spcPct val="90000"/>
              </a:lnSpc>
              <a:spcAft>
                <a:spcPts val="600"/>
              </a:spcAft>
              <a:buFont typeface="Arial" panose="020B0604020202020204" pitchFamily="34" charset="0"/>
              <a:buChar char="•"/>
            </a:pPr>
            <a:r>
              <a:rPr lang="en-US" dirty="0"/>
              <a:t>Inexpensive</a:t>
            </a:r>
          </a:p>
          <a:p>
            <a:pPr>
              <a:lnSpc>
                <a:spcPct val="90000"/>
              </a:lnSpc>
              <a:spcAft>
                <a:spcPts val="600"/>
              </a:spcAft>
            </a:pPr>
            <a:endParaRPr lang="en-US" dirty="0"/>
          </a:p>
          <a:p>
            <a:pPr marL="127000" indent="0">
              <a:lnSpc>
                <a:spcPct val="90000"/>
              </a:lnSpc>
              <a:spcAft>
                <a:spcPts val="600"/>
              </a:spcAft>
              <a:buNone/>
            </a:pPr>
            <a:endParaRPr lang="en-US" dirty="0"/>
          </a:p>
        </p:txBody>
      </p:sp>
    </p:spTree>
    <p:extLst>
      <p:ext uri="{BB962C8B-B14F-4D97-AF65-F5344CB8AC3E}">
        <p14:creationId xmlns:p14="http://schemas.microsoft.com/office/powerpoint/2010/main" val="421625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1FA1-E83D-444C-A52A-D326045BF43A}"/>
              </a:ext>
            </a:extLst>
          </p:cNvPr>
          <p:cNvSpPr>
            <a:spLocks noGrp="1"/>
          </p:cNvSpPr>
          <p:nvPr>
            <p:ph type="title"/>
          </p:nvPr>
        </p:nvSpPr>
        <p:spPr/>
        <p:txBody>
          <a:bodyPr/>
          <a:lstStyle/>
          <a:p>
            <a:r>
              <a:rPr lang="en-US" dirty="0"/>
              <a:t>INTANGIBLES</a:t>
            </a:r>
          </a:p>
        </p:txBody>
      </p:sp>
      <p:sp>
        <p:nvSpPr>
          <p:cNvPr id="3" name="Subtitle 2">
            <a:extLst>
              <a:ext uri="{FF2B5EF4-FFF2-40B4-BE49-F238E27FC236}">
                <a16:creationId xmlns:a16="http://schemas.microsoft.com/office/drawing/2014/main" id="{FA9F9604-53F2-4F06-AA38-8D33C1B407D3}"/>
              </a:ext>
            </a:extLst>
          </p:cNvPr>
          <p:cNvSpPr>
            <a:spLocks noGrp="1"/>
          </p:cNvSpPr>
          <p:nvPr>
            <p:ph type="subTitle" idx="1"/>
          </p:nvPr>
        </p:nvSpPr>
        <p:spPr>
          <a:xfrm>
            <a:off x="4000625" y="2575549"/>
            <a:ext cx="4423500" cy="2007083"/>
          </a:xfrm>
        </p:spPr>
        <p:txBody>
          <a:bodyPr/>
          <a:lstStyle/>
          <a:p>
            <a:pPr>
              <a:buFont typeface="Arial" panose="020B0604020202020204" pitchFamily="34" charset="0"/>
              <a:buChar char="•"/>
            </a:pPr>
            <a:r>
              <a:rPr lang="en-US" dirty="0"/>
              <a:t>Google is a well-known brand</a:t>
            </a:r>
          </a:p>
          <a:p>
            <a:pPr>
              <a:buFont typeface="Arial" panose="020B0604020202020204" pitchFamily="34" charset="0"/>
              <a:buChar char="•"/>
            </a:pPr>
            <a:r>
              <a:rPr lang="en-US" dirty="0"/>
              <a:t>Assistant can respond to more commands and can make custom commands.</a:t>
            </a:r>
          </a:p>
          <a:p>
            <a:pPr>
              <a:buFont typeface="Arial" panose="020B0604020202020204" pitchFamily="34" charset="0"/>
              <a:buChar char="•"/>
            </a:pPr>
            <a:r>
              <a:rPr lang="en-US" dirty="0"/>
              <a:t>Automation makes processes easy.</a:t>
            </a:r>
          </a:p>
          <a:p>
            <a:pPr>
              <a:buFont typeface="Arial" panose="020B0604020202020204" pitchFamily="34" charset="0"/>
              <a:buChar char="•"/>
            </a:pPr>
            <a:r>
              <a:rPr lang="en-US" dirty="0"/>
              <a:t>Most devices offer compatibility with Google’s Services.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372166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61"/>
        <p:cNvGrpSpPr/>
        <p:nvPr/>
      </p:nvGrpSpPr>
      <p:grpSpPr>
        <a:xfrm>
          <a:off x="0" y="0"/>
          <a:ext cx="0" cy="0"/>
          <a:chOff x="0" y="0"/>
          <a:chExt cx="0" cy="0"/>
        </a:xfrm>
      </p:grpSpPr>
      <p:sp>
        <p:nvSpPr>
          <p:cNvPr id="4562" name="Google Shape;4562;p45"/>
          <p:cNvSpPr txBox="1">
            <a:spLocks noGrp="1"/>
          </p:cNvSpPr>
          <p:nvPr>
            <p:ph type="title"/>
          </p:nvPr>
        </p:nvSpPr>
        <p:spPr>
          <a:xfrm>
            <a:off x="720000" y="1602375"/>
            <a:ext cx="38046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£174,726.48 </a:t>
            </a:r>
          </a:p>
        </p:txBody>
      </p:sp>
      <p:sp>
        <p:nvSpPr>
          <p:cNvPr id="4563" name="Google Shape;4563;p45"/>
          <p:cNvSpPr txBox="1">
            <a:spLocks noGrp="1"/>
          </p:cNvSpPr>
          <p:nvPr>
            <p:ph type="subTitle" idx="1"/>
          </p:nvPr>
        </p:nvSpPr>
        <p:spPr>
          <a:xfrm>
            <a:off x="720000" y="2208375"/>
            <a:ext cx="3804600" cy="59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Starter Homes</a:t>
            </a:r>
            <a:endParaRPr dirty="0"/>
          </a:p>
        </p:txBody>
      </p:sp>
      <p:sp>
        <p:nvSpPr>
          <p:cNvPr id="4564" name="Google Shape;4564;p45"/>
          <p:cNvSpPr txBox="1">
            <a:spLocks noGrp="1"/>
          </p:cNvSpPr>
          <p:nvPr>
            <p:ph type="title" idx="2"/>
          </p:nvPr>
        </p:nvSpPr>
        <p:spPr>
          <a:xfrm>
            <a:off x="4619400" y="1602375"/>
            <a:ext cx="38046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£209,379.3</a:t>
            </a:r>
            <a:endParaRPr dirty="0"/>
          </a:p>
        </p:txBody>
      </p:sp>
      <p:sp>
        <p:nvSpPr>
          <p:cNvPr id="4565" name="Google Shape;4565;p45"/>
          <p:cNvSpPr txBox="1">
            <a:spLocks noGrp="1"/>
          </p:cNvSpPr>
          <p:nvPr>
            <p:ph type="subTitle" idx="3"/>
          </p:nvPr>
        </p:nvSpPr>
        <p:spPr>
          <a:xfrm>
            <a:off x="4619400" y="2225317"/>
            <a:ext cx="3804600" cy="59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Family Homes</a:t>
            </a:r>
            <a:endParaRPr dirty="0"/>
          </a:p>
        </p:txBody>
      </p:sp>
      <p:sp>
        <p:nvSpPr>
          <p:cNvPr id="4566" name="Google Shape;4566;p45"/>
          <p:cNvSpPr txBox="1">
            <a:spLocks noGrp="1"/>
          </p:cNvSpPr>
          <p:nvPr>
            <p:ph type="title" idx="4"/>
          </p:nvPr>
        </p:nvSpPr>
        <p:spPr>
          <a:xfrm>
            <a:off x="2223600" y="3120363"/>
            <a:ext cx="46968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£52707.47</a:t>
            </a:r>
            <a:endParaRPr dirty="0"/>
          </a:p>
        </p:txBody>
      </p:sp>
      <p:sp>
        <p:nvSpPr>
          <p:cNvPr id="4567" name="Google Shape;4567;p45"/>
          <p:cNvSpPr txBox="1">
            <a:spLocks noGrp="1"/>
          </p:cNvSpPr>
          <p:nvPr>
            <p:ph type="subTitle" idx="5"/>
          </p:nvPr>
        </p:nvSpPr>
        <p:spPr>
          <a:xfrm>
            <a:off x="2223600" y="3751788"/>
            <a:ext cx="4696800" cy="59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Sheltered Accommodation for Elderly</a:t>
            </a:r>
            <a:endParaRPr dirty="0"/>
          </a:p>
        </p:txBody>
      </p:sp>
      <p:sp>
        <p:nvSpPr>
          <p:cNvPr id="4568" name="Google Shape;4568;p45"/>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BUDGET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72"/>
        <p:cNvGrpSpPr/>
        <p:nvPr/>
      </p:nvGrpSpPr>
      <p:grpSpPr>
        <a:xfrm>
          <a:off x="0" y="0"/>
          <a:ext cx="0" cy="0"/>
          <a:chOff x="0" y="0"/>
          <a:chExt cx="0" cy="0"/>
        </a:xfrm>
      </p:grpSpPr>
      <p:sp>
        <p:nvSpPr>
          <p:cNvPr id="4573" name="Google Shape;4573;p46"/>
          <p:cNvSpPr txBox="1">
            <a:spLocks noGrp="1"/>
          </p:cNvSpPr>
          <p:nvPr>
            <p:ph type="title"/>
          </p:nvPr>
        </p:nvSpPr>
        <p:spPr>
          <a:xfrm>
            <a:off x="0" y="1411294"/>
            <a:ext cx="9144000" cy="176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£436,813.25</a:t>
            </a:r>
            <a:endParaRPr dirty="0"/>
          </a:p>
        </p:txBody>
      </p:sp>
      <p:sp>
        <p:nvSpPr>
          <p:cNvPr id="4574" name="Google Shape;4574;p46"/>
          <p:cNvSpPr txBox="1">
            <a:spLocks noGrp="1"/>
          </p:cNvSpPr>
          <p:nvPr>
            <p:ph type="subTitle" idx="1"/>
          </p:nvPr>
        </p:nvSpPr>
        <p:spPr>
          <a:xfrm>
            <a:off x="1283925" y="3235105"/>
            <a:ext cx="6576000" cy="11371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b="1" dirty="0"/>
              <a:t>TOTAL BUDGET</a:t>
            </a:r>
            <a:endParaRPr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ED4F-7E19-4091-94E2-553B29C98084}"/>
              </a:ext>
            </a:extLst>
          </p:cNvPr>
          <p:cNvSpPr>
            <a:spLocks noGrp="1"/>
          </p:cNvSpPr>
          <p:nvPr>
            <p:ph type="title"/>
          </p:nvPr>
        </p:nvSpPr>
        <p:spPr>
          <a:xfrm>
            <a:off x="4073700" y="0"/>
            <a:ext cx="4996728" cy="1793547"/>
          </a:xfrm>
        </p:spPr>
        <p:txBody>
          <a:bodyPr/>
          <a:lstStyle/>
          <a:p>
            <a:pPr algn="r"/>
            <a:r>
              <a:rPr lang="en-US" sz="6600" dirty="0"/>
              <a:t>COST RECOVERY</a:t>
            </a:r>
          </a:p>
        </p:txBody>
      </p:sp>
      <p:graphicFrame>
        <p:nvGraphicFramePr>
          <p:cNvPr id="4" name="Diagram 3">
            <a:extLst>
              <a:ext uri="{FF2B5EF4-FFF2-40B4-BE49-F238E27FC236}">
                <a16:creationId xmlns:a16="http://schemas.microsoft.com/office/drawing/2014/main" id="{0E0F4F99-C097-4DBB-8AF1-9C46B93D6E5B}"/>
              </a:ext>
            </a:extLst>
          </p:cNvPr>
          <p:cNvGraphicFramePr/>
          <p:nvPr>
            <p:extLst>
              <p:ext uri="{D42A27DB-BD31-4B8C-83A1-F6EECF244321}">
                <p14:modId xmlns:p14="http://schemas.microsoft.com/office/powerpoint/2010/main" val="4247086893"/>
              </p:ext>
            </p:extLst>
          </p:nvPr>
        </p:nvGraphicFramePr>
        <p:xfrm>
          <a:off x="73572" y="1618593"/>
          <a:ext cx="4996728" cy="3258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6414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ED4F-7E19-4091-94E2-553B29C98084}"/>
              </a:ext>
            </a:extLst>
          </p:cNvPr>
          <p:cNvSpPr>
            <a:spLocks noGrp="1"/>
          </p:cNvSpPr>
          <p:nvPr>
            <p:ph type="title"/>
          </p:nvPr>
        </p:nvSpPr>
        <p:spPr>
          <a:xfrm>
            <a:off x="4073700" y="0"/>
            <a:ext cx="4996728" cy="1793547"/>
          </a:xfrm>
        </p:spPr>
        <p:txBody>
          <a:bodyPr/>
          <a:lstStyle/>
          <a:p>
            <a:pPr algn="r"/>
            <a:r>
              <a:rPr lang="en-US" sz="6600" dirty="0"/>
              <a:t>COST RECOVERY</a:t>
            </a:r>
          </a:p>
        </p:txBody>
      </p:sp>
      <p:sp>
        <p:nvSpPr>
          <p:cNvPr id="3" name="TextBox 2">
            <a:extLst>
              <a:ext uri="{FF2B5EF4-FFF2-40B4-BE49-F238E27FC236}">
                <a16:creationId xmlns:a16="http://schemas.microsoft.com/office/drawing/2014/main" id="{9DBB8F81-C1A6-45E1-817B-96175E90FD13}"/>
              </a:ext>
            </a:extLst>
          </p:cNvPr>
          <p:cNvSpPr txBox="1"/>
          <p:nvPr/>
        </p:nvSpPr>
        <p:spPr>
          <a:xfrm>
            <a:off x="73571" y="2249214"/>
            <a:ext cx="4771697" cy="2462213"/>
          </a:xfrm>
          <a:prstGeom prst="rect">
            <a:avLst/>
          </a:prstGeom>
          <a:noFill/>
        </p:spPr>
        <p:txBody>
          <a:bodyPr wrap="square" rtlCol="0">
            <a:spAutoFit/>
          </a:bodyPr>
          <a:lstStyle/>
          <a:p>
            <a:r>
              <a:rPr lang="en-US" dirty="0"/>
              <a:t>Estimated Time needed to recover costs:</a:t>
            </a:r>
          </a:p>
          <a:p>
            <a:endParaRPr lang="en-US" dirty="0"/>
          </a:p>
          <a:p>
            <a:r>
              <a:rPr lang="en-US" dirty="0"/>
              <a:t>A subscription bundle can be offered to family and starter homes.</a:t>
            </a:r>
          </a:p>
          <a:p>
            <a:r>
              <a:rPr lang="en-US" dirty="0"/>
              <a:t>A monthly subscription of 500 GBP will take roughly 3 and a half years to recover the cost of making each starter home smart.</a:t>
            </a:r>
          </a:p>
          <a:p>
            <a:r>
              <a:rPr lang="en-US" dirty="0"/>
              <a:t>A monthly subscription of 1000 GBP will take 3 years to recover the cost of each family home.</a:t>
            </a:r>
          </a:p>
          <a:p>
            <a:r>
              <a:rPr lang="en-US" dirty="0"/>
              <a:t>A monthly subscription of  800 GBP will take almost 4 years to recover the cost of the sheltered accommodation.</a:t>
            </a:r>
          </a:p>
        </p:txBody>
      </p:sp>
    </p:spTree>
    <p:extLst>
      <p:ext uri="{BB962C8B-B14F-4D97-AF65-F5344CB8AC3E}">
        <p14:creationId xmlns:p14="http://schemas.microsoft.com/office/powerpoint/2010/main" val="1653304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19"/>
        <p:cNvGrpSpPr/>
        <p:nvPr/>
      </p:nvGrpSpPr>
      <p:grpSpPr>
        <a:xfrm>
          <a:off x="0" y="0"/>
          <a:ext cx="0" cy="0"/>
          <a:chOff x="0" y="0"/>
          <a:chExt cx="0" cy="0"/>
        </a:xfrm>
      </p:grpSpPr>
      <p:sp>
        <p:nvSpPr>
          <p:cNvPr id="5120" name="Google Shape;5120;p59"/>
          <p:cNvSpPr txBox="1">
            <a:spLocks noGrp="1"/>
          </p:cNvSpPr>
          <p:nvPr>
            <p:ph type="subTitle" idx="1"/>
          </p:nvPr>
        </p:nvSpPr>
        <p:spPr>
          <a:xfrm>
            <a:off x="2854650" y="1133425"/>
            <a:ext cx="3434700" cy="142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a:solidFill>
                  <a:schemeClr val="dk1"/>
                </a:solidFill>
              </a:rPr>
              <a:t>Do you have any questions?</a:t>
            </a:r>
            <a:endParaRPr>
              <a:solidFill>
                <a:schemeClr val="dk1"/>
              </a:solidFill>
            </a:endParaRPr>
          </a:p>
          <a:p>
            <a:pPr marL="0" lvl="0" indent="0" algn="ctr" rtl="0">
              <a:spcBef>
                <a:spcPts val="0"/>
              </a:spcBef>
              <a:spcAft>
                <a:spcPts val="0"/>
              </a:spcAft>
              <a:buClr>
                <a:schemeClr val="lt1"/>
              </a:buClr>
              <a:buSzPts val="1100"/>
              <a:buFont typeface="Arial"/>
              <a:buNone/>
            </a:pPr>
            <a:endParaRPr>
              <a:solidFill>
                <a:schemeClr val="dk1"/>
              </a:solidFill>
            </a:endParaRPr>
          </a:p>
          <a:p>
            <a:pPr marL="0" lvl="0" indent="0" algn="ctr" rtl="0">
              <a:spcBef>
                <a:spcPts val="0"/>
              </a:spcBef>
              <a:spcAft>
                <a:spcPts val="0"/>
              </a:spcAft>
              <a:buClr>
                <a:schemeClr val="lt1"/>
              </a:buClr>
              <a:buSzPts val="1100"/>
              <a:buFont typeface="Arial"/>
              <a:buNone/>
            </a:pPr>
            <a:r>
              <a:rPr lang="en">
                <a:solidFill>
                  <a:schemeClr val="dk1"/>
                </a:solidFill>
              </a:rPr>
              <a:t>youremail@freepik.com </a:t>
            </a:r>
            <a:endParaRPr>
              <a:solidFill>
                <a:schemeClr val="dk1"/>
              </a:solidFill>
            </a:endParaRPr>
          </a:p>
          <a:p>
            <a:pPr marL="0" lvl="0" indent="0" algn="ctr" rtl="0">
              <a:spcBef>
                <a:spcPts val="0"/>
              </a:spcBef>
              <a:spcAft>
                <a:spcPts val="0"/>
              </a:spcAft>
              <a:buClr>
                <a:schemeClr val="lt1"/>
              </a:buClr>
              <a:buSzPts val="1100"/>
              <a:buFont typeface="Arial"/>
              <a:buNone/>
            </a:pPr>
            <a:r>
              <a:rPr lang="en">
                <a:solidFill>
                  <a:schemeClr val="dk1"/>
                </a:solidFill>
              </a:rPr>
              <a:t>+91  620 421 838 </a:t>
            </a:r>
            <a:endParaRPr>
              <a:solidFill>
                <a:schemeClr val="dk1"/>
              </a:solidFill>
            </a:endParaRPr>
          </a:p>
          <a:p>
            <a:pPr marL="0" lvl="0" indent="0" algn="ctr" rtl="0">
              <a:spcBef>
                <a:spcPts val="0"/>
              </a:spcBef>
              <a:spcAft>
                <a:spcPts val="0"/>
              </a:spcAft>
              <a:buNone/>
            </a:pPr>
            <a:r>
              <a:rPr lang="en">
                <a:solidFill>
                  <a:schemeClr val="dk1"/>
                </a:solidFill>
              </a:rPr>
              <a:t>yourcompany.com</a:t>
            </a:r>
            <a:endParaRPr>
              <a:solidFill>
                <a:schemeClr val="dk1"/>
              </a:solidFill>
            </a:endParaRPr>
          </a:p>
        </p:txBody>
      </p:sp>
      <p:sp>
        <p:nvSpPr>
          <p:cNvPr id="5121" name="Google Shape;5121;p59"/>
          <p:cNvSpPr txBox="1"/>
          <p:nvPr/>
        </p:nvSpPr>
        <p:spPr>
          <a:xfrm>
            <a:off x="2470075" y="4078800"/>
            <a:ext cx="4203900" cy="434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Black Han Sans"/>
                <a:ea typeface="Black Han Sans"/>
                <a:cs typeface="Black Han Sans"/>
                <a:sym typeface="Black Han Sans"/>
              </a:rPr>
              <a:t>PLEASE KEEP THIS SLIDE FOR ATTRIBUTION</a:t>
            </a:r>
            <a:endParaRPr sz="1200">
              <a:solidFill>
                <a:schemeClr val="dk1"/>
              </a:solidFill>
              <a:latin typeface="Black Han Sans"/>
              <a:ea typeface="Black Han Sans"/>
              <a:cs typeface="Black Han Sans"/>
              <a:sym typeface="Black Han Sans"/>
            </a:endParaRPr>
          </a:p>
        </p:txBody>
      </p:sp>
      <p:sp>
        <p:nvSpPr>
          <p:cNvPr id="5122" name="Google Shape;5122;p59"/>
          <p:cNvSpPr txBox="1">
            <a:spLocks noGrp="1"/>
          </p:cNvSpPr>
          <p:nvPr>
            <p:ph type="title"/>
          </p:nvPr>
        </p:nvSpPr>
        <p:spPr>
          <a:xfrm>
            <a:off x="720000" y="445025"/>
            <a:ext cx="7704000" cy="83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5123" name="Google Shape;5123;p59"/>
          <p:cNvSpPr/>
          <p:nvPr/>
        </p:nvSpPr>
        <p:spPr>
          <a:xfrm>
            <a:off x="3847726" y="2779265"/>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4" name="Google Shape;5124;p59"/>
          <p:cNvGrpSpPr/>
          <p:nvPr/>
        </p:nvGrpSpPr>
        <p:grpSpPr>
          <a:xfrm>
            <a:off x="4368267" y="2779203"/>
            <a:ext cx="407432" cy="407391"/>
            <a:chOff x="812101" y="2571761"/>
            <a:chExt cx="417066" cy="417024"/>
          </a:xfrm>
        </p:grpSpPr>
        <p:sp>
          <p:nvSpPr>
            <p:cNvPr id="5125" name="Google Shape;5125;p59"/>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59"/>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59"/>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59"/>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9" name="Google Shape;5129;p59"/>
          <p:cNvGrpSpPr/>
          <p:nvPr/>
        </p:nvGrpSpPr>
        <p:grpSpPr>
          <a:xfrm>
            <a:off x="4888861" y="2779203"/>
            <a:ext cx="407391" cy="407391"/>
            <a:chOff x="1323129" y="2571761"/>
            <a:chExt cx="417024" cy="417024"/>
          </a:xfrm>
        </p:grpSpPr>
        <p:sp>
          <p:nvSpPr>
            <p:cNvPr id="5130" name="Google Shape;5130;p59"/>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59"/>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59"/>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59"/>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36"/>
        <p:cNvGrpSpPr/>
        <p:nvPr/>
      </p:nvGrpSpPr>
      <p:grpSpPr>
        <a:xfrm>
          <a:off x="0" y="0"/>
          <a:ext cx="0" cy="0"/>
          <a:chOff x="0" y="0"/>
          <a:chExt cx="0" cy="0"/>
        </a:xfrm>
      </p:grpSpPr>
      <p:sp>
        <p:nvSpPr>
          <p:cNvPr id="5737" name="Google Shape;5737;p62"/>
          <p:cNvSpPr txBox="1">
            <a:spLocks noGrp="1"/>
          </p:cNvSpPr>
          <p:nvPr>
            <p:ph type="subTitle" idx="1"/>
          </p:nvPr>
        </p:nvSpPr>
        <p:spPr>
          <a:xfrm>
            <a:off x="720000" y="1104400"/>
            <a:ext cx="7704000" cy="3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738" name="Google Shape;5738;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RESOURCES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29"/>
        <p:cNvGrpSpPr/>
        <p:nvPr/>
      </p:nvGrpSpPr>
      <p:grpSpPr>
        <a:xfrm>
          <a:off x="0" y="0"/>
          <a:ext cx="0" cy="0"/>
          <a:chOff x="0" y="0"/>
          <a:chExt cx="0" cy="0"/>
        </a:xfrm>
      </p:grpSpPr>
      <p:grpSp>
        <p:nvGrpSpPr>
          <p:cNvPr id="4430" name="Google Shape;4430;p39"/>
          <p:cNvGrpSpPr/>
          <p:nvPr/>
        </p:nvGrpSpPr>
        <p:grpSpPr>
          <a:xfrm>
            <a:off x="6825476" y="2040407"/>
            <a:ext cx="586657" cy="582213"/>
            <a:chOff x="4146244" y="1421796"/>
            <a:chExt cx="369874" cy="367095"/>
          </a:xfrm>
        </p:grpSpPr>
        <p:sp>
          <p:nvSpPr>
            <p:cNvPr id="4431" name="Google Shape;4431;p39"/>
            <p:cNvSpPr/>
            <p:nvPr/>
          </p:nvSpPr>
          <p:spPr>
            <a:xfrm>
              <a:off x="4253745" y="1527684"/>
              <a:ext cx="155513" cy="155179"/>
            </a:xfrm>
            <a:custGeom>
              <a:avLst/>
              <a:gdLst/>
              <a:ahLst/>
              <a:cxnLst/>
              <a:rect l="l" t="t" r="r" b="b"/>
              <a:pathLst>
                <a:path w="5597" h="5585" extrusionOk="0">
                  <a:moveTo>
                    <a:pt x="2763" y="1"/>
                  </a:moveTo>
                  <a:cubicBezTo>
                    <a:pt x="2513" y="1"/>
                    <a:pt x="2239" y="36"/>
                    <a:pt x="2001" y="108"/>
                  </a:cubicBezTo>
                  <a:cubicBezTo>
                    <a:pt x="1870" y="155"/>
                    <a:pt x="1787" y="286"/>
                    <a:pt x="1822" y="429"/>
                  </a:cubicBezTo>
                  <a:cubicBezTo>
                    <a:pt x="1861" y="545"/>
                    <a:pt x="1954" y="621"/>
                    <a:pt x="2070" y="621"/>
                  </a:cubicBezTo>
                  <a:cubicBezTo>
                    <a:pt x="2097" y="621"/>
                    <a:pt x="2126" y="617"/>
                    <a:pt x="2156" y="608"/>
                  </a:cubicBezTo>
                  <a:cubicBezTo>
                    <a:pt x="2358" y="548"/>
                    <a:pt x="2572" y="524"/>
                    <a:pt x="2775" y="524"/>
                  </a:cubicBezTo>
                  <a:cubicBezTo>
                    <a:pt x="4049" y="524"/>
                    <a:pt x="5061" y="1548"/>
                    <a:pt x="5061" y="2798"/>
                  </a:cubicBezTo>
                  <a:cubicBezTo>
                    <a:pt x="5061" y="4061"/>
                    <a:pt x="4025" y="5073"/>
                    <a:pt x="2775" y="5073"/>
                  </a:cubicBezTo>
                  <a:cubicBezTo>
                    <a:pt x="1525" y="5073"/>
                    <a:pt x="501" y="4049"/>
                    <a:pt x="501" y="2798"/>
                  </a:cubicBezTo>
                  <a:cubicBezTo>
                    <a:pt x="501" y="2394"/>
                    <a:pt x="608" y="2013"/>
                    <a:pt x="810" y="1655"/>
                  </a:cubicBezTo>
                  <a:cubicBezTo>
                    <a:pt x="894" y="1536"/>
                    <a:pt x="846" y="1370"/>
                    <a:pt x="727" y="1298"/>
                  </a:cubicBezTo>
                  <a:cubicBezTo>
                    <a:pt x="686" y="1274"/>
                    <a:pt x="639" y="1262"/>
                    <a:pt x="592" y="1262"/>
                  </a:cubicBezTo>
                  <a:cubicBezTo>
                    <a:pt x="504" y="1262"/>
                    <a:pt x="416" y="1304"/>
                    <a:pt x="370" y="1382"/>
                  </a:cubicBezTo>
                  <a:cubicBezTo>
                    <a:pt x="120" y="1822"/>
                    <a:pt x="1" y="2298"/>
                    <a:pt x="1" y="2787"/>
                  </a:cubicBezTo>
                  <a:cubicBezTo>
                    <a:pt x="1" y="4334"/>
                    <a:pt x="1251" y="5585"/>
                    <a:pt x="2799" y="5585"/>
                  </a:cubicBezTo>
                  <a:cubicBezTo>
                    <a:pt x="4346" y="5585"/>
                    <a:pt x="5597" y="4334"/>
                    <a:pt x="5597" y="2787"/>
                  </a:cubicBezTo>
                  <a:cubicBezTo>
                    <a:pt x="5573" y="1263"/>
                    <a:pt x="4311" y="1"/>
                    <a:pt x="2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39"/>
            <p:cNvSpPr/>
            <p:nvPr/>
          </p:nvSpPr>
          <p:spPr>
            <a:xfrm>
              <a:off x="4146244" y="1421796"/>
              <a:ext cx="369874" cy="367095"/>
            </a:xfrm>
            <a:custGeom>
              <a:avLst/>
              <a:gdLst/>
              <a:ahLst/>
              <a:cxnLst/>
              <a:rect l="l" t="t" r="r" b="b"/>
              <a:pathLst>
                <a:path w="13312" h="13212" extrusionOk="0">
                  <a:moveTo>
                    <a:pt x="7942" y="490"/>
                  </a:moveTo>
                  <a:cubicBezTo>
                    <a:pt x="8096" y="490"/>
                    <a:pt x="8192" y="609"/>
                    <a:pt x="8192" y="752"/>
                  </a:cubicBezTo>
                  <a:cubicBezTo>
                    <a:pt x="8192" y="883"/>
                    <a:pt x="8073" y="1002"/>
                    <a:pt x="7942" y="1002"/>
                  </a:cubicBezTo>
                  <a:cubicBezTo>
                    <a:pt x="7799" y="1002"/>
                    <a:pt x="7692" y="883"/>
                    <a:pt x="7692" y="752"/>
                  </a:cubicBezTo>
                  <a:cubicBezTo>
                    <a:pt x="7692" y="609"/>
                    <a:pt x="7799" y="490"/>
                    <a:pt x="7942" y="490"/>
                  </a:cubicBezTo>
                  <a:close/>
                  <a:moveTo>
                    <a:pt x="3703" y="1073"/>
                  </a:moveTo>
                  <a:cubicBezTo>
                    <a:pt x="3846" y="1073"/>
                    <a:pt x="3965" y="1192"/>
                    <a:pt x="3965" y="1323"/>
                  </a:cubicBezTo>
                  <a:cubicBezTo>
                    <a:pt x="3965" y="1442"/>
                    <a:pt x="3905" y="1537"/>
                    <a:pt x="3810" y="1585"/>
                  </a:cubicBezTo>
                  <a:cubicBezTo>
                    <a:pt x="3782" y="1594"/>
                    <a:pt x="3754" y="1599"/>
                    <a:pt x="3727" y="1599"/>
                  </a:cubicBezTo>
                  <a:cubicBezTo>
                    <a:pt x="3580" y="1599"/>
                    <a:pt x="3453" y="1474"/>
                    <a:pt x="3453" y="1323"/>
                  </a:cubicBezTo>
                  <a:cubicBezTo>
                    <a:pt x="3453" y="1192"/>
                    <a:pt x="3572" y="1085"/>
                    <a:pt x="3703" y="1073"/>
                  </a:cubicBezTo>
                  <a:close/>
                  <a:moveTo>
                    <a:pt x="10954" y="1716"/>
                  </a:moveTo>
                  <a:cubicBezTo>
                    <a:pt x="11109" y="1716"/>
                    <a:pt x="11252" y="1883"/>
                    <a:pt x="11204" y="2061"/>
                  </a:cubicBezTo>
                  <a:cubicBezTo>
                    <a:pt x="11168" y="2157"/>
                    <a:pt x="11073" y="2240"/>
                    <a:pt x="10954" y="2240"/>
                  </a:cubicBezTo>
                  <a:cubicBezTo>
                    <a:pt x="10847" y="2240"/>
                    <a:pt x="10740" y="2157"/>
                    <a:pt x="10692" y="2061"/>
                  </a:cubicBezTo>
                  <a:cubicBezTo>
                    <a:pt x="10656" y="1883"/>
                    <a:pt x="10775" y="1716"/>
                    <a:pt x="10954" y="1716"/>
                  </a:cubicBezTo>
                  <a:close/>
                  <a:moveTo>
                    <a:pt x="1679" y="3145"/>
                  </a:moveTo>
                  <a:cubicBezTo>
                    <a:pt x="1846" y="3145"/>
                    <a:pt x="1977" y="3311"/>
                    <a:pt x="1929" y="3490"/>
                  </a:cubicBezTo>
                  <a:cubicBezTo>
                    <a:pt x="1905" y="3585"/>
                    <a:pt x="1798" y="3669"/>
                    <a:pt x="1679" y="3669"/>
                  </a:cubicBezTo>
                  <a:cubicBezTo>
                    <a:pt x="1572" y="3669"/>
                    <a:pt x="1465" y="3585"/>
                    <a:pt x="1429" y="3490"/>
                  </a:cubicBezTo>
                  <a:cubicBezTo>
                    <a:pt x="1381" y="3311"/>
                    <a:pt x="1512" y="3145"/>
                    <a:pt x="1679" y="3145"/>
                  </a:cubicBezTo>
                  <a:close/>
                  <a:moveTo>
                    <a:pt x="12514" y="4300"/>
                  </a:moveTo>
                  <a:cubicBezTo>
                    <a:pt x="12656" y="4300"/>
                    <a:pt x="12764" y="4419"/>
                    <a:pt x="12764" y="4562"/>
                  </a:cubicBezTo>
                  <a:cubicBezTo>
                    <a:pt x="12764" y="4704"/>
                    <a:pt x="12645" y="4812"/>
                    <a:pt x="12514" y="4812"/>
                  </a:cubicBezTo>
                  <a:cubicBezTo>
                    <a:pt x="12383" y="4812"/>
                    <a:pt x="12264" y="4693"/>
                    <a:pt x="12264" y="4562"/>
                  </a:cubicBezTo>
                  <a:cubicBezTo>
                    <a:pt x="12240" y="4419"/>
                    <a:pt x="12359" y="4300"/>
                    <a:pt x="12514" y="4300"/>
                  </a:cubicBezTo>
                  <a:close/>
                  <a:moveTo>
                    <a:pt x="11990" y="8334"/>
                  </a:moveTo>
                  <a:cubicBezTo>
                    <a:pt x="12137" y="8334"/>
                    <a:pt x="12264" y="8459"/>
                    <a:pt x="12264" y="8610"/>
                  </a:cubicBezTo>
                  <a:cubicBezTo>
                    <a:pt x="12264" y="8741"/>
                    <a:pt x="12145" y="8848"/>
                    <a:pt x="12002" y="8860"/>
                  </a:cubicBezTo>
                  <a:cubicBezTo>
                    <a:pt x="11859" y="8860"/>
                    <a:pt x="11740" y="8741"/>
                    <a:pt x="11740" y="8610"/>
                  </a:cubicBezTo>
                  <a:cubicBezTo>
                    <a:pt x="11740" y="8491"/>
                    <a:pt x="11799" y="8384"/>
                    <a:pt x="11906" y="8348"/>
                  </a:cubicBezTo>
                  <a:cubicBezTo>
                    <a:pt x="11934" y="8338"/>
                    <a:pt x="11963" y="8334"/>
                    <a:pt x="11990" y="8334"/>
                  </a:cubicBezTo>
                  <a:close/>
                  <a:moveTo>
                    <a:pt x="9192" y="3514"/>
                  </a:moveTo>
                  <a:cubicBezTo>
                    <a:pt x="9501" y="3514"/>
                    <a:pt x="9763" y="3764"/>
                    <a:pt x="9763" y="4085"/>
                  </a:cubicBezTo>
                  <a:lnTo>
                    <a:pt x="9763" y="9169"/>
                  </a:lnTo>
                  <a:cubicBezTo>
                    <a:pt x="9763" y="9479"/>
                    <a:pt x="9501" y="9741"/>
                    <a:pt x="9192" y="9741"/>
                  </a:cubicBezTo>
                  <a:lnTo>
                    <a:pt x="4108" y="9741"/>
                  </a:lnTo>
                  <a:cubicBezTo>
                    <a:pt x="3786" y="9741"/>
                    <a:pt x="3536" y="9479"/>
                    <a:pt x="3536" y="9169"/>
                  </a:cubicBezTo>
                  <a:lnTo>
                    <a:pt x="3536" y="4085"/>
                  </a:lnTo>
                  <a:cubicBezTo>
                    <a:pt x="3536" y="3764"/>
                    <a:pt x="3786" y="3514"/>
                    <a:pt x="4108" y="3514"/>
                  </a:cubicBezTo>
                  <a:close/>
                  <a:moveTo>
                    <a:pt x="774" y="9467"/>
                  </a:moveTo>
                  <a:cubicBezTo>
                    <a:pt x="869" y="9467"/>
                    <a:pt x="976" y="9538"/>
                    <a:pt x="1024" y="9646"/>
                  </a:cubicBezTo>
                  <a:cubicBezTo>
                    <a:pt x="1084" y="9824"/>
                    <a:pt x="953" y="9991"/>
                    <a:pt x="774" y="9991"/>
                  </a:cubicBezTo>
                  <a:cubicBezTo>
                    <a:pt x="607" y="9991"/>
                    <a:pt x="476" y="9824"/>
                    <a:pt x="512" y="9646"/>
                  </a:cubicBezTo>
                  <a:cubicBezTo>
                    <a:pt x="548" y="9538"/>
                    <a:pt x="643" y="9467"/>
                    <a:pt x="774" y="9467"/>
                  </a:cubicBezTo>
                  <a:close/>
                  <a:moveTo>
                    <a:pt x="2584" y="11289"/>
                  </a:moveTo>
                  <a:cubicBezTo>
                    <a:pt x="2739" y="11289"/>
                    <a:pt x="2834" y="11408"/>
                    <a:pt x="2834" y="11539"/>
                  </a:cubicBezTo>
                  <a:cubicBezTo>
                    <a:pt x="2858" y="11682"/>
                    <a:pt x="2739" y="11789"/>
                    <a:pt x="2584" y="11789"/>
                  </a:cubicBezTo>
                  <a:cubicBezTo>
                    <a:pt x="2441" y="11789"/>
                    <a:pt x="2334" y="11670"/>
                    <a:pt x="2334" y="11539"/>
                  </a:cubicBezTo>
                  <a:cubicBezTo>
                    <a:pt x="2334" y="11384"/>
                    <a:pt x="2453" y="11289"/>
                    <a:pt x="2584" y="11289"/>
                  </a:cubicBezTo>
                  <a:close/>
                  <a:moveTo>
                    <a:pt x="5334" y="12217"/>
                  </a:moveTo>
                  <a:cubicBezTo>
                    <a:pt x="5441" y="12217"/>
                    <a:pt x="5548" y="12301"/>
                    <a:pt x="5596" y="12396"/>
                  </a:cubicBezTo>
                  <a:cubicBezTo>
                    <a:pt x="5656" y="12575"/>
                    <a:pt x="5513" y="12741"/>
                    <a:pt x="5334" y="12741"/>
                  </a:cubicBezTo>
                  <a:cubicBezTo>
                    <a:pt x="5179" y="12741"/>
                    <a:pt x="5036" y="12575"/>
                    <a:pt x="5084" y="12396"/>
                  </a:cubicBezTo>
                  <a:cubicBezTo>
                    <a:pt x="5120" y="12301"/>
                    <a:pt x="5215" y="12217"/>
                    <a:pt x="5334" y="12217"/>
                  </a:cubicBezTo>
                  <a:close/>
                  <a:moveTo>
                    <a:pt x="7945" y="0"/>
                  </a:moveTo>
                  <a:cubicBezTo>
                    <a:pt x="7512" y="0"/>
                    <a:pt x="7156" y="338"/>
                    <a:pt x="7156" y="775"/>
                  </a:cubicBezTo>
                  <a:cubicBezTo>
                    <a:pt x="7156" y="1121"/>
                    <a:pt x="7382" y="1395"/>
                    <a:pt x="7680" y="1502"/>
                  </a:cubicBezTo>
                  <a:lnTo>
                    <a:pt x="7680" y="1954"/>
                  </a:lnTo>
                  <a:lnTo>
                    <a:pt x="6632" y="1954"/>
                  </a:lnTo>
                  <a:cubicBezTo>
                    <a:pt x="6489" y="1954"/>
                    <a:pt x="6382" y="2073"/>
                    <a:pt x="6382" y="2204"/>
                  </a:cubicBezTo>
                  <a:lnTo>
                    <a:pt x="6382" y="2978"/>
                  </a:lnTo>
                  <a:lnTo>
                    <a:pt x="5298" y="2978"/>
                  </a:lnTo>
                  <a:lnTo>
                    <a:pt x="5298" y="1311"/>
                  </a:lnTo>
                  <a:cubicBezTo>
                    <a:pt x="5298" y="1156"/>
                    <a:pt x="5179" y="1061"/>
                    <a:pt x="5036" y="1061"/>
                  </a:cubicBezTo>
                  <a:lnTo>
                    <a:pt x="4465" y="1061"/>
                  </a:lnTo>
                  <a:cubicBezTo>
                    <a:pt x="4351" y="766"/>
                    <a:pt x="4054" y="536"/>
                    <a:pt x="3717" y="536"/>
                  </a:cubicBezTo>
                  <a:cubicBezTo>
                    <a:pt x="3700" y="536"/>
                    <a:pt x="3684" y="536"/>
                    <a:pt x="3667" y="537"/>
                  </a:cubicBezTo>
                  <a:cubicBezTo>
                    <a:pt x="3286" y="561"/>
                    <a:pt x="2977" y="883"/>
                    <a:pt x="2953" y="1264"/>
                  </a:cubicBezTo>
                  <a:cubicBezTo>
                    <a:pt x="2929" y="1716"/>
                    <a:pt x="3286" y="2097"/>
                    <a:pt x="3727" y="2097"/>
                  </a:cubicBezTo>
                  <a:cubicBezTo>
                    <a:pt x="4072" y="2097"/>
                    <a:pt x="4358" y="1883"/>
                    <a:pt x="4465" y="1585"/>
                  </a:cubicBezTo>
                  <a:lnTo>
                    <a:pt x="4786" y="1585"/>
                  </a:lnTo>
                  <a:lnTo>
                    <a:pt x="4786" y="2978"/>
                  </a:lnTo>
                  <a:lnTo>
                    <a:pt x="4120" y="2978"/>
                  </a:lnTo>
                  <a:cubicBezTo>
                    <a:pt x="3524" y="2978"/>
                    <a:pt x="3036" y="3466"/>
                    <a:pt x="3036" y="4062"/>
                  </a:cubicBezTo>
                  <a:lnTo>
                    <a:pt x="3036" y="6300"/>
                  </a:lnTo>
                  <a:lnTo>
                    <a:pt x="1977" y="6300"/>
                  </a:lnTo>
                  <a:lnTo>
                    <a:pt x="1977" y="4145"/>
                  </a:lnTo>
                  <a:cubicBezTo>
                    <a:pt x="2286" y="4026"/>
                    <a:pt x="2524" y="3704"/>
                    <a:pt x="2500" y="3347"/>
                  </a:cubicBezTo>
                  <a:cubicBezTo>
                    <a:pt x="2465" y="2966"/>
                    <a:pt x="2155" y="2657"/>
                    <a:pt x="1762" y="2633"/>
                  </a:cubicBezTo>
                  <a:cubicBezTo>
                    <a:pt x="1748" y="2632"/>
                    <a:pt x="1734" y="2632"/>
                    <a:pt x="1721" y="2632"/>
                  </a:cubicBezTo>
                  <a:cubicBezTo>
                    <a:pt x="1297" y="2632"/>
                    <a:pt x="929" y="2980"/>
                    <a:pt x="929" y="3407"/>
                  </a:cubicBezTo>
                  <a:cubicBezTo>
                    <a:pt x="929" y="3752"/>
                    <a:pt x="1155" y="4038"/>
                    <a:pt x="1453" y="4133"/>
                  </a:cubicBezTo>
                  <a:lnTo>
                    <a:pt x="1453" y="6550"/>
                  </a:lnTo>
                  <a:cubicBezTo>
                    <a:pt x="1453" y="6693"/>
                    <a:pt x="1572" y="6800"/>
                    <a:pt x="1703" y="6800"/>
                  </a:cubicBezTo>
                  <a:lnTo>
                    <a:pt x="3036" y="6800"/>
                  </a:lnTo>
                  <a:lnTo>
                    <a:pt x="3036" y="7371"/>
                  </a:lnTo>
                  <a:lnTo>
                    <a:pt x="798" y="7371"/>
                  </a:lnTo>
                  <a:cubicBezTo>
                    <a:pt x="655" y="7371"/>
                    <a:pt x="548" y="7491"/>
                    <a:pt x="548" y="7622"/>
                  </a:cubicBezTo>
                  <a:lnTo>
                    <a:pt x="548" y="8943"/>
                  </a:lnTo>
                  <a:cubicBezTo>
                    <a:pt x="238" y="9062"/>
                    <a:pt x="0" y="9372"/>
                    <a:pt x="24" y="9729"/>
                  </a:cubicBezTo>
                  <a:cubicBezTo>
                    <a:pt x="60" y="10122"/>
                    <a:pt x="369" y="10431"/>
                    <a:pt x="750" y="10443"/>
                  </a:cubicBezTo>
                  <a:cubicBezTo>
                    <a:pt x="771" y="10445"/>
                    <a:pt x="792" y="10446"/>
                    <a:pt x="813" y="10446"/>
                  </a:cubicBezTo>
                  <a:cubicBezTo>
                    <a:pt x="1237" y="10446"/>
                    <a:pt x="1584" y="10101"/>
                    <a:pt x="1584" y="9681"/>
                  </a:cubicBezTo>
                  <a:cubicBezTo>
                    <a:pt x="1584" y="9336"/>
                    <a:pt x="1369" y="9050"/>
                    <a:pt x="1072" y="8943"/>
                  </a:cubicBezTo>
                  <a:lnTo>
                    <a:pt x="1072" y="7872"/>
                  </a:lnTo>
                  <a:lnTo>
                    <a:pt x="3048" y="7872"/>
                  </a:lnTo>
                  <a:lnTo>
                    <a:pt x="3048" y="8645"/>
                  </a:lnTo>
                  <a:lnTo>
                    <a:pt x="2631" y="8645"/>
                  </a:lnTo>
                  <a:cubicBezTo>
                    <a:pt x="2477" y="8645"/>
                    <a:pt x="2381" y="8765"/>
                    <a:pt x="2381" y="8895"/>
                  </a:cubicBezTo>
                  <a:lnTo>
                    <a:pt x="2381" y="10741"/>
                  </a:lnTo>
                  <a:cubicBezTo>
                    <a:pt x="2048" y="10872"/>
                    <a:pt x="1822" y="11193"/>
                    <a:pt x="1858" y="11562"/>
                  </a:cubicBezTo>
                  <a:cubicBezTo>
                    <a:pt x="1905" y="11920"/>
                    <a:pt x="2179" y="12205"/>
                    <a:pt x="2536" y="12229"/>
                  </a:cubicBezTo>
                  <a:cubicBezTo>
                    <a:pt x="2570" y="12233"/>
                    <a:pt x="2604" y="12236"/>
                    <a:pt x="2637" y="12236"/>
                  </a:cubicBezTo>
                  <a:cubicBezTo>
                    <a:pt x="3068" y="12236"/>
                    <a:pt x="3417" y="11887"/>
                    <a:pt x="3417" y="11467"/>
                  </a:cubicBezTo>
                  <a:cubicBezTo>
                    <a:pt x="3417" y="11122"/>
                    <a:pt x="3191" y="10836"/>
                    <a:pt x="2893" y="10729"/>
                  </a:cubicBezTo>
                  <a:lnTo>
                    <a:pt x="2893" y="9157"/>
                  </a:lnTo>
                  <a:lnTo>
                    <a:pt x="3048" y="9157"/>
                  </a:lnTo>
                  <a:cubicBezTo>
                    <a:pt x="3072" y="9741"/>
                    <a:pt x="3548" y="10193"/>
                    <a:pt x="4132" y="10193"/>
                  </a:cubicBezTo>
                  <a:lnTo>
                    <a:pt x="6406" y="10193"/>
                  </a:lnTo>
                  <a:lnTo>
                    <a:pt x="6406" y="10717"/>
                  </a:lnTo>
                  <a:lnTo>
                    <a:pt x="5370" y="10717"/>
                  </a:lnTo>
                  <a:cubicBezTo>
                    <a:pt x="5215" y="10717"/>
                    <a:pt x="5120" y="10836"/>
                    <a:pt x="5120" y="10967"/>
                  </a:cubicBezTo>
                  <a:lnTo>
                    <a:pt x="5120" y="11682"/>
                  </a:lnTo>
                  <a:cubicBezTo>
                    <a:pt x="4786" y="11801"/>
                    <a:pt x="4560" y="12134"/>
                    <a:pt x="4596" y="12515"/>
                  </a:cubicBezTo>
                  <a:cubicBezTo>
                    <a:pt x="4644" y="12872"/>
                    <a:pt x="4917" y="13158"/>
                    <a:pt x="5275" y="13206"/>
                  </a:cubicBezTo>
                  <a:cubicBezTo>
                    <a:pt x="5309" y="13210"/>
                    <a:pt x="5342" y="13212"/>
                    <a:pt x="5375" y="13212"/>
                  </a:cubicBezTo>
                  <a:cubicBezTo>
                    <a:pt x="5805" y="13212"/>
                    <a:pt x="6144" y="12863"/>
                    <a:pt x="6144" y="12432"/>
                  </a:cubicBezTo>
                  <a:cubicBezTo>
                    <a:pt x="6144" y="12086"/>
                    <a:pt x="5918" y="11801"/>
                    <a:pt x="5620" y="11705"/>
                  </a:cubicBezTo>
                  <a:lnTo>
                    <a:pt x="5620" y="11253"/>
                  </a:lnTo>
                  <a:lnTo>
                    <a:pt x="6668" y="11253"/>
                  </a:lnTo>
                  <a:cubicBezTo>
                    <a:pt x="6811" y="11253"/>
                    <a:pt x="6918" y="11134"/>
                    <a:pt x="6918" y="11003"/>
                  </a:cubicBezTo>
                  <a:lnTo>
                    <a:pt x="6918" y="10229"/>
                  </a:lnTo>
                  <a:lnTo>
                    <a:pt x="8275" y="10229"/>
                  </a:lnTo>
                  <a:lnTo>
                    <a:pt x="8275" y="10872"/>
                  </a:lnTo>
                  <a:cubicBezTo>
                    <a:pt x="8275" y="11003"/>
                    <a:pt x="8358" y="11122"/>
                    <a:pt x="8489" y="11134"/>
                  </a:cubicBezTo>
                  <a:cubicBezTo>
                    <a:pt x="8507" y="11138"/>
                    <a:pt x="8524" y="11139"/>
                    <a:pt x="8541" y="11139"/>
                  </a:cubicBezTo>
                  <a:cubicBezTo>
                    <a:pt x="8682" y="11139"/>
                    <a:pt x="8787" y="11012"/>
                    <a:pt x="8787" y="10884"/>
                  </a:cubicBezTo>
                  <a:lnTo>
                    <a:pt x="8787" y="10229"/>
                  </a:lnTo>
                  <a:lnTo>
                    <a:pt x="9204" y="10229"/>
                  </a:lnTo>
                  <a:cubicBezTo>
                    <a:pt x="9799" y="10229"/>
                    <a:pt x="10299" y="9741"/>
                    <a:pt x="10299" y="9146"/>
                  </a:cubicBezTo>
                  <a:lnTo>
                    <a:pt x="10299" y="8824"/>
                  </a:lnTo>
                  <a:lnTo>
                    <a:pt x="11275" y="8824"/>
                  </a:lnTo>
                  <a:cubicBezTo>
                    <a:pt x="11386" y="9124"/>
                    <a:pt x="11663" y="9351"/>
                    <a:pt x="11990" y="9351"/>
                  </a:cubicBezTo>
                  <a:cubicBezTo>
                    <a:pt x="12014" y="9351"/>
                    <a:pt x="12037" y="9350"/>
                    <a:pt x="12061" y="9348"/>
                  </a:cubicBezTo>
                  <a:cubicBezTo>
                    <a:pt x="12454" y="9324"/>
                    <a:pt x="12764" y="9003"/>
                    <a:pt x="12776" y="8622"/>
                  </a:cubicBezTo>
                  <a:cubicBezTo>
                    <a:pt x="12811" y="8169"/>
                    <a:pt x="12454" y="7788"/>
                    <a:pt x="12002" y="7788"/>
                  </a:cubicBezTo>
                  <a:cubicBezTo>
                    <a:pt x="11656" y="7788"/>
                    <a:pt x="11383" y="8014"/>
                    <a:pt x="11275" y="8312"/>
                  </a:cubicBezTo>
                  <a:lnTo>
                    <a:pt x="10287" y="8312"/>
                  </a:lnTo>
                  <a:lnTo>
                    <a:pt x="10287" y="6848"/>
                  </a:lnTo>
                  <a:lnTo>
                    <a:pt x="12514" y="6848"/>
                  </a:lnTo>
                  <a:lnTo>
                    <a:pt x="12514" y="6883"/>
                  </a:lnTo>
                  <a:cubicBezTo>
                    <a:pt x="12656" y="6883"/>
                    <a:pt x="12764" y="6764"/>
                    <a:pt x="12764" y="6621"/>
                  </a:cubicBezTo>
                  <a:lnTo>
                    <a:pt x="12764" y="5300"/>
                  </a:lnTo>
                  <a:cubicBezTo>
                    <a:pt x="13073" y="5181"/>
                    <a:pt x="13311" y="4871"/>
                    <a:pt x="13288" y="4514"/>
                  </a:cubicBezTo>
                  <a:cubicBezTo>
                    <a:pt x="13252" y="4121"/>
                    <a:pt x="12942" y="3823"/>
                    <a:pt x="12561" y="3800"/>
                  </a:cubicBezTo>
                  <a:cubicBezTo>
                    <a:pt x="12540" y="3798"/>
                    <a:pt x="12520" y="3797"/>
                    <a:pt x="12499" y="3797"/>
                  </a:cubicBezTo>
                  <a:cubicBezTo>
                    <a:pt x="12074" y="3797"/>
                    <a:pt x="11728" y="4142"/>
                    <a:pt x="11728" y="4574"/>
                  </a:cubicBezTo>
                  <a:cubicBezTo>
                    <a:pt x="11728" y="4919"/>
                    <a:pt x="11942" y="5193"/>
                    <a:pt x="12240" y="5300"/>
                  </a:cubicBezTo>
                  <a:lnTo>
                    <a:pt x="12240" y="6371"/>
                  </a:lnTo>
                  <a:lnTo>
                    <a:pt x="10263" y="6371"/>
                  </a:lnTo>
                  <a:lnTo>
                    <a:pt x="10263" y="4169"/>
                  </a:lnTo>
                  <a:lnTo>
                    <a:pt x="10930" y="4169"/>
                  </a:lnTo>
                  <a:cubicBezTo>
                    <a:pt x="11085" y="4169"/>
                    <a:pt x="11192" y="4050"/>
                    <a:pt x="11192" y="3919"/>
                  </a:cubicBezTo>
                  <a:lnTo>
                    <a:pt x="11192" y="2704"/>
                  </a:lnTo>
                  <a:cubicBezTo>
                    <a:pt x="11513" y="2585"/>
                    <a:pt x="11752" y="2252"/>
                    <a:pt x="11692" y="1859"/>
                  </a:cubicBezTo>
                  <a:cubicBezTo>
                    <a:pt x="11644" y="1502"/>
                    <a:pt x="11371" y="1216"/>
                    <a:pt x="11013" y="1180"/>
                  </a:cubicBezTo>
                  <a:cubicBezTo>
                    <a:pt x="10980" y="1176"/>
                    <a:pt x="10948" y="1174"/>
                    <a:pt x="10915" y="1174"/>
                  </a:cubicBezTo>
                  <a:cubicBezTo>
                    <a:pt x="10484" y="1174"/>
                    <a:pt x="10144" y="1534"/>
                    <a:pt x="10144" y="1966"/>
                  </a:cubicBezTo>
                  <a:cubicBezTo>
                    <a:pt x="10144" y="2311"/>
                    <a:pt x="10370" y="2609"/>
                    <a:pt x="10668" y="2716"/>
                  </a:cubicBezTo>
                  <a:lnTo>
                    <a:pt x="10668" y="3645"/>
                  </a:lnTo>
                  <a:lnTo>
                    <a:pt x="10180" y="3645"/>
                  </a:lnTo>
                  <a:cubicBezTo>
                    <a:pt x="10001" y="3264"/>
                    <a:pt x="9620" y="2990"/>
                    <a:pt x="9180" y="2990"/>
                  </a:cubicBezTo>
                  <a:lnTo>
                    <a:pt x="6906" y="2990"/>
                  </a:lnTo>
                  <a:lnTo>
                    <a:pt x="6906" y="2478"/>
                  </a:lnTo>
                  <a:lnTo>
                    <a:pt x="7942" y="2478"/>
                  </a:lnTo>
                  <a:cubicBezTo>
                    <a:pt x="8096" y="2478"/>
                    <a:pt x="8192" y="2359"/>
                    <a:pt x="8192" y="2216"/>
                  </a:cubicBezTo>
                  <a:lnTo>
                    <a:pt x="8192" y="1502"/>
                  </a:lnTo>
                  <a:cubicBezTo>
                    <a:pt x="8513" y="1383"/>
                    <a:pt x="8751" y="1073"/>
                    <a:pt x="8716" y="716"/>
                  </a:cubicBezTo>
                  <a:cubicBezTo>
                    <a:pt x="8692" y="335"/>
                    <a:pt x="8370" y="13"/>
                    <a:pt x="7989" y="2"/>
                  </a:cubicBezTo>
                  <a:cubicBezTo>
                    <a:pt x="7974" y="1"/>
                    <a:pt x="7960" y="0"/>
                    <a:pt x="7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39"/>
            <p:cNvSpPr/>
            <p:nvPr/>
          </p:nvSpPr>
          <p:spPr>
            <a:xfrm>
              <a:off x="4424456" y="1717900"/>
              <a:ext cx="51958" cy="64600"/>
            </a:xfrm>
            <a:custGeom>
              <a:avLst/>
              <a:gdLst/>
              <a:ahLst/>
              <a:cxnLst/>
              <a:rect l="l" t="t" r="r" b="b"/>
              <a:pathLst>
                <a:path w="1870" h="2325" extrusionOk="0">
                  <a:moveTo>
                    <a:pt x="1084" y="1275"/>
                  </a:moveTo>
                  <a:cubicBezTo>
                    <a:pt x="1191" y="1275"/>
                    <a:pt x="1286" y="1358"/>
                    <a:pt x="1334" y="1453"/>
                  </a:cubicBezTo>
                  <a:cubicBezTo>
                    <a:pt x="1393" y="1644"/>
                    <a:pt x="1262" y="1798"/>
                    <a:pt x="1096" y="1798"/>
                  </a:cubicBezTo>
                  <a:cubicBezTo>
                    <a:pt x="941" y="1798"/>
                    <a:pt x="798" y="1632"/>
                    <a:pt x="846" y="1453"/>
                  </a:cubicBezTo>
                  <a:cubicBezTo>
                    <a:pt x="881" y="1358"/>
                    <a:pt x="977" y="1275"/>
                    <a:pt x="1084" y="1275"/>
                  </a:cubicBezTo>
                  <a:close/>
                  <a:moveTo>
                    <a:pt x="298" y="1"/>
                  </a:moveTo>
                  <a:cubicBezTo>
                    <a:pt x="167" y="1"/>
                    <a:pt x="48" y="96"/>
                    <a:pt x="24" y="227"/>
                  </a:cubicBezTo>
                  <a:cubicBezTo>
                    <a:pt x="0" y="394"/>
                    <a:pt x="131" y="524"/>
                    <a:pt x="286" y="524"/>
                  </a:cubicBezTo>
                  <a:lnTo>
                    <a:pt x="834" y="524"/>
                  </a:lnTo>
                  <a:lnTo>
                    <a:pt x="834" y="822"/>
                  </a:lnTo>
                  <a:cubicBezTo>
                    <a:pt x="524" y="941"/>
                    <a:pt x="286" y="1251"/>
                    <a:pt x="310" y="1608"/>
                  </a:cubicBezTo>
                  <a:cubicBezTo>
                    <a:pt x="346" y="2001"/>
                    <a:pt x="655" y="2310"/>
                    <a:pt x="1036" y="2322"/>
                  </a:cubicBezTo>
                  <a:cubicBezTo>
                    <a:pt x="1057" y="2324"/>
                    <a:pt x="1078" y="2325"/>
                    <a:pt x="1098" y="2325"/>
                  </a:cubicBezTo>
                  <a:cubicBezTo>
                    <a:pt x="1523" y="2325"/>
                    <a:pt x="1870" y="1980"/>
                    <a:pt x="1870" y="1548"/>
                  </a:cubicBezTo>
                  <a:cubicBezTo>
                    <a:pt x="1870" y="1191"/>
                    <a:pt x="1667" y="905"/>
                    <a:pt x="1358" y="810"/>
                  </a:cubicBezTo>
                  <a:lnTo>
                    <a:pt x="1358" y="251"/>
                  </a:lnTo>
                  <a:cubicBezTo>
                    <a:pt x="1358" y="108"/>
                    <a:pt x="1239"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39"/>
            <p:cNvSpPr/>
            <p:nvPr/>
          </p:nvSpPr>
          <p:spPr>
            <a:xfrm>
              <a:off x="4403283" y="1717567"/>
              <a:ext cx="16893" cy="14587"/>
            </a:xfrm>
            <a:custGeom>
              <a:avLst/>
              <a:gdLst/>
              <a:ahLst/>
              <a:cxnLst/>
              <a:rect l="l" t="t" r="r" b="b"/>
              <a:pathLst>
                <a:path w="608" h="525" extrusionOk="0">
                  <a:moveTo>
                    <a:pt x="310" y="1"/>
                  </a:moveTo>
                  <a:cubicBezTo>
                    <a:pt x="191" y="1"/>
                    <a:pt x="96" y="72"/>
                    <a:pt x="60" y="179"/>
                  </a:cubicBezTo>
                  <a:cubicBezTo>
                    <a:pt x="0" y="358"/>
                    <a:pt x="131" y="525"/>
                    <a:pt x="310" y="525"/>
                  </a:cubicBezTo>
                  <a:cubicBezTo>
                    <a:pt x="429" y="525"/>
                    <a:pt x="524" y="441"/>
                    <a:pt x="572" y="346"/>
                  </a:cubicBezTo>
                  <a:cubicBezTo>
                    <a:pt x="608" y="167"/>
                    <a:pt x="477"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39"/>
            <p:cNvSpPr/>
            <p:nvPr/>
          </p:nvSpPr>
          <p:spPr>
            <a:xfrm>
              <a:off x="4274583" y="1546578"/>
              <a:ext cx="15921" cy="14559"/>
            </a:xfrm>
            <a:custGeom>
              <a:avLst/>
              <a:gdLst/>
              <a:ahLst/>
              <a:cxnLst/>
              <a:rect l="l" t="t" r="r" b="b"/>
              <a:pathLst>
                <a:path w="573" h="524" extrusionOk="0">
                  <a:moveTo>
                    <a:pt x="291" y="1"/>
                  </a:moveTo>
                  <a:cubicBezTo>
                    <a:pt x="226" y="1"/>
                    <a:pt x="160" y="24"/>
                    <a:pt x="108" y="71"/>
                  </a:cubicBezTo>
                  <a:cubicBezTo>
                    <a:pt x="1" y="166"/>
                    <a:pt x="1" y="333"/>
                    <a:pt x="96" y="440"/>
                  </a:cubicBezTo>
                  <a:cubicBezTo>
                    <a:pt x="156" y="499"/>
                    <a:pt x="215" y="523"/>
                    <a:pt x="287" y="523"/>
                  </a:cubicBezTo>
                  <a:cubicBezTo>
                    <a:pt x="346" y="523"/>
                    <a:pt x="406" y="499"/>
                    <a:pt x="465" y="452"/>
                  </a:cubicBezTo>
                  <a:cubicBezTo>
                    <a:pt x="572" y="344"/>
                    <a:pt x="572" y="190"/>
                    <a:pt x="477" y="83"/>
                  </a:cubicBezTo>
                  <a:cubicBezTo>
                    <a:pt x="428" y="27"/>
                    <a:pt x="360" y="1"/>
                    <a:pt x="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39"/>
            <p:cNvSpPr/>
            <p:nvPr/>
          </p:nvSpPr>
          <p:spPr>
            <a:xfrm>
              <a:off x="4308676" y="1555386"/>
              <a:ext cx="47985" cy="101082"/>
            </a:xfrm>
            <a:custGeom>
              <a:avLst/>
              <a:gdLst/>
              <a:ahLst/>
              <a:cxnLst/>
              <a:rect l="l" t="t" r="r" b="b"/>
              <a:pathLst>
                <a:path w="1727" h="3638" extrusionOk="0">
                  <a:moveTo>
                    <a:pt x="796" y="1"/>
                  </a:moveTo>
                  <a:cubicBezTo>
                    <a:pt x="766" y="1"/>
                    <a:pt x="735" y="6"/>
                    <a:pt x="703" y="16"/>
                  </a:cubicBezTo>
                  <a:cubicBezTo>
                    <a:pt x="595" y="51"/>
                    <a:pt x="524" y="147"/>
                    <a:pt x="524" y="266"/>
                  </a:cubicBezTo>
                  <a:lnTo>
                    <a:pt x="524" y="551"/>
                  </a:lnTo>
                  <a:cubicBezTo>
                    <a:pt x="524" y="551"/>
                    <a:pt x="488" y="563"/>
                    <a:pt x="476" y="575"/>
                  </a:cubicBezTo>
                  <a:cubicBezTo>
                    <a:pt x="298" y="658"/>
                    <a:pt x="143" y="801"/>
                    <a:pt x="72" y="980"/>
                  </a:cubicBezTo>
                  <a:cubicBezTo>
                    <a:pt x="0" y="1159"/>
                    <a:pt x="0" y="1373"/>
                    <a:pt x="72" y="1563"/>
                  </a:cubicBezTo>
                  <a:cubicBezTo>
                    <a:pt x="143" y="1742"/>
                    <a:pt x="298" y="1885"/>
                    <a:pt x="476" y="1968"/>
                  </a:cubicBezTo>
                  <a:lnTo>
                    <a:pt x="917" y="2159"/>
                  </a:lnTo>
                  <a:cubicBezTo>
                    <a:pt x="1036" y="2206"/>
                    <a:pt x="1095" y="2337"/>
                    <a:pt x="1036" y="2456"/>
                  </a:cubicBezTo>
                  <a:cubicBezTo>
                    <a:pt x="1012" y="2516"/>
                    <a:pt x="965" y="2563"/>
                    <a:pt x="917" y="2575"/>
                  </a:cubicBezTo>
                  <a:cubicBezTo>
                    <a:pt x="887" y="2587"/>
                    <a:pt x="857" y="2593"/>
                    <a:pt x="828" y="2593"/>
                  </a:cubicBezTo>
                  <a:cubicBezTo>
                    <a:pt x="798" y="2593"/>
                    <a:pt x="768" y="2587"/>
                    <a:pt x="738" y="2575"/>
                  </a:cubicBezTo>
                  <a:lnTo>
                    <a:pt x="524" y="2492"/>
                  </a:lnTo>
                  <a:cubicBezTo>
                    <a:pt x="489" y="2477"/>
                    <a:pt x="454" y="2471"/>
                    <a:pt x="420" y="2471"/>
                  </a:cubicBezTo>
                  <a:cubicBezTo>
                    <a:pt x="316" y="2471"/>
                    <a:pt x="224" y="2533"/>
                    <a:pt x="179" y="2623"/>
                  </a:cubicBezTo>
                  <a:cubicBezTo>
                    <a:pt x="119" y="2754"/>
                    <a:pt x="191" y="2909"/>
                    <a:pt x="310" y="2968"/>
                  </a:cubicBezTo>
                  <a:lnTo>
                    <a:pt x="536" y="3052"/>
                  </a:lnTo>
                  <a:lnTo>
                    <a:pt x="536" y="3361"/>
                  </a:lnTo>
                  <a:cubicBezTo>
                    <a:pt x="536" y="3504"/>
                    <a:pt x="619" y="3623"/>
                    <a:pt x="762" y="3635"/>
                  </a:cubicBezTo>
                  <a:cubicBezTo>
                    <a:pt x="774" y="3637"/>
                    <a:pt x="787" y="3638"/>
                    <a:pt x="799" y="3638"/>
                  </a:cubicBezTo>
                  <a:cubicBezTo>
                    <a:pt x="939" y="3638"/>
                    <a:pt x="1060" y="3516"/>
                    <a:pt x="1060" y="3385"/>
                  </a:cubicBezTo>
                  <a:lnTo>
                    <a:pt x="1060" y="3087"/>
                  </a:lnTo>
                  <a:cubicBezTo>
                    <a:pt x="1084" y="3087"/>
                    <a:pt x="1095" y="3064"/>
                    <a:pt x="1131" y="3052"/>
                  </a:cubicBezTo>
                  <a:cubicBezTo>
                    <a:pt x="1322" y="2980"/>
                    <a:pt x="1476" y="2825"/>
                    <a:pt x="1560" y="2647"/>
                  </a:cubicBezTo>
                  <a:cubicBezTo>
                    <a:pt x="1727" y="2266"/>
                    <a:pt x="1536" y="1837"/>
                    <a:pt x="1131" y="1671"/>
                  </a:cubicBezTo>
                  <a:lnTo>
                    <a:pt x="655" y="1480"/>
                  </a:lnTo>
                  <a:cubicBezTo>
                    <a:pt x="595" y="1444"/>
                    <a:pt x="548" y="1397"/>
                    <a:pt x="524" y="1361"/>
                  </a:cubicBezTo>
                  <a:cubicBezTo>
                    <a:pt x="488" y="1301"/>
                    <a:pt x="488" y="1242"/>
                    <a:pt x="524" y="1182"/>
                  </a:cubicBezTo>
                  <a:cubicBezTo>
                    <a:pt x="548" y="1123"/>
                    <a:pt x="595" y="1075"/>
                    <a:pt x="655" y="1063"/>
                  </a:cubicBezTo>
                  <a:cubicBezTo>
                    <a:pt x="685" y="1045"/>
                    <a:pt x="714" y="1037"/>
                    <a:pt x="744" y="1037"/>
                  </a:cubicBezTo>
                  <a:cubicBezTo>
                    <a:pt x="774" y="1037"/>
                    <a:pt x="804" y="1045"/>
                    <a:pt x="834" y="1063"/>
                  </a:cubicBezTo>
                  <a:lnTo>
                    <a:pt x="1072" y="1147"/>
                  </a:lnTo>
                  <a:cubicBezTo>
                    <a:pt x="1106" y="1161"/>
                    <a:pt x="1141" y="1168"/>
                    <a:pt x="1176" y="1168"/>
                  </a:cubicBezTo>
                  <a:cubicBezTo>
                    <a:pt x="1287" y="1168"/>
                    <a:pt x="1393" y="1098"/>
                    <a:pt x="1429" y="980"/>
                  </a:cubicBezTo>
                  <a:cubicBezTo>
                    <a:pt x="1476" y="849"/>
                    <a:pt x="1393" y="718"/>
                    <a:pt x="1274" y="670"/>
                  </a:cubicBezTo>
                  <a:lnTo>
                    <a:pt x="1060" y="587"/>
                  </a:lnTo>
                  <a:lnTo>
                    <a:pt x="1060" y="254"/>
                  </a:lnTo>
                  <a:cubicBezTo>
                    <a:pt x="1060" y="115"/>
                    <a:pt x="944" y="1"/>
                    <a:pt x="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7" name="Google Shape;4437;p39"/>
          <p:cNvGrpSpPr/>
          <p:nvPr/>
        </p:nvGrpSpPr>
        <p:grpSpPr>
          <a:xfrm>
            <a:off x="4279279" y="2045499"/>
            <a:ext cx="585599" cy="572034"/>
            <a:chOff x="3468735" y="1425463"/>
            <a:chExt cx="369207" cy="360677"/>
          </a:xfrm>
        </p:grpSpPr>
        <p:sp>
          <p:nvSpPr>
            <p:cNvPr id="4438" name="Google Shape;4438;p39"/>
            <p:cNvSpPr/>
            <p:nvPr/>
          </p:nvSpPr>
          <p:spPr>
            <a:xfrm>
              <a:off x="3468735" y="1512125"/>
              <a:ext cx="369207" cy="274016"/>
            </a:xfrm>
            <a:custGeom>
              <a:avLst/>
              <a:gdLst/>
              <a:ahLst/>
              <a:cxnLst/>
              <a:rect l="l" t="t" r="r" b="b"/>
              <a:pathLst>
                <a:path w="13288" h="9862" extrusionOk="0">
                  <a:moveTo>
                    <a:pt x="1655" y="4906"/>
                  </a:moveTo>
                  <a:cubicBezTo>
                    <a:pt x="1619" y="5002"/>
                    <a:pt x="1596" y="5073"/>
                    <a:pt x="1584" y="5156"/>
                  </a:cubicBezTo>
                  <a:lnTo>
                    <a:pt x="643" y="5156"/>
                  </a:lnTo>
                  <a:cubicBezTo>
                    <a:pt x="634" y="5160"/>
                    <a:pt x="625" y="5162"/>
                    <a:pt x="616" y="5162"/>
                  </a:cubicBezTo>
                  <a:cubicBezTo>
                    <a:pt x="567" y="5162"/>
                    <a:pt x="524" y="5108"/>
                    <a:pt x="524" y="5037"/>
                  </a:cubicBezTo>
                  <a:lnTo>
                    <a:pt x="524" y="4906"/>
                  </a:lnTo>
                  <a:close/>
                  <a:moveTo>
                    <a:pt x="12752" y="4918"/>
                  </a:moveTo>
                  <a:lnTo>
                    <a:pt x="12752" y="5061"/>
                  </a:lnTo>
                  <a:cubicBezTo>
                    <a:pt x="12776" y="5121"/>
                    <a:pt x="12716" y="5180"/>
                    <a:pt x="12633" y="5180"/>
                  </a:cubicBezTo>
                  <a:lnTo>
                    <a:pt x="11966" y="5180"/>
                  </a:lnTo>
                  <a:cubicBezTo>
                    <a:pt x="11954" y="5085"/>
                    <a:pt x="11918" y="5002"/>
                    <a:pt x="11894" y="4918"/>
                  </a:cubicBezTo>
                  <a:close/>
                  <a:moveTo>
                    <a:pt x="3120" y="4403"/>
                  </a:moveTo>
                  <a:cubicBezTo>
                    <a:pt x="3690" y="4403"/>
                    <a:pt x="4155" y="4863"/>
                    <a:pt x="4155" y="5442"/>
                  </a:cubicBezTo>
                  <a:cubicBezTo>
                    <a:pt x="4155" y="6025"/>
                    <a:pt x="3679" y="6490"/>
                    <a:pt x="3108" y="6490"/>
                  </a:cubicBezTo>
                  <a:cubicBezTo>
                    <a:pt x="2512" y="6490"/>
                    <a:pt x="2036" y="5978"/>
                    <a:pt x="2072" y="5371"/>
                  </a:cubicBezTo>
                  <a:cubicBezTo>
                    <a:pt x="2096" y="4859"/>
                    <a:pt x="2512" y="4442"/>
                    <a:pt x="3036" y="4406"/>
                  </a:cubicBezTo>
                  <a:cubicBezTo>
                    <a:pt x="3064" y="4404"/>
                    <a:pt x="3092" y="4403"/>
                    <a:pt x="3120" y="4403"/>
                  </a:cubicBezTo>
                  <a:close/>
                  <a:moveTo>
                    <a:pt x="10430" y="4406"/>
                  </a:moveTo>
                  <a:cubicBezTo>
                    <a:pt x="11002" y="4406"/>
                    <a:pt x="11478" y="4859"/>
                    <a:pt x="11478" y="5442"/>
                  </a:cubicBezTo>
                  <a:cubicBezTo>
                    <a:pt x="11478" y="6025"/>
                    <a:pt x="11002" y="6490"/>
                    <a:pt x="10430" y="6490"/>
                  </a:cubicBezTo>
                  <a:cubicBezTo>
                    <a:pt x="9870" y="6490"/>
                    <a:pt x="9394" y="6025"/>
                    <a:pt x="9394" y="5442"/>
                  </a:cubicBezTo>
                  <a:cubicBezTo>
                    <a:pt x="9394" y="4882"/>
                    <a:pt x="9859" y="4406"/>
                    <a:pt x="10430" y="4406"/>
                  </a:cubicBezTo>
                  <a:close/>
                  <a:moveTo>
                    <a:pt x="6120" y="8288"/>
                  </a:moveTo>
                  <a:lnTo>
                    <a:pt x="6120" y="8419"/>
                  </a:lnTo>
                  <a:lnTo>
                    <a:pt x="6120" y="9193"/>
                  </a:lnTo>
                  <a:lnTo>
                    <a:pt x="6120" y="9324"/>
                  </a:lnTo>
                  <a:lnTo>
                    <a:pt x="5596" y="9324"/>
                  </a:lnTo>
                  <a:cubicBezTo>
                    <a:pt x="5525" y="9324"/>
                    <a:pt x="5465" y="9264"/>
                    <a:pt x="5465" y="9193"/>
                  </a:cubicBezTo>
                  <a:lnTo>
                    <a:pt x="5465" y="8419"/>
                  </a:lnTo>
                  <a:cubicBezTo>
                    <a:pt x="5477" y="8347"/>
                    <a:pt x="5537" y="8288"/>
                    <a:pt x="5596" y="8288"/>
                  </a:cubicBezTo>
                  <a:close/>
                  <a:moveTo>
                    <a:pt x="3882" y="1"/>
                  </a:moveTo>
                  <a:cubicBezTo>
                    <a:pt x="3501" y="1"/>
                    <a:pt x="3167" y="299"/>
                    <a:pt x="3108" y="739"/>
                  </a:cubicBezTo>
                  <a:lnTo>
                    <a:pt x="2893" y="2335"/>
                  </a:lnTo>
                  <a:lnTo>
                    <a:pt x="1167" y="2358"/>
                  </a:lnTo>
                  <a:cubicBezTo>
                    <a:pt x="726" y="2358"/>
                    <a:pt x="393" y="2751"/>
                    <a:pt x="393" y="3216"/>
                  </a:cubicBezTo>
                  <a:lnTo>
                    <a:pt x="393" y="4418"/>
                  </a:lnTo>
                  <a:lnTo>
                    <a:pt x="250" y="4418"/>
                  </a:lnTo>
                  <a:cubicBezTo>
                    <a:pt x="107" y="4418"/>
                    <a:pt x="0" y="4537"/>
                    <a:pt x="0" y="4668"/>
                  </a:cubicBezTo>
                  <a:lnTo>
                    <a:pt x="0" y="5049"/>
                  </a:lnTo>
                  <a:cubicBezTo>
                    <a:pt x="0" y="5406"/>
                    <a:pt x="298" y="5704"/>
                    <a:pt x="655" y="5704"/>
                  </a:cubicBezTo>
                  <a:lnTo>
                    <a:pt x="905" y="5704"/>
                  </a:lnTo>
                  <a:lnTo>
                    <a:pt x="905" y="9073"/>
                  </a:lnTo>
                  <a:cubicBezTo>
                    <a:pt x="905" y="9490"/>
                    <a:pt x="1226" y="9835"/>
                    <a:pt x="1619" y="9859"/>
                  </a:cubicBezTo>
                  <a:cubicBezTo>
                    <a:pt x="1641" y="9861"/>
                    <a:pt x="1662" y="9862"/>
                    <a:pt x="1683" y="9862"/>
                  </a:cubicBezTo>
                  <a:cubicBezTo>
                    <a:pt x="2117" y="9862"/>
                    <a:pt x="2453" y="9517"/>
                    <a:pt x="2453" y="9085"/>
                  </a:cubicBezTo>
                  <a:lnTo>
                    <a:pt x="2453" y="7990"/>
                  </a:lnTo>
                  <a:cubicBezTo>
                    <a:pt x="2453" y="7859"/>
                    <a:pt x="2548" y="7740"/>
                    <a:pt x="2679" y="7716"/>
                  </a:cubicBezTo>
                  <a:cubicBezTo>
                    <a:pt x="2692" y="7714"/>
                    <a:pt x="2705" y="7713"/>
                    <a:pt x="2718" y="7713"/>
                  </a:cubicBezTo>
                  <a:cubicBezTo>
                    <a:pt x="2866" y="7713"/>
                    <a:pt x="2977" y="7836"/>
                    <a:pt x="2977" y="7978"/>
                  </a:cubicBezTo>
                  <a:lnTo>
                    <a:pt x="2977" y="8300"/>
                  </a:lnTo>
                  <a:cubicBezTo>
                    <a:pt x="2977" y="8728"/>
                    <a:pt x="3322" y="9073"/>
                    <a:pt x="3751" y="9073"/>
                  </a:cubicBezTo>
                  <a:lnTo>
                    <a:pt x="4941" y="9073"/>
                  </a:lnTo>
                  <a:lnTo>
                    <a:pt x="4941" y="9466"/>
                  </a:lnTo>
                  <a:cubicBezTo>
                    <a:pt x="4941" y="9669"/>
                    <a:pt x="5120" y="9847"/>
                    <a:pt x="5334" y="9847"/>
                  </a:cubicBezTo>
                  <a:lnTo>
                    <a:pt x="6477" y="9847"/>
                  </a:lnTo>
                  <a:cubicBezTo>
                    <a:pt x="6560" y="9847"/>
                    <a:pt x="6620" y="9776"/>
                    <a:pt x="6620" y="9705"/>
                  </a:cubicBezTo>
                  <a:lnTo>
                    <a:pt x="6620" y="9466"/>
                  </a:lnTo>
                  <a:lnTo>
                    <a:pt x="7132" y="9466"/>
                  </a:lnTo>
                  <a:cubicBezTo>
                    <a:pt x="7263" y="9466"/>
                    <a:pt x="7382" y="9371"/>
                    <a:pt x="7394" y="9240"/>
                  </a:cubicBezTo>
                  <a:cubicBezTo>
                    <a:pt x="7430" y="9073"/>
                    <a:pt x="7299" y="8943"/>
                    <a:pt x="7144" y="8943"/>
                  </a:cubicBezTo>
                  <a:lnTo>
                    <a:pt x="6620" y="8943"/>
                  </a:lnTo>
                  <a:lnTo>
                    <a:pt x="6620" y="8692"/>
                  </a:lnTo>
                  <a:lnTo>
                    <a:pt x="7132" y="8692"/>
                  </a:lnTo>
                  <a:cubicBezTo>
                    <a:pt x="7263" y="8692"/>
                    <a:pt x="7382" y="8597"/>
                    <a:pt x="7394" y="8466"/>
                  </a:cubicBezTo>
                  <a:cubicBezTo>
                    <a:pt x="7430" y="8300"/>
                    <a:pt x="7299" y="8169"/>
                    <a:pt x="7144" y="8169"/>
                  </a:cubicBezTo>
                  <a:lnTo>
                    <a:pt x="6620" y="8169"/>
                  </a:lnTo>
                  <a:lnTo>
                    <a:pt x="6620" y="8038"/>
                  </a:lnTo>
                  <a:cubicBezTo>
                    <a:pt x="6620" y="7883"/>
                    <a:pt x="6501" y="7776"/>
                    <a:pt x="6370" y="7776"/>
                  </a:cubicBezTo>
                  <a:lnTo>
                    <a:pt x="5596" y="7776"/>
                  </a:lnTo>
                  <a:cubicBezTo>
                    <a:pt x="5239" y="7776"/>
                    <a:pt x="4941" y="8073"/>
                    <a:pt x="4941" y="8431"/>
                  </a:cubicBezTo>
                  <a:lnTo>
                    <a:pt x="4941" y="8562"/>
                  </a:lnTo>
                  <a:lnTo>
                    <a:pt x="3751" y="8562"/>
                  </a:lnTo>
                  <a:cubicBezTo>
                    <a:pt x="3608" y="8562"/>
                    <a:pt x="3501" y="8442"/>
                    <a:pt x="3501" y="8311"/>
                  </a:cubicBezTo>
                  <a:lnTo>
                    <a:pt x="3501" y="8002"/>
                  </a:lnTo>
                  <a:cubicBezTo>
                    <a:pt x="3501" y="7585"/>
                    <a:pt x="3191" y="7240"/>
                    <a:pt x="2786" y="7216"/>
                  </a:cubicBezTo>
                  <a:cubicBezTo>
                    <a:pt x="2765" y="7214"/>
                    <a:pt x="2743" y="7214"/>
                    <a:pt x="2722" y="7214"/>
                  </a:cubicBezTo>
                  <a:cubicBezTo>
                    <a:pt x="2288" y="7214"/>
                    <a:pt x="1953" y="7559"/>
                    <a:pt x="1953" y="7990"/>
                  </a:cubicBezTo>
                  <a:lnTo>
                    <a:pt x="1953" y="9085"/>
                  </a:lnTo>
                  <a:cubicBezTo>
                    <a:pt x="1953" y="9216"/>
                    <a:pt x="1858" y="9335"/>
                    <a:pt x="1727" y="9359"/>
                  </a:cubicBezTo>
                  <a:cubicBezTo>
                    <a:pt x="1713" y="9361"/>
                    <a:pt x="1700" y="9362"/>
                    <a:pt x="1687" y="9362"/>
                  </a:cubicBezTo>
                  <a:cubicBezTo>
                    <a:pt x="1540" y="9362"/>
                    <a:pt x="1429" y="9240"/>
                    <a:pt x="1429" y="9097"/>
                  </a:cubicBezTo>
                  <a:lnTo>
                    <a:pt x="1429" y="5728"/>
                  </a:lnTo>
                  <a:lnTo>
                    <a:pt x="1584" y="5728"/>
                  </a:lnTo>
                  <a:cubicBezTo>
                    <a:pt x="1703" y="6454"/>
                    <a:pt x="2334" y="7014"/>
                    <a:pt x="3108" y="7014"/>
                  </a:cubicBezTo>
                  <a:cubicBezTo>
                    <a:pt x="3882" y="7014"/>
                    <a:pt x="4525" y="6454"/>
                    <a:pt x="4644" y="5728"/>
                  </a:cubicBezTo>
                  <a:lnTo>
                    <a:pt x="6513" y="5728"/>
                  </a:lnTo>
                  <a:cubicBezTo>
                    <a:pt x="6656" y="5728"/>
                    <a:pt x="6775" y="5633"/>
                    <a:pt x="6787" y="5502"/>
                  </a:cubicBezTo>
                  <a:cubicBezTo>
                    <a:pt x="6811" y="5335"/>
                    <a:pt x="6680" y="5204"/>
                    <a:pt x="6537" y="5204"/>
                  </a:cubicBezTo>
                  <a:lnTo>
                    <a:pt x="4632" y="5204"/>
                  </a:lnTo>
                  <a:cubicBezTo>
                    <a:pt x="4608" y="5109"/>
                    <a:pt x="4584" y="5025"/>
                    <a:pt x="4548" y="4954"/>
                  </a:cubicBezTo>
                  <a:lnTo>
                    <a:pt x="8930" y="4954"/>
                  </a:lnTo>
                  <a:cubicBezTo>
                    <a:pt x="8894" y="5037"/>
                    <a:pt x="8870" y="5109"/>
                    <a:pt x="8858" y="5204"/>
                  </a:cubicBezTo>
                  <a:lnTo>
                    <a:pt x="8287" y="5204"/>
                  </a:lnTo>
                  <a:cubicBezTo>
                    <a:pt x="8156" y="5204"/>
                    <a:pt x="8037" y="5287"/>
                    <a:pt x="8025" y="5430"/>
                  </a:cubicBezTo>
                  <a:cubicBezTo>
                    <a:pt x="7989" y="5585"/>
                    <a:pt x="8132" y="5728"/>
                    <a:pt x="8275" y="5728"/>
                  </a:cubicBezTo>
                  <a:lnTo>
                    <a:pt x="8858" y="5728"/>
                  </a:lnTo>
                  <a:cubicBezTo>
                    <a:pt x="8977" y="6454"/>
                    <a:pt x="9620" y="7014"/>
                    <a:pt x="10382" y="7014"/>
                  </a:cubicBezTo>
                  <a:cubicBezTo>
                    <a:pt x="11168" y="7014"/>
                    <a:pt x="11799" y="6454"/>
                    <a:pt x="11918" y="5728"/>
                  </a:cubicBezTo>
                  <a:lnTo>
                    <a:pt x="12585" y="5728"/>
                  </a:lnTo>
                  <a:cubicBezTo>
                    <a:pt x="12942" y="5728"/>
                    <a:pt x="13240" y="5430"/>
                    <a:pt x="13240" y="5073"/>
                  </a:cubicBezTo>
                  <a:lnTo>
                    <a:pt x="13240" y="4680"/>
                  </a:lnTo>
                  <a:cubicBezTo>
                    <a:pt x="13288" y="4525"/>
                    <a:pt x="13168" y="4406"/>
                    <a:pt x="13026" y="4406"/>
                  </a:cubicBezTo>
                  <a:lnTo>
                    <a:pt x="12895" y="4406"/>
                  </a:lnTo>
                  <a:lnTo>
                    <a:pt x="12895" y="3228"/>
                  </a:lnTo>
                  <a:cubicBezTo>
                    <a:pt x="12895" y="2763"/>
                    <a:pt x="12549" y="2394"/>
                    <a:pt x="12121" y="2382"/>
                  </a:cubicBezTo>
                  <a:lnTo>
                    <a:pt x="9299" y="2346"/>
                  </a:lnTo>
                  <a:lnTo>
                    <a:pt x="8585" y="691"/>
                  </a:lnTo>
                  <a:cubicBezTo>
                    <a:pt x="8513" y="537"/>
                    <a:pt x="8311" y="25"/>
                    <a:pt x="7632" y="25"/>
                  </a:cubicBezTo>
                  <a:lnTo>
                    <a:pt x="5715" y="25"/>
                  </a:lnTo>
                  <a:cubicBezTo>
                    <a:pt x="5584" y="25"/>
                    <a:pt x="5465" y="132"/>
                    <a:pt x="5465" y="263"/>
                  </a:cubicBezTo>
                  <a:cubicBezTo>
                    <a:pt x="5453" y="418"/>
                    <a:pt x="5572" y="537"/>
                    <a:pt x="5715" y="537"/>
                  </a:cubicBezTo>
                  <a:lnTo>
                    <a:pt x="7632" y="537"/>
                  </a:lnTo>
                  <a:cubicBezTo>
                    <a:pt x="7870" y="537"/>
                    <a:pt x="8013" y="632"/>
                    <a:pt x="8108" y="894"/>
                  </a:cubicBezTo>
                  <a:lnTo>
                    <a:pt x="8882" y="2704"/>
                  </a:lnTo>
                  <a:cubicBezTo>
                    <a:pt x="8930" y="2799"/>
                    <a:pt x="9025" y="2858"/>
                    <a:pt x="9120" y="2870"/>
                  </a:cubicBezTo>
                  <a:lnTo>
                    <a:pt x="12121" y="2894"/>
                  </a:lnTo>
                  <a:cubicBezTo>
                    <a:pt x="12264" y="2894"/>
                    <a:pt x="12383" y="3049"/>
                    <a:pt x="12383" y="3228"/>
                  </a:cubicBezTo>
                  <a:lnTo>
                    <a:pt x="12383" y="3394"/>
                  </a:lnTo>
                  <a:lnTo>
                    <a:pt x="12216" y="3394"/>
                  </a:lnTo>
                  <a:cubicBezTo>
                    <a:pt x="12085" y="3394"/>
                    <a:pt x="11966" y="3478"/>
                    <a:pt x="11954" y="3609"/>
                  </a:cubicBezTo>
                  <a:cubicBezTo>
                    <a:pt x="11918" y="3775"/>
                    <a:pt x="12061" y="3906"/>
                    <a:pt x="12204" y="3906"/>
                  </a:cubicBezTo>
                  <a:lnTo>
                    <a:pt x="12383" y="3906"/>
                  </a:lnTo>
                  <a:lnTo>
                    <a:pt x="12383" y="4430"/>
                  </a:lnTo>
                  <a:lnTo>
                    <a:pt x="11597" y="4430"/>
                  </a:lnTo>
                  <a:cubicBezTo>
                    <a:pt x="11311" y="4120"/>
                    <a:pt x="10894" y="3906"/>
                    <a:pt x="10430" y="3906"/>
                  </a:cubicBezTo>
                  <a:cubicBezTo>
                    <a:pt x="9978" y="3906"/>
                    <a:pt x="9561" y="4109"/>
                    <a:pt x="9275" y="4430"/>
                  </a:cubicBezTo>
                  <a:lnTo>
                    <a:pt x="4274" y="4430"/>
                  </a:lnTo>
                  <a:cubicBezTo>
                    <a:pt x="3989" y="4120"/>
                    <a:pt x="3572" y="3906"/>
                    <a:pt x="3108" y="3906"/>
                  </a:cubicBezTo>
                  <a:cubicBezTo>
                    <a:pt x="2655" y="3906"/>
                    <a:pt x="2239" y="4109"/>
                    <a:pt x="1953" y="4430"/>
                  </a:cubicBezTo>
                  <a:lnTo>
                    <a:pt x="905" y="4430"/>
                  </a:lnTo>
                  <a:lnTo>
                    <a:pt x="905" y="3906"/>
                  </a:lnTo>
                  <a:lnTo>
                    <a:pt x="1072" y="3906"/>
                  </a:lnTo>
                  <a:cubicBezTo>
                    <a:pt x="1203" y="3906"/>
                    <a:pt x="1322" y="3823"/>
                    <a:pt x="1346" y="3692"/>
                  </a:cubicBezTo>
                  <a:cubicBezTo>
                    <a:pt x="1369" y="3525"/>
                    <a:pt x="1238" y="3394"/>
                    <a:pt x="1084" y="3394"/>
                  </a:cubicBezTo>
                  <a:lnTo>
                    <a:pt x="905" y="3394"/>
                  </a:lnTo>
                  <a:lnTo>
                    <a:pt x="905" y="3239"/>
                  </a:lnTo>
                  <a:cubicBezTo>
                    <a:pt x="905" y="3061"/>
                    <a:pt x="1024" y="2918"/>
                    <a:pt x="1179" y="2918"/>
                  </a:cubicBezTo>
                  <a:lnTo>
                    <a:pt x="3108" y="2882"/>
                  </a:lnTo>
                  <a:cubicBezTo>
                    <a:pt x="3251" y="2882"/>
                    <a:pt x="3346" y="2799"/>
                    <a:pt x="3370" y="2656"/>
                  </a:cubicBezTo>
                  <a:lnTo>
                    <a:pt x="3620" y="846"/>
                  </a:lnTo>
                  <a:cubicBezTo>
                    <a:pt x="3632" y="691"/>
                    <a:pt x="3727" y="549"/>
                    <a:pt x="3882" y="549"/>
                  </a:cubicBezTo>
                  <a:lnTo>
                    <a:pt x="3929" y="549"/>
                  </a:lnTo>
                  <a:cubicBezTo>
                    <a:pt x="4036" y="549"/>
                    <a:pt x="4144" y="489"/>
                    <a:pt x="4179" y="382"/>
                  </a:cubicBezTo>
                  <a:cubicBezTo>
                    <a:pt x="4263" y="191"/>
                    <a:pt x="4120" y="1"/>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39"/>
            <p:cNvSpPr/>
            <p:nvPr/>
          </p:nvSpPr>
          <p:spPr>
            <a:xfrm>
              <a:off x="3736694" y="1641825"/>
              <a:ext cx="43011" cy="43011"/>
            </a:xfrm>
            <a:custGeom>
              <a:avLst/>
              <a:gdLst/>
              <a:ahLst/>
              <a:cxnLst/>
              <a:rect l="l" t="t" r="r" b="b"/>
              <a:pathLst>
                <a:path w="1548" h="1548" extrusionOk="0">
                  <a:moveTo>
                    <a:pt x="774" y="536"/>
                  </a:moveTo>
                  <a:cubicBezTo>
                    <a:pt x="905" y="536"/>
                    <a:pt x="1024" y="655"/>
                    <a:pt x="1024" y="786"/>
                  </a:cubicBezTo>
                  <a:cubicBezTo>
                    <a:pt x="1024" y="929"/>
                    <a:pt x="929" y="1048"/>
                    <a:pt x="774" y="1048"/>
                  </a:cubicBezTo>
                  <a:cubicBezTo>
                    <a:pt x="631" y="1048"/>
                    <a:pt x="524" y="929"/>
                    <a:pt x="524" y="786"/>
                  </a:cubicBezTo>
                  <a:cubicBezTo>
                    <a:pt x="524" y="643"/>
                    <a:pt x="643" y="536"/>
                    <a:pt x="774" y="536"/>
                  </a:cubicBezTo>
                  <a:close/>
                  <a:moveTo>
                    <a:pt x="774" y="0"/>
                  </a:moveTo>
                  <a:cubicBezTo>
                    <a:pt x="345" y="0"/>
                    <a:pt x="0" y="345"/>
                    <a:pt x="0" y="774"/>
                  </a:cubicBezTo>
                  <a:cubicBezTo>
                    <a:pt x="0" y="1203"/>
                    <a:pt x="345" y="1548"/>
                    <a:pt x="774" y="1548"/>
                  </a:cubicBezTo>
                  <a:cubicBezTo>
                    <a:pt x="1203" y="1548"/>
                    <a:pt x="1548" y="1203"/>
                    <a:pt x="1548" y="774"/>
                  </a:cubicBezTo>
                  <a:cubicBezTo>
                    <a:pt x="1548" y="357"/>
                    <a:pt x="1203" y="0"/>
                    <a:pt x="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39"/>
            <p:cNvSpPr/>
            <p:nvPr/>
          </p:nvSpPr>
          <p:spPr>
            <a:xfrm>
              <a:off x="3533224" y="1641825"/>
              <a:ext cx="43372" cy="43011"/>
            </a:xfrm>
            <a:custGeom>
              <a:avLst/>
              <a:gdLst/>
              <a:ahLst/>
              <a:cxnLst/>
              <a:rect l="l" t="t" r="r" b="b"/>
              <a:pathLst>
                <a:path w="1561" h="1548" extrusionOk="0">
                  <a:moveTo>
                    <a:pt x="775" y="536"/>
                  </a:moveTo>
                  <a:cubicBezTo>
                    <a:pt x="906" y="536"/>
                    <a:pt x="1025" y="655"/>
                    <a:pt x="1025" y="786"/>
                  </a:cubicBezTo>
                  <a:cubicBezTo>
                    <a:pt x="1049" y="929"/>
                    <a:pt x="930" y="1048"/>
                    <a:pt x="775" y="1048"/>
                  </a:cubicBezTo>
                  <a:cubicBezTo>
                    <a:pt x="632" y="1048"/>
                    <a:pt x="525" y="929"/>
                    <a:pt x="525" y="786"/>
                  </a:cubicBezTo>
                  <a:cubicBezTo>
                    <a:pt x="525" y="643"/>
                    <a:pt x="644" y="536"/>
                    <a:pt x="775" y="536"/>
                  </a:cubicBezTo>
                  <a:close/>
                  <a:moveTo>
                    <a:pt x="775" y="0"/>
                  </a:moveTo>
                  <a:cubicBezTo>
                    <a:pt x="346" y="0"/>
                    <a:pt x="1" y="345"/>
                    <a:pt x="1" y="774"/>
                  </a:cubicBezTo>
                  <a:cubicBezTo>
                    <a:pt x="1" y="1203"/>
                    <a:pt x="346" y="1548"/>
                    <a:pt x="775" y="1548"/>
                  </a:cubicBezTo>
                  <a:cubicBezTo>
                    <a:pt x="1203" y="1548"/>
                    <a:pt x="1549" y="1203"/>
                    <a:pt x="1549" y="774"/>
                  </a:cubicBezTo>
                  <a:cubicBezTo>
                    <a:pt x="1561" y="357"/>
                    <a:pt x="1203" y="0"/>
                    <a:pt x="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39"/>
            <p:cNvSpPr/>
            <p:nvPr/>
          </p:nvSpPr>
          <p:spPr>
            <a:xfrm>
              <a:off x="3589794" y="1511486"/>
              <a:ext cx="18227" cy="14559"/>
            </a:xfrm>
            <a:custGeom>
              <a:avLst/>
              <a:gdLst/>
              <a:ahLst/>
              <a:cxnLst/>
              <a:rect l="l" t="t" r="r" b="b"/>
              <a:pathLst>
                <a:path w="656" h="524" extrusionOk="0">
                  <a:moveTo>
                    <a:pt x="322" y="0"/>
                  </a:moveTo>
                  <a:cubicBezTo>
                    <a:pt x="215" y="0"/>
                    <a:pt x="120" y="60"/>
                    <a:pt x="72" y="167"/>
                  </a:cubicBezTo>
                  <a:cubicBezTo>
                    <a:pt x="1" y="357"/>
                    <a:pt x="156" y="524"/>
                    <a:pt x="334" y="524"/>
                  </a:cubicBezTo>
                  <a:cubicBezTo>
                    <a:pt x="513" y="524"/>
                    <a:pt x="656" y="333"/>
                    <a:pt x="560" y="143"/>
                  </a:cubicBezTo>
                  <a:cubicBezTo>
                    <a:pt x="513" y="48"/>
                    <a:pt x="418"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39"/>
            <p:cNvSpPr/>
            <p:nvPr/>
          </p:nvSpPr>
          <p:spPr>
            <a:xfrm>
              <a:off x="3569622" y="1533630"/>
              <a:ext cx="136647" cy="57265"/>
            </a:xfrm>
            <a:custGeom>
              <a:avLst/>
              <a:gdLst/>
              <a:ahLst/>
              <a:cxnLst/>
              <a:rect l="l" t="t" r="r" b="b"/>
              <a:pathLst>
                <a:path w="4918" h="2061" extrusionOk="0">
                  <a:moveTo>
                    <a:pt x="3811" y="501"/>
                  </a:moveTo>
                  <a:lnTo>
                    <a:pt x="4263" y="1549"/>
                  </a:lnTo>
                  <a:lnTo>
                    <a:pt x="2751" y="1549"/>
                  </a:lnTo>
                  <a:lnTo>
                    <a:pt x="2751" y="501"/>
                  </a:lnTo>
                  <a:close/>
                  <a:moveTo>
                    <a:pt x="2239" y="513"/>
                  </a:moveTo>
                  <a:lnTo>
                    <a:pt x="2239" y="1561"/>
                  </a:lnTo>
                  <a:lnTo>
                    <a:pt x="572" y="1561"/>
                  </a:lnTo>
                  <a:lnTo>
                    <a:pt x="715" y="513"/>
                  </a:lnTo>
                  <a:close/>
                  <a:moveTo>
                    <a:pt x="465" y="1"/>
                  </a:moveTo>
                  <a:cubicBezTo>
                    <a:pt x="346" y="1"/>
                    <a:pt x="239" y="84"/>
                    <a:pt x="227" y="215"/>
                  </a:cubicBezTo>
                  <a:lnTo>
                    <a:pt x="1" y="1763"/>
                  </a:lnTo>
                  <a:lnTo>
                    <a:pt x="1" y="1870"/>
                  </a:lnTo>
                  <a:cubicBezTo>
                    <a:pt x="36" y="1989"/>
                    <a:pt x="132" y="2061"/>
                    <a:pt x="251" y="2061"/>
                  </a:cubicBezTo>
                  <a:lnTo>
                    <a:pt x="4632" y="2061"/>
                  </a:lnTo>
                  <a:cubicBezTo>
                    <a:pt x="4692" y="2061"/>
                    <a:pt x="4751" y="2049"/>
                    <a:pt x="4799" y="2001"/>
                  </a:cubicBezTo>
                  <a:cubicBezTo>
                    <a:pt x="4882" y="1930"/>
                    <a:pt x="4918" y="1811"/>
                    <a:pt x="4870" y="1703"/>
                  </a:cubicBezTo>
                  <a:lnTo>
                    <a:pt x="4227" y="203"/>
                  </a:lnTo>
                  <a:cubicBezTo>
                    <a:pt x="4227" y="191"/>
                    <a:pt x="4215" y="156"/>
                    <a:pt x="4203" y="144"/>
                  </a:cubicBezTo>
                  <a:cubicBezTo>
                    <a:pt x="4156" y="60"/>
                    <a:pt x="4061" y="1"/>
                    <a:pt x="39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39"/>
            <p:cNvSpPr/>
            <p:nvPr/>
          </p:nvSpPr>
          <p:spPr>
            <a:xfrm>
              <a:off x="3670510" y="1656051"/>
              <a:ext cx="16921" cy="14254"/>
            </a:xfrm>
            <a:custGeom>
              <a:avLst/>
              <a:gdLst/>
              <a:ahLst/>
              <a:cxnLst/>
              <a:rect l="l" t="t" r="r" b="b"/>
              <a:pathLst>
                <a:path w="609" h="513" extrusionOk="0">
                  <a:moveTo>
                    <a:pt x="311" y="0"/>
                  </a:moveTo>
                  <a:cubicBezTo>
                    <a:pt x="191" y="0"/>
                    <a:pt x="96" y="72"/>
                    <a:pt x="60" y="179"/>
                  </a:cubicBezTo>
                  <a:cubicBezTo>
                    <a:pt x="1" y="357"/>
                    <a:pt x="132" y="512"/>
                    <a:pt x="311" y="512"/>
                  </a:cubicBezTo>
                  <a:cubicBezTo>
                    <a:pt x="430" y="512"/>
                    <a:pt x="525" y="441"/>
                    <a:pt x="572" y="334"/>
                  </a:cubicBezTo>
                  <a:cubicBezTo>
                    <a:pt x="608" y="155"/>
                    <a:pt x="477"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39"/>
            <p:cNvSpPr/>
            <p:nvPr/>
          </p:nvSpPr>
          <p:spPr>
            <a:xfrm>
              <a:off x="3620580" y="1483450"/>
              <a:ext cx="15560" cy="14726"/>
            </a:xfrm>
            <a:custGeom>
              <a:avLst/>
              <a:gdLst/>
              <a:ahLst/>
              <a:cxnLst/>
              <a:rect l="l" t="t" r="r" b="b"/>
              <a:pathLst>
                <a:path w="560" h="530" extrusionOk="0">
                  <a:moveTo>
                    <a:pt x="287" y="0"/>
                  </a:moveTo>
                  <a:cubicBezTo>
                    <a:pt x="220" y="0"/>
                    <a:pt x="155" y="27"/>
                    <a:pt x="107" y="80"/>
                  </a:cubicBezTo>
                  <a:cubicBezTo>
                    <a:pt x="0" y="176"/>
                    <a:pt x="0" y="342"/>
                    <a:pt x="107" y="450"/>
                  </a:cubicBezTo>
                  <a:cubicBezTo>
                    <a:pt x="155" y="503"/>
                    <a:pt x="220" y="530"/>
                    <a:pt x="287" y="530"/>
                  </a:cubicBezTo>
                  <a:cubicBezTo>
                    <a:pt x="354" y="530"/>
                    <a:pt x="423" y="503"/>
                    <a:pt x="476" y="450"/>
                  </a:cubicBezTo>
                  <a:cubicBezTo>
                    <a:pt x="560" y="330"/>
                    <a:pt x="560" y="164"/>
                    <a:pt x="476" y="80"/>
                  </a:cubicBezTo>
                  <a:cubicBezTo>
                    <a:pt x="423" y="27"/>
                    <a:pt x="354"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39"/>
            <p:cNvSpPr/>
            <p:nvPr/>
          </p:nvSpPr>
          <p:spPr>
            <a:xfrm>
              <a:off x="3579208" y="1425463"/>
              <a:ext cx="97636" cy="31453"/>
            </a:xfrm>
            <a:custGeom>
              <a:avLst/>
              <a:gdLst/>
              <a:ahLst/>
              <a:cxnLst/>
              <a:rect l="l" t="t" r="r" b="b"/>
              <a:pathLst>
                <a:path w="3514" h="1132" extrusionOk="0">
                  <a:moveTo>
                    <a:pt x="1751" y="1"/>
                  </a:moveTo>
                  <a:cubicBezTo>
                    <a:pt x="1132" y="1"/>
                    <a:pt x="549" y="239"/>
                    <a:pt x="108" y="691"/>
                  </a:cubicBezTo>
                  <a:cubicBezTo>
                    <a:pt x="1" y="786"/>
                    <a:pt x="1" y="953"/>
                    <a:pt x="108" y="1060"/>
                  </a:cubicBezTo>
                  <a:cubicBezTo>
                    <a:pt x="168" y="1108"/>
                    <a:pt x="236" y="1132"/>
                    <a:pt x="303" y="1132"/>
                  </a:cubicBezTo>
                  <a:cubicBezTo>
                    <a:pt x="370" y="1132"/>
                    <a:pt x="435" y="1108"/>
                    <a:pt x="489" y="1060"/>
                  </a:cubicBezTo>
                  <a:cubicBezTo>
                    <a:pt x="834" y="715"/>
                    <a:pt x="1299" y="524"/>
                    <a:pt x="1775" y="524"/>
                  </a:cubicBezTo>
                  <a:cubicBezTo>
                    <a:pt x="2263" y="524"/>
                    <a:pt x="2704" y="715"/>
                    <a:pt x="3049" y="1060"/>
                  </a:cubicBezTo>
                  <a:cubicBezTo>
                    <a:pt x="3096" y="1108"/>
                    <a:pt x="3168" y="1132"/>
                    <a:pt x="3227" y="1132"/>
                  </a:cubicBezTo>
                  <a:cubicBezTo>
                    <a:pt x="3287" y="1132"/>
                    <a:pt x="3358" y="1108"/>
                    <a:pt x="3406" y="1060"/>
                  </a:cubicBezTo>
                  <a:cubicBezTo>
                    <a:pt x="3513" y="953"/>
                    <a:pt x="3513" y="786"/>
                    <a:pt x="3406" y="691"/>
                  </a:cubicBezTo>
                  <a:cubicBezTo>
                    <a:pt x="2965" y="239"/>
                    <a:pt x="2382" y="1"/>
                    <a:pt x="1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39"/>
            <p:cNvSpPr/>
            <p:nvPr/>
          </p:nvSpPr>
          <p:spPr>
            <a:xfrm>
              <a:off x="3600380" y="1454415"/>
              <a:ext cx="56598" cy="23006"/>
            </a:xfrm>
            <a:custGeom>
              <a:avLst/>
              <a:gdLst/>
              <a:ahLst/>
              <a:cxnLst/>
              <a:rect l="l" t="t" r="r" b="b"/>
              <a:pathLst>
                <a:path w="2037" h="828" extrusionOk="0">
                  <a:moveTo>
                    <a:pt x="1017" y="0"/>
                  </a:moveTo>
                  <a:cubicBezTo>
                    <a:pt x="685" y="0"/>
                    <a:pt x="352" y="125"/>
                    <a:pt x="96" y="375"/>
                  </a:cubicBezTo>
                  <a:cubicBezTo>
                    <a:pt x="1" y="482"/>
                    <a:pt x="1" y="649"/>
                    <a:pt x="96" y="744"/>
                  </a:cubicBezTo>
                  <a:cubicBezTo>
                    <a:pt x="150" y="798"/>
                    <a:pt x="218" y="825"/>
                    <a:pt x="287" y="825"/>
                  </a:cubicBezTo>
                  <a:cubicBezTo>
                    <a:pt x="355" y="825"/>
                    <a:pt x="423" y="798"/>
                    <a:pt x="477" y="744"/>
                  </a:cubicBezTo>
                  <a:cubicBezTo>
                    <a:pt x="626" y="596"/>
                    <a:pt x="825" y="521"/>
                    <a:pt x="1025" y="521"/>
                  </a:cubicBezTo>
                  <a:cubicBezTo>
                    <a:pt x="1224" y="521"/>
                    <a:pt x="1424" y="596"/>
                    <a:pt x="1572" y="744"/>
                  </a:cubicBezTo>
                  <a:cubicBezTo>
                    <a:pt x="1620" y="792"/>
                    <a:pt x="1680" y="828"/>
                    <a:pt x="1751" y="828"/>
                  </a:cubicBezTo>
                  <a:cubicBezTo>
                    <a:pt x="1811" y="828"/>
                    <a:pt x="1882" y="792"/>
                    <a:pt x="1930" y="744"/>
                  </a:cubicBezTo>
                  <a:cubicBezTo>
                    <a:pt x="2037" y="649"/>
                    <a:pt x="2037" y="482"/>
                    <a:pt x="1930" y="375"/>
                  </a:cubicBezTo>
                  <a:cubicBezTo>
                    <a:pt x="1680" y="125"/>
                    <a:pt x="1349" y="0"/>
                    <a:pt x="1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7" name="Google Shape;4447;p39"/>
          <p:cNvGrpSpPr/>
          <p:nvPr/>
        </p:nvGrpSpPr>
        <p:grpSpPr>
          <a:xfrm>
            <a:off x="1813958" y="2039640"/>
            <a:ext cx="587715" cy="583756"/>
            <a:chOff x="2772360" y="1421990"/>
            <a:chExt cx="370541" cy="368068"/>
          </a:xfrm>
        </p:grpSpPr>
        <p:sp>
          <p:nvSpPr>
            <p:cNvPr id="4448" name="Google Shape;4448;p39"/>
            <p:cNvSpPr/>
            <p:nvPr/>
          </p:nvSpPr>
          <p:spPr>
            <a:xfrm>
              <a:off x="2772360" y="1556136"/>
              <a:ext cx="370541" cy="233922"/>
            </a:xfrm>
            <a:custGeom>
              <a:avLst/>
              <a:gdLst/>
              <a:ahLst/>
              <a:cxnLst/>
              <a:rect l="l" t="t" r="r" b="b"/>
              <a:pathLst>
                <a:path w="13336" h="8419" extrusionOk="0">
                  <a:moveTo>
                    <a:pt x="7894" y="512"/>
                  </a:moveTo>
                  <a:lnTo>
                    <a:pt x="7990" y="1632"/>
                  </a:lnTo>
                  <a:lnTo>
                    <a:pt x="5346" y="1632"/>
                  </a:lnTo>
                  <a:lnTo>
                    <a:pt x="5454" y="512"/>
                  </a:lnTo>
                  <a:close/>
                  <a:moveTo>
                    <a:pt x="11061" y="512"/>
                  </a:moveTo>
                  <a:cubicBezTo>
                    <a:pt x="11085" y="512"/>
                    <a:pt x="11169" y="512"/>
                    <a:pt x="11240" y="703"/>
                  </a:cubicBezTo>
                  <a:lnTo>
                    <a:pt x="11514" y="1632"/>
                  </a:lnTo>
                  <a:lnTo>
                    <a:pt x="8525" y="1632"/>
                  </a:lnTo>
                  <a:lnTo>
                    <a:pt x="8418" y="512"/>
                  </a:lnTo>
                  <a:close/>
                  <a:moveTo>
                    <a:pt x="4775" y="2144"/>
                  </a:moveTo>
                  <a:lnTo>
                    <a:pt x="4656" y="3501"/>
                  </a:lnTo>
                  <a:lnTo>
                    <a:pt x="1227" y="3501"/>
                  </a:lnTo>
                  <a:lnTo>
                    <a:pt x="1655" y="2144"/>
                  </a:lnTo>
                  <a:close/>
                  <a:moveTo>
                    <a:pt x="8049" y="2144"/>
                  </a:moveTo>
                  <a:lnTo>
                    <a:pt x="8168" y="3501"/>
                  </a:lnTo>
                  <a:lnTo>
                    <a:pt x="5168" y="3501"/>
                  </a:lnTo>
                  <a:lnTo>
                    <a:pt x="5287" y="2144"/>
                  </a:lnTo>
                  <a:close/>
                  <a:moveTo>
                    <a:pt x="11681" y="2144"/>
                  </a:moveTo>
                  <a:lnTo>
                    <a:pt x="12109" y="3501"/>
                  </a:lnTo>
                  <a:lnTo>
                    <a:pt x="8680" y="3501"/>
                  </a:lnTo>
                  <a:lnTo>
                    <a:pt x="8561" y="2144"/>
                  </a:lnTo>
                  <a:close/>
                  <a:moveTo>
                    <a:pt x="8204" y="4013"/>
                  </a:moveTo>
                  <a:lnTo>
                    <a:pt x="8347" y="5680"/>
                  </a:lnTo>
                  <a:lnTo>
                    <a:pt x="4989" y="5680"/>
                  </a:lnTo>
                  <a:lnTo>
                    <a:pt x="5132" y="4013"/>
                  </a:lnTo>
                  <a:close/>
                  <a:moveTo>
                    <a:pt x="12264" y="4013"/>
                  </a:moveTo>
                  <a:lnTo>
                    <a:pt x="12776" y="5596"/>
                  </a:lnTo>
                  <a:cubicBezTo>
                    <a:pt x="12740" y="5644"/>
                    <a:pt x="12681" y="5680"/>
                    <a:pt x="12609" y="5680"/>
                  </a:cubicBezTo>
                  <a:lnTo>
                    <a:pt x="8906" y="5680"/>
                  </a:lnTo>
                  <a:lnTo>
                    <a:pt x="8752" y="4013"/>
                  </a:lnTo>
                  <a:close/>
                  <a:moveTo>
                    <a:pt x="4596" y="4025"/>
                  </a:moveTo>
                  <a:lnTo>
                    <a:pt x="4453" y="5692"/>
                  </a:lnTo>
                  <a:lnTo>
                    <a:pt x="751" y="5692"/>
                  </a:lnTo>
                  <a:cubicBezTo>
                    <a:pt x="667" y="5680"/>
                    <a:pt x="608" y="5644"/>
                    <a:pt x="584" y="5608"/>
                  </a:cubicBezTo>
                  <a:lnTo>
                    <a:pt x="1084" y="4025"/>
                  </a:lnTo>
                  <a:close/>
                  <a:moveTo>
                    <a:pt x="6835" y="6204"/>
                  </a:moveTo>
                  <a:lnTo>
                    <a:pt x="6835" y="7073"/>
                  </a:lnTo>
                  <a:lnTo>
                    <a:pt x="6513" y="7073"/>
                  </a:lnTo>
                  <a:lnTo>
                    <a:pt x="6513" y="6204"/>
                  </a:lnTo>
                  <a:close/>
                  <a:moveTo>
                    <a:pt x="8605" y="7581"/>
                  </a:moveTo>
                  <a:cubicBezTo>
                    <a:pt x="8681" y="7581"/>
                    <a:pt x="8728" y="7654"/>
                    <a:pt x="8728" y="7728"/>
                  </a:cubicBezTo>
                  <a:lnTo>
                    <a:pt x="8728" y="7882"/>
                  </a:lnTo>
                  <a:lnTo>
                    <a:pt x="4596" y="7882"/>
                  </a:lnTo>
                  <a:lnTo>
                    <a:pt x="4596" y="7728"/>
                  </a:lnTo>
                  <a:cubicBezTo>
                    <a:pt x="4596" y="7644"/>
                    <a:pt x="4668" y="7585"/>
                    <a:pt x="4751" y="7585"/>
                  </a:cubicBezTo>
                  <a:lnTo>
                    <a:pt x="8573" y="7585"/>
                  </a:lnTo>
                  <a:cubicBezTo>
                    <a:pt x="8584" y="7582"/>
                    <a:pt x="8595" y="7581"/>
                    <a:pt x="8605" y="7581"/>
                  </a:cubicBezTo>
                  <a:close/>
                  <a:moveTo>
                    <a:pt x="2263" y="0"/>
                  </a:moveTo>
                  <a:cubicBezTo>
                    <a:pt x="1965" y="0"/>
                    <a:pt x="1727" y="215"/>
                    <a:pt x="1608" y="572"/>
                  </a:cubicBezTo>
                  <a:lnTo>
                    <a:pt x="48" y="5525"/>
                  </a:lnTo>
                  <a:cubicBezTo>
                    <a:pt x="0" y="5680"/>
                    <a:pt x="36" y="5823"/>
                    <a:pt x="120" y="5954"/>
                  </a:cubicBezTo>
                  <a:cubicBezTo>
                    <a:pt x="239" y="6132"/>
                    <a:pt x="477" y="6239"/>
                    <a:pt x="703" y="6239"/>
                  </a:cubicBezTo>
                  <a:lnTo>
                    <a:pt x="6001" y="6239"/>
                  </a:lnTo>
                  <a:lnTo>
                    <a:pt x="6001" y="7073"/>
                  </a:lnTo>
                  <a:lnTo>
                    <a:pt x="4751" y="7073"/>
                  </a:lnTo>
                  <a:cubicBezTo>
                    <a:pt x="4382" y="7073"/>
                    <a:pt x="4084" y="7370"/>
                    <a:pt x="4084" y="7740"/>
                  </a:cubicBezTo>
                  <a:lnTo>
                    <a:pt x="4084" y="8156"/>
                  </a:lnTo>
                  <a:cubicBezTo>
                    <a:pt x="4084" y="8311"/>
                    <a:pt x="4203" y="8418"/>
                    <a:pt x="4334" y="8418"/>
                  </a:cubicBezTo>
                  <a:lnTo>
                    <a:pt x="9025" y="8418"/>
                  </a:lnTo>
                  <a:cubicBezTo>
                    <a:pt x="9168" y="8418"/>
                    <a:pt x="9275" y="8287"/>
                    <a:pt x="9275" y="8156"/>
                  </a:cubicBezTo>
                  <a:lnTo>
                    <a:pt x="9275" y="7740"/>
                  </a:lnTo>
                  <a:cubicBezTo>
                    <a:pt x="9275" y="7370"/>
                    <a:pt x="8978" y="7073"/>
                    <a:pt x="8609" y="7073"/>
                  </a:cubicBezTo>
                  <a:lnTo>
                    <a:pt x="7359" y="7073"/>
                  </a:lnTo>
                  <a:lnTo>
                    <a:pt x="7359" y="6239"/>
                  </a:lnTo>
                  <a:lnTo>
                    <a:pt x="12621" y="6239"/>
                  </a:lnTo>
                  <a:cubicBezTo>
                    <a:pt x="12847" y="6239"/>
                    <a:pt x="13085" y="6132"/>
                    <a:pt x="13205" y="5954"/>
                  </a:cubicBezTo>
                  <a:cubicBezTo>
                    <a:pt x="13300" y="5811"/>
                    <a:pt x="13335" y="5656"/>
                    <a:pt x="13288" y="5513"/>
                  </a:cubicBezTo>
                  <a:lnTo>
                    <a:pt x="11740" y="584"/>
                  </a:lnTo>
                  <a:cubicBezTo>
                    <a:pt x="11621" y="227"/>
                    <a:pt x="11383" y="24"/>
                    <a:pt x="11085" y="24"/>
                  </a:cubicBezTo>
                  <a:lnTo>
                    <a:pt x="4084" y="24"/>
                  </a:lnTo>
                  <a:cubicBezTo>
                    <a:pt x="3941" y="24"/>
                    <a:pt x="3822" y="120"/>
                    <a:pt x="3822" y="250"/>
                  </a:cubicBezTo>
                  <a:cubicBezTo>
                    <a:pt x="3810" y="405"/>
                    <a:pt x="3930" y="524"/>
                    <a:pt x="4084" y="524"/>
                  </a:cubicBezTo>
                  <a:lnTo>
                    <a:pt x="4942" y="524"/>
                  </a:lnTo>
                  <a:lnTo>
                    <a:pt x="4834" y="1644"/>
                  </a:lnTo>
                  <a:lnTo>
                    <a:pt x="1822" y="1644"/>
                  </a:lnTo>
                  <a:lnTo>
                    <a:pt x="2120" y="715"/>
                  </a:lnTo>
                  <a:cubicBezTo>
                    <a:pt x="2179" y="524"/>
                    <a:pt x="2263" y="524"/>
                    <a:pt x="2275" y="524"/>
                  </a:cubicBezTo>
                  <a:cubicBezTo>
                    <a:pt x="2441" y="524"/>
                    <a:pt x="2560" y="381"/>
                    <a:pt x="2537" y="215"/>
                  </a:cubicBezTo>
                  <a:cubicBezTo>
                    <a:pt x="2501" y="96"/>
                    <a:pt x="2394" y="0"/>
                    <a:pt x="2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39"/>
            <p:cNvSpPr/>
            <p:nvPr/>
          </p:nvSpPr>
          <p:spPr>
            <a:xfrm>
              <a:off x="2928845" y="1454248"/>
              <a:ext cx="57904" cy="57904"/>
            </a:xfrm>
            <a:custGeom>
              <a:avLst/>
              <a:gdLst/>
              <a:ahLst/>
              <a:cxnLst/>
              <a:rect l="l" t="t" r="r" b="b"/>
              <a:pathLst>
                <a:path w="2084" h="2084" extrusionOk="0">
                  <a:moveTo>
                    <a:pt x="1036" y="536"/>
                  </a:moveTo>
                  <a:cubicBezTo>
                    <a:pt x="1322" y="536"/>
                    <a:pt x="1560" y="774"/>
                    <a:pt x="1560" y="1048"/>
                  </a:cubicBezTo>
                  <a:cubicBezTo>
                    <a:pt x="1560" y="1334"/>
                    <a:pt x="1322" y="1572"/>
                    <a:pt x="1036" y="1572"/>
                  </a:cubicBezTo>
                  <a:cubicBezTo>
                    <a:pt x="750" y="1572"/>
                    <a:pt x="512" y="1334"/>
                    <a:pt x="512" y="1048"/>
                  </a:cubicBezTo>
                  <a:cubicBezTo>
                    <a:pt x="524" y="750"/>
                    <a:pt x="750" y="536"/>
                    <a:pt x="1036" y="536"/>
                  </a:cubicBezTo>
                  <a:close/>
                  <a:moveTo>
                    <a:pt x="1036" y="0"/>
                  </a:moveTo>
                  <a:cubicBezTo>
                    <a:pt x="476" y="0"/>
                    <a:pt x="0" y="453"/>
                    <a:pt x="0" y="1036"/>
                  </a:cubicBezTo>
                  <a:cubicBezTo>
                    <a:pt x="0" y="1620"/>
                    <a:pt x="476" y="2084"/>
                    <a:pt x="1036" y="2084"/>
                  </a:cubicBezTo>
                  <a:cubicBezTo>
                    <a:pt x="1607" y="2084"/>
                    <a:pt x="2084" y="1620"/>
                    <a:pt x="2084" y="1036"/>
                  </a:cubicBezTo>
                  <a:cubicBezTo>
                    <a:pt x="2084" y="453"/>
                    <a:pt x="1619" y="0"/>
                    <a:pt x="1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39"/>
            <p:cNvSpPr/>
            <p:nvPr/>
          </p:nvSpPr>
          <p:spPr>
            <a:xfrm>
              <a:off x="2950989" y="1421990"/>
              <a:ext cx="14254" cy="25618"/>
            </a:xfrm>
            <a:custGeom>
              <a:avLst/>
              <a:gdLst/>
              <a:ahLst/>
              <a:cxnLst/>
              <a:rect l="l" t="t" r="r" b="b"/>
              <a:pathLst>
                <a:path w="513" h="922" extrusionOk="0">
                  <a:moveTo>
                    <a:pt x="259" y="1"/>
                  </a:moveTo>
                  <a:cubicBezTo>
                    <a:pt x="123" y="1"/>
                    <a:pt x="1" y="120"/>
                    <a:pt x="1" y="268"/>
                  </a:cubicBezTo>
                  <a:lnTo>
                    <a:pt x="1" y="661"/>
                  </a:lnTo>
                  <a:cubicBezTo>
                    <a:pt x="1" y="804"/>
                    <a:pt x="115" y="921"/>
                    <a:pt x="245" y="921"/>
                  </a:cubicBezTo>
                  <a:cubicBezTo>
                    <a:pt x="267" y="921"/>
                    <a:pt x="289" y="918"/>
                    <a:pt x="310" y="911"/>
                  </a:cubicBezTo>
                  <a:cubicBezTo>
                    <a:pt x="429" y="888"/>
                    <a:pt x="513" y="768"/>
                    <a:pt x="513" y="649"/>
                  </a:cubicBezTo>
                  <a:lnTo>
                    <a:pt x="513" y="268"/>
                  </a:lnTo>
                  <a:cubicBezTo>
                    <a:pt x="513" y="149"/>
                    <a:pt x="429" y="30"/>
                    <a:pt x="310" y="6"/>
                  </a:cubicBezTo>
                  <a:cubicBezTo>
                    <a:pt x="293" y="2"/>
                    <a:pt x="276"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39"/>
            <p:cNvSpPr/>
            <p:nvPr/>
          </p:nvSpPr>
          <p:spPr>
            <a:xfrm>
              <a:off x="2902699" y="1448441"/>
              <a:ext cx="25840" cy="20728"/>
            </a:xfrm>
            <a:custGeom>
              <a:avLst/>
              <a:gdLst/>
              <a:ahLst/>
              <a:cxnLst/>
              <a:rect l="l" t="t" r="r" b="b"/>
              <a:pathLst>
                <a:path w="930" h="746" extrusionOk="0">
                  <a:moveTo>
                    <a:pt x="295" y="1"/>
                  </a:moveTo>
                  <a:cubicBezTo>
                    <a:pt x="206" y="1"/>
                    <a:pt x="119" y="48"/>
                    <a:pt x="72" y="126"/>
                  </a:cubicBezTo>
                  <a:cubicBezTo>
                    <a:pt x="1" y="281"/>
                    <a:pt x="48" y="424"/>
                    <a:pt x="167" y="507"/>
                  </a:cubicBezTo>
                  <a:lnTo>
                    <a:pt x="501" y="709"/>
                  </a:lnTo>
                  <a:cubicBezTo>
                    <a:pt x="548" y="745"/>
                    <a:pt x="596" y="745"/>
                    <a:pt x="632" y="745"/>
                  </a:cubicBezTo>
                  <a:cubicBezTo>
                    <a:pt x="727" y="745"/>
                    <a:pt x="822" y="697"/>
                    <a:pt x="858" y="602"/>
                  </a:cubicBezTo>
                  <a:cubicBezTo>
                    <a:pt x="929" y="483"/>
                    <a:pt x="894" y="328"/>
                    <a:pt x="774" y="245"/>
                  </a:cubicBezTo>
                  <a:lnTo>
                    <a:pt x="429" y="43"/>
                  </a:lnTo>
                  <a:cubicBezTo>
                    <a:pt x="388" y="14"/>
                    <a:pt x="341" y="1"/>
                    <a:pt x="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39"/>
            <p:cNvSpPr/>
            <p:nvPr/>
          </p:nvSpPr>
          <p:spPr>
            <a:xfrm>
              <a:off x="2902699" y="1497732"/>
              <a:ext cx="25840" cy="20061"/>
            </a:xfrm>
            <a:custGeom>
              <a:avLst/>
              <a:gdLst/>
              <a:ahLst/>
              <a:cxnLst/>
              <a:rect l="l" t="t" r="r" b="b"/>
              <a:pathLst>
                <a:path w="930" h="722" extrusionOk="0">
                  <a:moveTo>
                    <a:pt x="640" y="1"/>
                  </a:moveTo>
                  <a:cubicBezTo>
                    <a:pt x="594" y="1"/>
                    <a:pt x="546" y="14"/>
                    <a:pt x="501" y="43"/>
                  </a:cubicBezTo>
                  <a:lnTo>
                    <a:pt x="167" y="245"/>
                  </a:lnTo>
                  <a:cubicBezTo>
                    <a:pt x="48" y="317"/>
                    <a:pt x="1" y="471"/>
                    <a:pt x="72" y="602"/>
                  </a:cubicBezTo>
                  <a:cubicBezTo>
                    <a:pt x="120" y="662"/>
                    <a:pt x="203" y="721"/>
                    <a:pt x="298" y="721"/>
                  </a:cubicBezTo>
                  <a:cubicBezTo>
                    <a:pt x="334" y="721"/>
                    <a:pt x="382" y="709"/>
                    <a:pt x="429" y="698"/>
                  </a:cubicBezTo>
                  <a:lnTo>
                    <a:pt x="774" y="483"/>
                  </a:lnTo>
                  <a:cubicBezTo>
                    <a:pt x="894" y="412"/>
                    <a:pt x="929" y="257"/>
                    <a:pt x="858" y="126"/>
                  </a:cubicBezTo>
                  <a:cubicBezTo>
                    <a:pt x="811" y="48"/>
                    <a:pt x="729" y="1"/>
                    <a:pt x="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39"/>
            <p:cNvSpPr/>
            <p:nvPr/>
          </p:nvSpPr>
          <p:spPr>
            <a:xfrm>
              <a:off x="2950656" y="1519154"/>
              <a:ext cx="13920" cy="25701"/>
            </a:xfrm>
            <a:custGeom>
              <a:avLst/>
              <a:gdLst/>
              <a:ahLst/>
              <a:cxnLst/>
              <a:rect l="l" t="t" r="r" b="b"/>
              <a:pathLst>
                <a:path w="501" h="925" extrusionOk="0">
                  <a:moveTo>
                    <a:pt x="245" y="1"/>
                  </a:moveTo>
                  <a:cubicBezTo>
                    <a:pt x="108" y="1"/>
                    <a:pt x="1" y="126"/>
                    <a:pt x="1" y="260"/>
                  </a:cubicBezTo>
                  <a:lnTo>
                    <a:pt x="1" y="665"/>
                  </a:lnTo>
                  <a:cubicBezTo>
                    <a:pt x="1" y="784"/>
                    <a:pt x="72" y="903"/>
                    <a:pt x="191" y="915"/>
                  </a:cubicBezTo>
                  <a:cubicBezTo>
                    <a:pt x="215" y="921"/>
                    <a:pt x="238" y="925"/>
                    <a:pt x="260" y="925"/>
                  </a:cubicBezTo>
                  <a:cubicBezTo>
                    <a:pt x="396" y="925"/>
                    <a:pt x="501" y="808"/>
                    <a:pt x="501" y="665"/>
                  </a:cubicBezTo>
                  <a:lnTo>
                    <a:pt x="501" y="260"/>
                  </a:lnTo>
                  <a:cubicBezTo>
                    <a:pt x="501" y="141"/>
                    <a:pt x="430" y="22"/>
                    <a:pt x="311" y="10"/>
                  </a:cubicBezTo>
                  <a:cubicBezTo>
                    <a:pt x="288" y="4"/>
                    <a:pt x="266"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39"/>
            <p:cNvSpPr/>
            <p:nvPr/>
          </p:nvSpPr>
          <p:spPr>
            <a:xfrm>
              <a:off x="2987054" y="1497315"/>
              <a:ext cx="25840" cy="20478"/>
            </a:xfrm>
            <a:custGeom>
              <a:avLst/>
              <a:gdLst/>
              <a:ahLst/>
              <a:cxnLst/>
              <a:rect l="l" t="t" r="r" b="b"/>
              <a:pathLst>
                <a:path w="930" h="737" extrusionOk="0">
                  <a:moveTo>
                    <a:pt x="305" y="0"/>
                  </a:moveTo>
                  <a:cubicBezTo>
                    <a:pt x="213" y="0"/>
                    <a:pt x="121" y="48"/>
                    <a:pt x="72" y="129"/>
                  </a:cubicBezTo>
                  <a:cubicBezTo>
                    <a:pt x="1" y="260"/>
                    <a:pt x="48" y="427"/>
                    <a:pt x="167" y="498"/>
                  </a:cubicBezTo>
                  <a:lnTo>
                    <a:pt x="501" y="713"/>
                  </a:lnTo>
                  <a:cubicBezTo>
                    <a:pt x="548" y="736"/>
                    <a:pt x="596" y="736"/>
                    <a:pt x="632" y="736"/>
                  </a:cubicBezTo>
                  <a:cubicBezTo>
                    <a:pt x="727" y="736"/>
                    <a:pt x="810" y="689"/>
                    <a:pt x="858" y="605"/>
                  </a:cubicBezTo>
                  <a:cubicBezTo>
                    <a:pt x="929" y="486"/>
                    <a:pt x="894" y="320"/>
                    <a:pt x="775" y="248"/>
                  </a:cubicBezTo>
                  <a:lnTo>
                    <a:pt x="429" y="34"/>
                  </a:lnTo>
                  <a:cubicBezTo>
                    <a:pt x="391" y="11"/>
                    <a:pt x="348"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39"/>
            <p:cNvSpPr/>
            <p:nvPr/>
          </p:nvSpPr>
          <p:spPr>
            <a:xfrm>
              <a:off x="2987054" y="1448997"/>
              <a:ext cx="25840" cy="20172"/>
            </a:xfrm>
            <a:custGeom>
              <a:avLst/>
              <a:gdLst/>
              <a:ahLst/>
              <a:cxnLst/>
              <a:rect l="l" t="t" r="r" b="b"/>
              <a:pathLst>
                <a:path w="930" h="726" extrusionOk="0">
                  <a:moveTo>
                    <a:pt x="630" y="1"/>
                  </a:moveTo>
                  <a:cubicBezTo>
                    <a:pt x="587" y="1"/>
                    <a:pt x="543" y="12"/>
                    <a:pt x="501" y="35"/>
                  </a:cubicBezTo>
                  <a:lnTo>
                    <a:pt x="167" y="249"/>
                  </a:lnTo>
                  <a:cubicBezTo>
                    <a:pt x="48" y="320"/>
                    <a:pt x="1" y="463"/>
                    <a:pt x="72" y="606"/>
                  </a:cubicBezTo>
                  <a:cubicBezTo>
                    <a:pt x="120" y="677"/>
                    <a:pt x="203" y="725"/>
                    <a:pt x="298" y="725"/>
                  </a:cubicBezTo>
                  <a:cubicBezTo>
                    <a:pt x="334" y="725"/>
                    <a:pt x="382" y="701"/>
                    <a:pt x="429" y="689"/>
                  </a:cubicBezTo>
                  <a:lnTo>
                    <a:pt x="775" y="487"/>
                  </a:lnTo>
                  <a:cubicBezTo>
                    <a:pt x="894" y="404"/>
                    <a:pt x="929" y="261"/>
                    <a:pt x="858" y="130"/>
                  </a:cubicBezTo>
                  <a:cubicBezTo>
                    <a:pt x="809" y="49"/>
                    <a:pt x="722"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39"/>
            <p:cNvSpPr/>
            <p:nvPr/>
          </p:nvSpPr>
          <p:spPr>
            <a:xfrm>
              <a:off x="2848129" y="1555803"/>
              <a:ext cx="16893" cy="14587"/>
            </a:xfrm>
            <a:custGeom>
              <a:avLst/>
              <a:gdLst/>
              <a:ahLst/>
              <a:cxnLst/>
              <a:rect l="l" t="t" r="r" b="b"/>
              <a:pathLst>
                <a:path w="608" h="525" extrusionOk="0">
                  <a:moveTo>
                    <a:pt x="298" y="1"/>
                  </a:moveTo>
                  <a:cubicBezTo>
                    <a:pt x="179" y="1"/>
                    <a:pt x="83" y="72"/>
                    <a:pt x="48" y="179"/>
                  </a:cubicBezTo>
                  <a:cubicBezTo>
                    <a:pt x="0" y="358"/>
                    <a:pt x="119" y="524"/>
                    <a:pt x="298" y="524"/>
                  </a:cubicBezTo>
                  <a:cubicBezTo>
                    <a:pt x="417" y="524"/>
                    <a:pt x="524" y="453"/>
                    <a:pt x="548" y="346"/>
                  </a:cubicBezTo>
                  <a:cubicBezTo>
                    <a:pt x="607" y="167"/>
                    <a:pt x="476"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39"/>
            <p:cNvSpPr/>
            <p:nvPr/>
          </p:nvSpPr>
          <p:spPr>
            <a:xfrm>
              <a:off x="3048265" y="1693088"/>
              <a:ext cx="16893" cy="14587"/>
            </a:xfrm>
            <a:custGeom>
              <a:avLst/>
              <a:gdLst/>
              <a:ahLst/>
              <a:cxnLst/>
              <a:rect l="l" t="t" r="r" b="b"/>
              <a:pathLst>
                <a:path w="608" h="525" extrusionOk="0">
                  <a:moveTo>
                    <a:pt x="310" y="1"/>
                  </a:moveTo>
                  <a:cubicBezTo>
                    <a:pt x="191" y="1"/>
                    <a:pt x="84" y="72"/>
                    <a:pt x="60" y="179"/>
                  </a:cubicBezTo>
                  <a:cubicBezTo>
                    <a:pt x="0" y="358"/>
                    <a:pt x="131" y="525"/>
                    <a:pt x="310" y="525"/>
                  </a:cubicBezTo>
                  <a:cubicBezTo>
                    <a:pt x="429" y="525"/>
                    <a:pt x="524" y="453"/>
                    <a:pt x="560" y="346"/>
                  </a:cubicBezTo>
                  <a:cubicBezTo>
                    <a:pt x="608" y="167"/>
                    <a:pt x="477"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39"/>
            <p:cNvSpPr/>
            <p:nvPr/>
          </p:nvSpPr>
          <p:spPr>
            <a:xfrm>
              <a:off x="3069103" y="1693088"/>
              <a:ext cx="46012" cy="14254"/>
            </a:xfrm>
            <a:custGeom>
              <a:avLst/>
              <a:gdLst/>
              <a:ahLst/>
              <a:cxnLst/>
              <a:rect l="l" t="t" r="r" b="b"/>
              <a:pathLst>
                <a:path w="1656" h="513" extrusionOk="0">
                  <a:moveTo>
                    <a:pt x="298" y="1"/>
                  </a:moveTo>
                  <a:cubicBezTo>
                    <a:pt x="191" y="1"/>
                    <a:pt x="60" y="72"/>
                    <a:pt x="48" y="191"/>
                  </a:cubicBezTo>
                  <a:cubicBezTo>
                    <a:pt x="0" y="358"/>
                    <a:pt x="143" y="513"/>
                    <a:pt x="298" y="513"/>
                  </a:cubicBezTo>
                  <a:lnTo>
                    <a:pt x="1358" y="513"/>
                  </a:lnTo>
                  <a:cubicBezTo>
                    <a:pt x="1477" y="513"/>
                    <a:pt x="1596" y="429"/>
                    <a:pt x="1620" y="310"/>
                  </a:cubicBezTo>
                  <a:cubicBezTo>
                    <a:pt x="1655" y="155"/>
                    <a:pt x="1524" y="1"/>
                    <a:pt x="1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9" name="Google Shape;4459;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ABOUT THE PROJECT</a:t>
            </a:r>
            <a:endParaRPr/>
          </a:p>
        </p:txBody>
      </p:sp>
      <p:sp>
        <p:nvSpPr>
          <p:cNvPr id="4460" name="Google Shape;4460;p39"/>
          <p:cNvSpPr txBox="1">
            <a:spLocks noGrp="1"/>
          </p:cNvSpPr>
          <p:nvPr>
            <p:ph type="title" idx="2"/>
          </p:nvPr>
        </p:nvSpPr>
        <p:spPr>
          <a:xfrm>
            <a:off x="844350" y="2622275"/>
            <a:ext cx="235907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STARTER HOMES</a:t>
            </a:r>
            <a:endParaRPr dirty="0"/>
          </a:p>
        </p:txBody>
      </p:sp>
      <p:sp>
        <p:nvSpPr>
          <p:cNvPr id="4461" name="Google Shape;4461;p39"/>
          <p:cNvSpPr txBox="1">
            <a:spLocks noGrp="1"/>
          </p:cNvSpPr>
          <p:nvPr>
            <p:ph type="subTitle" idx="1"/>
          </p:nvPr>
        </p:nvSpPr>
        <p:spPr>
          <a:xfrm>
            <a:off x="839739" y="3348608"/>
            <a:ext cx="23619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It’s the closest planet to the Sun and the smallest one in the Solar System</a:t>
            </a:r>
            <a:endParaRPr dirty="0"/>
          </a:p>
        </p:txBody>
      </p:sp>
      <p:sp>
        <p:nvSpPr>
          <p:cNvPr id="4462" name="Google Shape;4462;p39"/>
          <p:cNvSpPr txBox="1">
            <a:spLocks noGrp="1"/>
          </p:cNvSpPr>
          <p:nvPr>
            <p:ph type="title" idx="3"/>
          </p:nvPr>
        </p:nvSpPr>
        <p:spPr>
          <a:xfrm>
            <a:off x="3391125" y="2622275"/>
            <a:ext cx="23619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FAMILY HOMES</a:t>
            </a:r>
            <a:endParaRPr dirty="0"/>
          </a:p>
        </p:txBody>
      </p:sp>
      <p:sp>
        <p:nvSpPr>
          <p:cNvPr id="4463" name="Google Shape;4463;p39"/>
          <p:cNvSpPr txBox="1">
            <a:spLocks noGrp="1"/>
          </p:cNvSpPr>
          <p:nvPr>
            <p:ph type="subTitle" idx="4"/>
          </p:nvPr>
        </p:nvSpPr>
        <p:spPr>
          <a:xfrm>
            <a:off x="3391052" y="2947400"/>
            <a:ext cx="23619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Venus has a beautiful name and is the second planet from the Sun</a:t>
            </a:r>
            <a:endParaRPr dirty="0"/>
          </a:p>
        </p:txBody>
      </p:sp>
      <p:sp>
        <p:nvSpPr>
          <p:cNvPr id="4464" name="Google Shape;4464;p39"/>
          <p:cNvSpPr txBox="1">
            <a:spLocks noGrp="1"/>
          </p:cNvSpPr>
          <p:nvPr>
            <p:ph type="title" idx="5"/>
          </p:nvPr>
        </p:nvSpPr>
        <p:spPr>
          <a:xfrm>
            <a:off x="5937850" y="2622275"/>
            <a:ext cx="23619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SHELTERED ACCOMDATIONS</a:t>
            </a:r>
            <a:endParaRPr dirty="0"/>
          </a:p>
        </p:txBody>
      </p:sp>
      <p:sp>
        <p:nvSpPr>
          <p:cNvPr id="4465" name="Google Shape;4465;p39"/>
          <p:cNvSpPr txBox="1">
            <a:spLocks noGrp="1"/>
          </p:cNvSpPr>
          <p:nvPr>
            <p:ph type="subTitle" idx="6"/>
          </p:nvPr>
        </p:nvSpPr>
        <p:spPr>
          <a:xfrm>
            <a:off x="5937850" y="3346271"/>
            <a:ext cx="23619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Despite being red, Mars is actually a cold place. It’s full of iron oxide dust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C9DF-7275-4F0E-B740-C12DD780CADC}"/>
              </a:ext>
            </a:extLst>
          </p:cNvPr>
          <p:cNvSpPr>
            <a:spLocks noGrp="1"/>
          </p:cNvSpPr>
          <p:nvPr>
            <p:ph type="title"/>
          </p:nvPr>
        </p:nvSpPr>
        <p:spPr>
          <a:xfrm>
            <a:off x="720000" y="158150"/>
            <a:ext cx="7704000" cy="572700"/>
          </a:xfrm>
        </p:spPr>
        <p:txBody>
          <a:bodyPr/>
          <a:lstStyle/>
          <a:p>
            <a:r>
              <a:rPr lang="en-US" dirty="0"/>
              <a:t>SYSTEMS</a:t>
            </a:r>
            <a:endParaRPr lang="en-AE" dirty="0"/>
          </a:p>
        </p:txBody>
      </p:sp>
      <p:sp>
        <p:nvSpPr>
          <p:cNvPr id="5" name="AutoShape 6">
            <a:extLst>
              <a:ext uri="{FF2B5EF4-FFF2-40B4-BE49-F238E27FC236}">
                <a16:creationId xmlns:a16="http://schemas.microsoft.com/office/drawing/2014/main" id="{59733F79-A352-429C-9DBA-7535BACF09AC}"/>
              </a:ext>
            </a:extLst>
          </p:cNvPr>
          <p:cNvSpPr>
            <a:spLocks noGrp="1" noChangeAspect="1" noChangeArrowheads="1"/>
          </p:cNvSpPr>
          <p:nvPr>
            <p:ph type="body" idx="1"/>
          </p:nvPr>
        </p:nvSpPr>
        <p:spPr bwMode="auto">
          <a:xfrm>
            <a:off x="635000" y="873310"/>
            <a:ext cx="7693838" cy="39054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52400" indent="0">
              <a:lnSpc>
                <a:spcPct val="150000"/>
              </a:lnSpc>
              <a:buNone/>
            </a:pPr>
            <a:r>
              <a:rPr lang="en-US" dirty="0"/>
              <a:t>WE BELIEVE THAT THESE TWO SYSTEMS ARE CRUCIAL FOR </a:t>
            </a:r>
          </a:p>
          <a:p>
            <a:pPr marL="152400" indent="0">
              <a:lnSpc>
                <a:spcPct val="150000"/>
              </a:lnSpc>
              <a:buNone/>
            </a:pPr>
            <a:r>
              <a:rPr lang="en-US" dirty="0"/>
              <a:t>CONSISTENT FUNCTIONING OF OUR SMART HOMES. </a:t>
            </a:r>
          </a:p>
          <a:p>
            <a:pPr marL="152400" indent="0">
              <a:buNone/>
            </a:pPr>
            <a:endParaRPr lang="en-US" u="sng" dirty="0"/>
          </a:p>
          <a:p>
            <a:pPr marL="152400" indent="0">
              <a:buNone/>
            </a:pPr>
            <a:r>
              <a:rPr lang="en-US" u="sng" dirty="0"/>
              <a:t>CONFIGURATION MANAGEMENT SYSTEM:</a:t>
            </a:r>
          </a:p>
          <a:p>
            <a:pPr marL="152400" indent="0">
              <a:buNone/>
            </a:pPr>
            <a:endParaRPr lang="en-US" u="sng" dirty="0"/>
          </a:p>
          <a:p>
            <a:pPr marL="323850" indent="-171450">
              <a:lnSpc>
                <a:spcPct val="150000"/>
              </a:lnSpc>
              <a:buFont typeface="Arial" panose="020B0604020202020204" pitchFamily="34" charset="0"/>
              <a:buChar char="•"/>
            </a:pPr>
            <a:r>
              <a:rPr lang="en-AE" dirty="0"/>
              <a:t>Creates consistency for the device’s performance.</a:t>
            </a:r>
          </a:p>
          <a:p>
            <a:pPr marL="323850" indent="-171450">
              <a:lnSpc>
                <a:spcPct val="150000"/>
              </a:lnSpc>
              <a:buFont typeface="Arial" panose="020B0604020202020204" pitchFamily="34" charset="0"/>
              <a:buChar char="•"/>
            </a:pPr>
            <a:r>
              <a:rPr lang="en-AE" dirty="0"/>
              <a:t>Maintains the device’s functionality for the long run.</a:t>
            </a:r>
          </a:p>
          <a:p>
            <a:pPr marL="152400" indent="0">
              <a:buNone/>
            </a:pPr>
            <a:endParaRPr lang="en-AE" dirty="0"/>
          </a:p>
          <a:p>
            <a:pPr marL="323850" indent="-171450">
              <a:buFont typeface="Arial" panose="020B0604020202020204" pitchFamily="34" charset="0"/>
              <a:buChar char="•"/>
            </a:pPr>
            <a:endParaRPr lang="en-AE" dirty="0"/>
          </a:p>
          <a:p>
            <a:pPr marL="152400" indent="0">
              <a:buNone/>
            </a:pPr>
            <a:endParaRPr lang="en-AE" dirty="0"/>
          </a:p>
          <a:p>
            <a:pPr marL="152400" indent="0">
              <a:buNone/>
            </a:pPr>
            <a:r>
              <a:rPr lang="en-US" u="sng" dirty="0"/>
              <a:t>SECURITY MANAGEMENT SYSTEM:</a:t>
            </a:r>
          </a:p>
          <a:p>
            <a:pPr marL="152400" indent="0">
              <a:buNone/>
            </a:pPr>
            <a:endParaRPr lang="en-US" u="sng" dirty="0"/>
          </a:p>
          <a:p>
            <a:pPr marL="323850" indent="-171450">
              <a:buFont typeface="Arial" panose="020B0604020202020204" pitchFamily="34" charset="0"/>
              <a:buChar char="•"/>
            </a:pPr>
            <a:r>
              <a:rPr lang="en-US" dirty="0"/>
              <a:t>Provides security standards to protect  user’s sensitive </a:t>
            </a:r>
          </a:p>
          <a:p>
            <a:pPr marL="152400" indent="0">
              <a:buNone/>
            </a:pPr>
            <a:r>
              <a:rPr lang="en-US" dirty="0"/>
              <a:t>information.</a:t>
            </a:r>
          </a:p>
          <a:p>
            <a:pPr marL="152400" indent="0">
              <a:buNone/>
            </a:pPr>
            <a:endParaRPr lang="en-US" dirty="0"/>
          </a:p>
          <a:p>
            <a:pPr marL="323850" indent="-171450">
              <a:buFont typeface="Arial" panose="020B0604020202020204" pitchFamily="34" charset="0"/>
              <a:buChar char="•"/>
            </a:pPr>
            <a:endParaRPr lang="en-US" dirty="0"/>
          </a:p>
          <a:p>
            <a:pPr marL="152400" indent="0">
              <a:buNone/>
            </a:pPr>
            <a:endParaRPr lang="en-AE" dirty="0"/>
          </a:p>
        </p:txBody>
      </p:sp>
      <p:pic>
        <p:nvPicPr>
          <p:cNvPr id="1026" name="Picture 2" descr="image">
            <a:extLst>
              <a:ext uri="{FF2B5EF4-FFF2-40B4-BE49-F238E27FC236}">
                <a16:creationId xmlns:a16="http://schemas.microsoft.com/office/drawing/2014/main" id="{97A46802-4F15-4659-9AB4-9A04C2F67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8686" y="1075755"/>
            <a:ext cx="3000152" cy="18021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8E24824-564C-4367-BE86-8E3361758B29}"/>
              </a:ext>
            </a:extLst>
          </p:cNvPr>
          <p:cNvPicPr>
            <a:picLocks noChangeAspect="1"/>
          </p:cNvPicPr>
          <p:nvPr/>
        </p:nvPicPr>
        <p:blipFill>
          <a:blip r:embed="rId3"/>
          <a:stretch>
            <a:fillRect/>
          </a:stretch>
        </p:blipFill>
        <p:spPr>
          <a:xfrm>
            <a:off x="5328686" y="3080324"/>
            <a:ext cx="3000152" cy="1698440"/>
          </a:xfrm>
          <a:prstGeom prst="rect">
            <a:avLst/>
          </a:prstGeom>
          <a:ln>
            <a:solidFill>
              <a:schemeClr val="tx1"/>
            </a:solidFill>
          </a:ln>
        </p:spPr>
      </p:pic>
    </p:spTree>
    <p:extLst>
      <p:ext uri="{BB962C8B-B14F-4D97-AF65-F5344CB8AC3E}">
        <p14:creationId xmlns:p14="http://schemas.microsoft.com/office/powerpoint/2010/main" val="3719454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BDDE-FDA1-47B1-8961-5453BCFAD29B}"/>
              </a:ext>
            </a:extLst>
          </p:cNvPr>
          <p:cNvSpPr>
            <a:spLocks noGrp="1"/>
          </p:cNvSpPr>
          <p:nvPr>
            <p:ph type="title"/>
          </p:nvPr>
        </p:nvSpPr>
        <p:spPr>
          <a:xfrm>
            <a:off x="720000" y="274905"/>
            <a:ext cx="7704000" cy="572700"/>
          </a:xfrm>
        </p:spPr>
        <p:txBody>
          <a:bodyPr/>
          <a:lstStyle/>
          <a:p>
            <a:r>
              <a:rPr lang="en-US" dirty="0"/>
              <a:t>HARDWARE</a:t>
            </a:r>
            <a:endParaRPr lang="en-AE" dirty="0"/>
          </a:p>
        </p:txBody>
      </p:sp>
      <p:sp>
        <p:nvSpPr>
          <p:cNvPr id="3" name="Text Placeholder 2">
            <a:extLst>
              <a:ext uri="{FF2B5EF4-FFF2-40B4-BE49-F238E27FC236}">
                <a16:creationId xmlns:a16="http://schemas.microsoft.com/office/drawing/2014/main" id="{26371563-60D4-4052-9FD5-D252B9CC2062}"/>
              </a:ext>
            </a:extLst>
          </p:cNvPr>
          <p:cNvSpPr>
            <a:spLocks noGrp="1"/>
          </p:cNvSpPr>
          <p:nvPr>
            <p:ph type="body" idx="1"/>
          </p:nvPr>
        </p:nvSpPr>
        <p:spPr>
          <a:xfrm>
            <a:off x="720000" y="941158"/>
            <a:ext cx="5298028" cy="3927437"/>
          </a:xfrm>
        </p:spPr>
        <p:txBody>
          <a:bodyPr/>
          <a:lstStyle/>
          <a:p>
            <a:pPr marL="152400" indent="0">
              <a:lnSpc>
                <a:spcPct val="150000"/>
              </a:lnSpc>
              <a:buNone/>
            </a:pPr>
            <a:r>
              <a:rPr lang="en-US" dirty="0"/>
              <a:t>Hardware can be categorized into </a:t>
            </a:r>
            <a:r>
              <a:rPr lang="en-US" b="1" dirty="0"/>
              <a:t>SMART DEVICES </a:t>
            </a:r>
            <a:r>
              <a:rPr lang="en-US" dirty="0"/>
              <a:t>and </a:t>
            </a:r>
            <a:r>
              <a:rPr lang="en-US" b="1" dirty="0"/>
              <a:t>SENSORS</a:t>
            </a:r>
            <a:r>
              <a:rPr lang="en-US" dirty="0"/>
              <a:t>. Our company provides furnished smart homes with top-quality hardware. </a:t>
            </a:r>
          </a:p>
          <a:p>
            <a:pPr marL="152400" indent="0">
              <a:lnSpc>
                <a:spcPct val="150000"/>
              </a:lnSpc>
              <a:buNone/>
            </a:pPr>
            <a:r>
              <a:rPr lang="en-US" b="1" dirty="0"/>
              <a:t>SMART DEVICES</a:t>
            </a:r>
          </a:p>
          <a:p>
            <a:pPr marL="152400" indent="0">
              <a:lnSpc>
                <a:spcPct val="150000"/>
              </a:lnSpc>
              <a:buNone/>
            </a:pPr>
            <a:r>
              <a:rPr lang="en-US" dirty="0"/>
              <a:t>W</a:t>
            </a:r>
            <a:r>
              <a:rPr lang="en-AE" dirty="0"/>
              <a:t>e have selected specific devices keeping in mind our client requirements, which are compatible with our choice of platform, </a:t>
            </a:r>
            <a:r>
              <a:rPr lang="en-AE" b="1" dirty="0"/>
              <a:t>Google Assistant</a:t>
            </a:r>
            <a:r>
              <a:rPr lang="en-AE" dirty="0"/>
              <a:t>. These devices include Nest Cam, Smart Locks, Smart Fridge, etc.</a:t>
            </a:r>
          </a:p>
          <a:p>
            <a:pPr marL="152400" indent="0">
              <a:buNone/>
            </a:pPr>
            <a:endParaRPr lang="en-AE" dirty="0"/>
          </a:p>
          <a:p>
            <a:pPr marL="152400" indent="0">
              <a:buNone/>
            </a:pPr>
            <a:r>
              <a:rPr lang="en-US" b="1" dirty="0"/>
              <a:t>SENSORS</a:t>
            </a:r>
          </a:p>
          <a:p>
            <a:pPr marL="152400" indent="0">
              <a:lnSpc>
                <a:spcPct val="150000"/>
              </a:lnSpc>
              <a:buNone/>
            </a:pPr>
            <a:r>
              <a:rPr lang="en-US" dirty="0"/>
              <a:t>Sensors are able to detect any movement or change in the environment and automatically respond according to the situation. These devices include Nest Smoke Alarms, Motion Sensors, etc.</a:t>
            </a:r>
            <a:endParaRPr lang="en-AE" dirty="0"/>
          </a:p>
          <a:p>
            <a:pPr marL="152400" indent="0">
              <a:buNone/>
            </a:pPr>
            <a:endParaRPr lang="en-AE" dirty="0"/>
          </a:p>
        </p:txBody>
      </p:sp>
      <p:pic>
        <p:nvPicPr>
          <p:cNvPr id="2050" name="Picture 2" descr="Is your home infested by smart devices? - Avira Blog">
            <a:extLst>
              <a:ext uri="{FF2B5EF4-FFF2-40B4-BE49-F238E27FC236}">
                <a16:creationId xmlns:a16="http://schemas.microsoft.com/office/drawing/2014/main" id="{1FEAD62F-334B-41D4-B36F-DE2DA08D6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060" y="1217765"/>
            <a:ext cx="2761656" cy="15875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reenPeak launches new smart home sensor - Smart Energy International">
            <a:extLst>
              <a:ext uri="{FF2B5EF4-FFF2-40B4-BE49-F238E27FC236}">
                <a16:creationId xmlns:a16="http://schemas.microsoft.com/office/drawing/2014/main" id="{C5D3EBB8-B452-4D24-B985-1787C22E4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060" y="2917928"/>
            <a:ext cx="2842437" cy="158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772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12A3-D1F9-4511-8D7C-96E1016E79EA}"/>
              </a:ext>
            </a:extLst>
          </p:cNvPr>
          <p:cNvSpPr>
            <a:spLocks noGrp="1"/>
          </p:cNvSpPr>
          <p:nvPr>
            <p:ph type="title"/>
          </p:nvPr>
        </p:nvSpPr>
        <p:spPr>
          <a:xfrm>
            <a:off x="2647506" y="467100"/>
            <a:ext cx="3848987" cy="1071078"/>
          </a:xfrm>
        </p:spPr>
        <p:txBody>
          <a:bodyPr/>
          <a:lstStyle/>
          <a:p>
            <a:r>
              <a:rPr lang="en-US" dirty="0"/>
              <a:t>SOFTWARE</a:t>
            </a:r>
          </a:p>
        </p:txBody>
      </p:sp>
      <p:graphicFrame>
        <p:nvGraphicFramePr>
          <p:cNvPr id="4" name="Diagram 3">
            <a:extLst>
              <a:ext uri="{FF2B5EF4-FFF2-40B4-BE49-F238E27FC236}">
                <a16:creationId xmlns:a16="http://schemas.microsoft.com/office/drawing/2014/main" id="{8FA72D75-9832-4AFB-A95D-839EE6D7E5BF}"/>
              </a:ext>
            </a:extLst>
          </p:cNvPr>
          <p:cNvGraphicFramePr/>
          <p:nvPr>
            <p:extLst>
              <p:ext uri="{D42A27DB-BD31-4B8C-83A1-F6EECF244321}">
                <p14:modId xmlns:p14="http://schemas.microsoft.com/office/powerpoint/2010/main" val="1011888057"/>
              </p:ext>
            </p:extLst>
          </p:nvPr>
        </p:nvGraphicFramePr>
        <p:xfrm>
          <a:off x="1874126" y="1928161"/>
          <a:ext cx="7143750" cy="3043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descr="Cmd Terminal with solid fill">
            <a:extLst>
              <a:ext uri="{FF2B5EF4-FFF2-40B4-BE49-F238E27FC236}">
                <a16:creationId xmlns:a16="http://schemas.microsoft.com/office/drawing/2014/main" id="{B0205B85-5AD8-494B-8CF2-AB218262DF9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03476" y="1861814"/>
            <a:ext cx="914400" cy="914400"/>
          </a:xfrm>
          <a:prstGeom prst="rect">
            <a:avLst/>
          </a:prstGeom>
        </p:spPr>
      </p:pic>
      <p:pic>
        <p:nvPicPr>
          <p:cNvPr id="8" name="Graphic 7" descr="Internet with solid fill">
            <a:extLst>
              <a:ext uri="{FF2B5EF4-FFF2-40B4-BE49-F238E27FC236}">
                <a16:creationId xmlns:a16="http://schemas.microsoft.com/office/drawing/2014/main" id="{7F8428D2-5AD7-4D2E-9F0D-225E9101975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03476" y="2905672"/>
            <a:ext cx="914400" cy="914400"/>
          </a:xfrm>
          <a:prstGeom prst="rect">
            <a:avLst/>
          </a:prstGeom>
        </p:spPr>
      </p:pic>
      <p:pic>
        <p:nvPicPr>
          <p:cNvPr id="10" name="Graphic 9" descr="Selfie with solid fill">
            <a:extLst>
              <a:ext uri="{FF2B5EF4-FFF2-40B4-BE49-F238E27FC236}">
                <a16:creationId xmlns:a16="http://schemas.microsoft.com/office/drawing/2014/main" id="{8A17DA36-D7F7-425D-A929-52C98C625A2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208798" y="3991303"/>
            <a:ext cx="809078" cy="809078"/>
          </a:xfrm>
          <a:prstGeom prst="rect">
            <a:avLst/>
          </a:prstGeom>
        </p:spPr>
      </p:pic>
    </p:spTree>
    <p:extLst>
      <p:ext uri="{BB962C8B-B14F-4D97-AF65-F5344CB8AC3E}">
        <p14:creationId xmlns:p14="http://schemas.microsoft.com/office/powerpoint/2010/main" val="4061975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2D2A-64B1-4A40-899A-C1BFB1C4FAE8}"/>
              </a:ext>
            </a:extLst>
          </p:cNvPr>
          <p:cNvSpPr>
            <a:spLocks noGrp="1"/>
          </p:cNvSpPr>
          <p:nvPr>
            <p:ph type="title"/>
          </p:nvPr>
        </p:nvSpPr>
        <p:spPr>
          <a:xfrm>
            <a:off x="5353500" y="14381"/>
            <a:ext cx="3790500" cy="1560300"/>
          </a:xfrm>
        </p:spPr>
        <p:txBody>
          <a:bodyPr/>
          <a:lstStyle/>
          <a:p>
            <a:r>
              <a:rPr lang="en-US" dirty="0"/>
              <a:t>IOT SOFTWARE</a:t>
            </a:r>
          </a:p>
        </p:txBody>
      </p:sp>
      <p:graphicFrame>
        <p:nvGraphicFramePr>
          <p:cNvPr id="4" name="Content Placeholder 2">
            <a:extLst>
              <a:ext uri="{FF2B5EF4-FFF2-40B4-BE49-F238E27FC236}">
                <a16:creationId xmlns:a16="http://schemas.microsoft.com/office/drawing/2014/main" id="{C6C0355C-C453-4BB5-B93F-260B45BBC4C7}"/>
              </a:ext>
            </a:extLst>
          </p:cNvPr>
          <p:cNvGraphicFramePr>
            <a:graphicFrameLocks/>
          </p:cNvGraphicFramePr>
          <p:nvPr>
            <p:extLst>
              <p:ext uri="{D42A27DB-BD31-4B8C-83A1-F6EECF244321}">
                <p14:modId xmlns:p14="http://schemas.microsoft.com/office/powerpoint/2010/main" val="198681838"/>
              </p:ext>
            </p:extLst>
          </p:nvPr>
        </p:nvGraphicFramePr>
        <p:xfrm>
          <a:off x="271318" y="1279893"/>
          <a:ext cx="8872682" cy="38636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1985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879B8-1BAD-4491-A6EF-79D33C1D35FD}"/>
              </a:ext>
            </a:extLst>
          </p:cNvPr>
          <p:cNvSpPr>
            <a:spLocks noGrp="1"/>
          </p:cNvSpPr>
          <p:nvPr>
            <p:ph type="title"/>
          </p:nvPr>
        </p:nvSpPr>
        <p:spPr>
          <a:xfrm>
            <a:off x="5353500" y="45912"/>
            <a:ext cx="3790500" cy="1560300"/>
          </a:xfrm>
        </p:spPr>
        <p:txBody>
          <a:bodyPr/>
          <a:lstStyle/>
          <a:p>
            <a:r>
              <a:rPr lang="en-US" dirty="0"/>
              <a:t>GATEWAY SOFTWARE</a:t>
            </a:r>
          </a:p>
        </p:txBody>
      </p:sp>
      <p:graphicFrame>
        <p:nvGraphicFramePr>
          <p:cNvPr id="4" name="Diagram 3">
            <a:extLst>
              <a:ext uri="{FF2B5EF4-FFF2-40B4-BE49-F238E27FC236}">
                <a16:creationId xmlns:a16="http://schemas.microsoft.com/office/drawing/2014/main" id="{DA3366E7-2C12-4804-86E2-D497DEB47E6D}"/>
              </a:ext>
            </a:extLst>
          </p:cNvPr>
          <p:cNvGraphicFramePr/>
          <p:nvPr>
            <p:extLst>
              <p:ext uri="{D42A27DB-BD31-4B8C-83A1-F6EECF244321}">
                <p14:modId xmlns:p14="http://schemas.microsoft.com/office/powerpoint/2010/main" val="2301300194"/>
              </p:ext>
            </p:extLst>
          </p:nvPr>
        </p:nvGraphicFramePr>
        <p:xfrm>
          <a:off x="-73572" y="1278540"/>
          <a:ext cx="5548120" cy="3864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Wireless router with solid fill">
            <a:extLst>
              <a:ext uri="{FF2B5EF4-FFF2-40B4-BE49-F238E27FC236}">
                <a16:creationId xmlns:a16="http://schemas.microsoft.com/office/drawing/2014/main" id="{D121B541-BB08-4C2A-A2E5-20EAF3DA2B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573" y="1515461"/>
            <a:ext cx="483475" cy="483475"/>
          </a:xfrm>
          <a:prstGeom prst="rect">
            <a:avLst/>
          </a:prstGeom>
        </p:spPr>
      </p:pic>
      <p:pic>
        <p:nvPicPr>
          <p:cNvPr id="8" name="Graphic 7" descr="Renewable Energy outline">
            <a:extLst>
              <a:ext uri="{FF2B5EF4-FFF2-40B4-BE49-F238E27FC236}">
                <a16:creationId xmlns:a16="http://schemas.microsoft.com/office/drawing/2014/main" id="{E50DF15F-6F2E-4BFB-A194-FC86A9A3BAF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4648" y="2235857"/>
            <a:ext cx="483476" cy="483476"/>
          </a:xfrm>
          <a:prstGeom prst="rect">
            <a:avLst/>
          </a:prstGeom>
        </p:spPr>
      </p:pic>
      <p:pic>
        <p:nvPicPr>
          <p:cNvPr id="10" name="Graphic 9" descr="Wireless with solid fill">
            <a:extLst>
              <a:ext uri="{FF2B5EF4-FFF2-40B4-BE49-F238E27FC236}">
                <a16:creationId xmlns:a16="http://schemas.microsoft.com/office/drawing/2014/main" id="{EDAB3B61-B763-4D49-8672-E48F695EEA4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4647" y="3694566"/>
            <a:ext cx="483477" cy="483477"/>
          </a:xfrm>
          <a:prstGeom prst="rect">
            <a:avLst/>
          </a:prstGeom>
        </p:spPr>
      </p:pic>
      <p:pic>
        <p:nvPicPr>
          <p:cNvPr id="12" name="Graphic 11" descr="Satellite dish with solid fill">
            <a:extLst>
              <a:ext uri="{FF2B5EF4-FFF2-40B4-BE49-F238E27FC236}">
                <a16:creationId xmlns:a16="http://schemas.microsoft.com/office/drawing/2014/main" id="{ED456492-0BA3-411F-9946-DF434AF7A27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57048" y="2974169"/>
            <a:ext cx="483476" cy="483476"/>
          </a:xfrm>
          <a:prstGeom prst="rect">
            <a:avLst/>
          </a:prstGeom>
        </p:spPr>
      </p:pic>
      <p:pic>
        <p:nvPicPr>
          <p:cNvPr id="14" name="Graphic 13" descr="Social network with solid fill">
            <a:extLst>
              <a:ext uri="{FF2B5EF4-FFF2-40B4-BE49-F238E27FC236}">
                <a16:creationId xmlns:a16="http://schemas.microsoft.com/office/drawing/2014/main" id="{C52155D5-199E-48CC-8442-52CE540AEBB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3572" y="4432878"/>
            <a:ext cx="483476" cy="483476"/>
          </a:xfrm>
          <a:prstGeom prst="rect">
            <a:avLst/>
          </a:prstGeom>
        </p:spPr>
      </p:pic>
      <p:pic>
        <p:nvPicPr>
          <p:cNvPr id="15" name="Picture 14" descr="General feature of IoT gateway. | Download Scientific Diagram">
            <a:extLst>
              <a:ext uri="{FF2B5EF4-FFF2-40B4-BE49-F238E27FC236}">
                <a16:creationId xmlns:a16="http://schemas.microsoft.com/office/drawing/2014/main" id="{803DD3C0-F391-41CC-BFEA-AFFC9896807C}"/>
              </a:ext>
            </a:extLst>
          </p:cNvPr>
          <p:cNvPicPr>
            <a:picLocks noChangeAspect="1"/>
          </p:cNvPicPr>
          <p:nvPr/>
        </p:nvPicPr>
        <p:blipFill>
          <a:blip r:embed="rId17">
            <a:grayscl/>
            <a:extLst>
              <a:ext uri="{28A0092B-C50C-407E-A947-70E740481C1C}">
                <a14:useLocalDpi xmlns:a14="http://schemas.microsoft.com/office/drawing/2010/main" val="0"/>
              </a:ext>
            </a:extLst>
          </a:blip>
          <a:stretch>
            <a:fillRect/>
          </a:stretch>
        </p:blipFill>
        <p:spPr bwMode="auto">
          <a:xfrm>
            <a:off x="5474548" y="2213073"/>
            <a:ext cx="3669452" cy="2834652"/>
          </a:xfrm>
          <a:prstGeom prst="rect">
            <a:avLst/>
          </a:prstGeom>
          <a:noFill/>
        </p:spPr>
      </p:pic>
    </p:spTree>
    <p:extLst>
      <p:ext uri="{BB962C8B-B14F-4D97-AF65-F5344CB8AC3E}">
        <p14:creationId xmlns:p14="http://schemas.microsoft.com/office/powerpoint/2010/main" val="170237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623E-9A82-4E4D-B662-9D51D2479707}"/>
              </a:ext>
            </a:extLst>
          </p:cNvPr>
          <p:cNvSpPr>
            <a:spLocks noGrp="1"/>
          </p:cNvSpPr>
          <p:nvPr>
            <p:ph type="title"/>
          </p:nvPr>
        </p:nvSpPr>
        <p:spPr>
          <a:xfrm>
            <a:off x="4165154" y="0"/>
            <a:ext cx="4978846" cy="1560299"/>
          </a:xfrm>
        </p:spPr>
        <p:txBody>
          <a:bodyPr/>
          <a:lstStyle/>
          <a:p>
            <a:r>
              <a:rPr lang="en-US" dirty="0"/>
              <a:t>SMARTPHONE APP</a:t>
            </a:r>
          </a:p>
        </p:txBody>
      </p:sp>
      <p:graphicFrame>
        <p:nvGraphicFramePr>
          <p:cNvPr id="4" name="Content Placeholder 2">
            <a:extLst>
              <a:ext uri="{FF2B5EF4-FFF2-40B4-BE49-F238E27FC236}">
                <a16:creationId xmlns:a16="http://schemas.microsoft.com/office/drawing/2014/main" id="{49A587F7-0020-4AAB-A598-0DA2CFB15197}"/>
              </a:ext>
            </a:extLst>
          </p:cNvPr>
          <p:cNvGraphicFramePr>
            <a:graphicFrameLocks/>
          </p:cNvGraphicFramePr>
          <p:nvPr>
            <p:extLst>
              <p:ext uri="{D42A27DB-BD31-4B8C-83A1-F6EECF244321}">
                <p14:modId xmlns:p14="http://schemas.microsoft.com/office/powerpoint/2010/main" val="84795389"/>
              </p:ext>
            </p:extLst>
          </p:nvPr>
        </p:nvGraphicFramePr>
        <p:xfrm>
          <a:off x="0" y="1435100"/>
          <a:ext cx="6245265" cy="370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Smart Phone outline">
            <a:extLst>
              <a:ext uri="{FF2B5EF4-FFF2-40B4-BE49-F238E27FC236}">
                <a16:creationId xmlns:a16="http://schemas.microsoft.com/office/drawing/2014/main" id="{0561C1DF-B847-4EC4-9631-3035D7B304E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58650" y="2053318"/>
            <a:ext cx="2471964" cy="2471964"/>
          </a:xfrm>
          <a:prstGeom prst="rect">
            <a:avLst/>
          </a:prstGeom>
        </p:spPr>
      </p:pic>
    </p:spTree>
    <p:extLst>
      <p:ext uri="{BB962C8B-B14F-4D97-AF65-F5344CB8AC3E}">
        <p14:creationId xmlns:p14="http://schemas.microsoft.com/office/powerpoint/2010/main" val="106835172"/>
      </p:ext>
    </p:extLst>
  </p:cSld>
  <p:clrMapOvr>
    <a:masterClrMapping/>
  </p:clrMapOvr>
</p:sld>
</file>

<file path=ppt/theme/theme1.xml><?xml version="1.0" encoding="utf-8"?>
<a:theme xmlns:a="http://schemas.openxmlformats.org/drawingml/2006/main" name="Smart Home Project Proposal by Slidesgo">
  <a:themeElements>
    <a:clrScheme name="Simple Light">
      <a:dk1>
        <a:srgbClr val="253035"/>
      </a:dk1>
      <a:lt1>
        <a:srgbClr val="F9F9F9"/>
      </a:lt1>
      <a:dk2>
        <a:srgbClr val="FFFFFF"/>
      </a:dk2>
      <a:lt2>
        <a:srgbClr val="7A0C0C"/>
      </a:lt2>
      <a:accent1>
        <a:srgbClr val="FFFFFF"/>
      </a:accent1>
      <a:accent2>
        <a:srgbClr val="FFFFFF"/>
      </a:accent2>
      <a:accent3>
        <a:srgbClr val="FFFFFF"/>
      </a:accent3>
      <a:accent4>
        <a:srgbClr val="FFFFFF"/>
      </a:accent4>
      <a:accent5>
        <a:srgbClr val="FFFFFF"/>
      </a:accent5>
      <a:accent6>
        <a:srgbClr val="FFFFFF"/>
      </a:accent6>
      <a:hlink>
        <a:srgbClr val="2530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1082</Words>
  <Application>Microsoft Office PowerPoint</Application>
  <PresentationFormat>On-screen Show (16:9)</PresentationFormat>
  <Paragraphs>132</Paragraphs>
  <Slides>27</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ABeeZee</vt:lpstr>
      <vt:lpstr>Roboto Condensed Light</vt:lpstr>
      <vt:lpstr>Open Sans</vt:lpstr>
      <vt:lpstr>Franklin Gothic Medium</vt:lpstr>
      <vt:lpstr>Black Han Sans</vt:lpstr>
      <vt:lpstr>PT Sans</vt:lpstr>
      <vt:lpstr>Arial</vt:lpstr>
      <vt:lpstr>Smart Home Project Proposal by Slidesgo</vt:lpstr>
      <vt:lpstr>SMART HOME CONSULTATION</vt:lpstr>
      <vt:lpstr>SMARTWAYS</vt:lpstr>
      <vt:lpstr>ABOUT THE PROJECT</vt:lpstr>
      <vt:lpstr>SYSTEMS</vt:lpstr>
      <vt:lpstr>HARDWARE</vt:lpstr>
      <vt:lpstr>SOFTWARE</vt:lpstr>
      <vt:lpstr>IOT SOFTWARE</vt:lpstr>
      <vt:lpstr>GATEWAY SOFTWARE</vt:lpstr>
      <vt:lpstr>SMARTPHONE APP</vt:lpstr>
      <vt:lpstr>PLATFORM</vt:lpstr>
      <vt:lpstr>NETWORK</vt:lpstr>
      <vt:lpstr>STANDARD</vt:lpstr>
      <vt:lpstr>Our Recommendation</vt:lpstr>
      <vt:lpstr>SMART STARTER HOME</vt:lpstr>
      <vt:lpstr>SMART FAMILY HOMES</vt:lpstr>
      <vt:lpstr>SMART SHELTERED ACCOMMODATIONS</vt:lpstr>
      <vt:lpstr>ISSUES WHILE INTEGRATING DIFFERENT TECHS IN OUR SMART HOMES</vt:lpstr>
      <vt:lpstr>ISSUES AND THEIR SOLUTIONS</vt:lpstr>
      <vt:lpstr>ISSUE DIFFICULT TO RESOLVE</vt:lpstr>
      <vt:lpstr>TANGIBLES</vt:lpstr>
      <vt:lpstr>INTANGIBLES</vt:lpstr>
      <vt:lpstr>£174,726.48 </vt:lpstr>
      <vt:lpstr>£436,813.25</vt:lpstr>
      <vt:lpstr>COST RECOVERY</vt:lpstr>
      <vt:lpstr>COST RECOVERY</vt:lpstr>
      <vt:lpstr>THANKS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PROJECT PROPOSAL</dc:title>
  <cp:lastModifiedBy>Adora Naomi Fernandes</cp:lastModifiedBy>
  <cp:revision>18</cp:revision>
  <dcterms:modified xsi:type="dcterms:W3CDTF">2022-03-14T18:19:55Z</dcterms:modified>
</cp:coreProperties>
</file>