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4"/>
  </p:sldMasterIdLst>
  <p:sldIdLst>
    <p:sldId id="316" r:id="rId5"/>
    <p:sldId id="317" r:id="rId6"/>
    <p:sldId id="318" r:id="rId7"/>
    <p:sldId id="319" r:id="rId8"/>
    <p:sldId id="321" r:id="rId9"/>
    <p:sldId id="320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13" r:id="rId20"/>
    <p:sldId id="314" r:id="rId21"/>
    <p:sldId id="315" r:id="rId22"/>
    <p:sldId id="334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2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 Katyayan" userId="9484b976405443db" providerId="LiveId" clId="{EDC55C51-494E-4EB7-97C8-14EF73B691E5}"/>
    <pc:docChg chg="undo custSel addSld delSld">
      <pc:chgData name="Adri Katyayan" userId="9484b976405443db" providerId="LiveId" clId="{EDC55C51-494E-4EB7-97C8-14EF73B691E5}" dt="2023-03-08T20:21:02.533" v="46" actId="47"/>
      <pc:docMkLst>
        <pc:docMk/>
      </pc:docMkLst>
      <pc:sldChg chg="del">
        <pc:chgData name="Adri Katyayan" userId="9484b976405443db" providerId="LiveId" clId="{EDC55C51-494E-4EB7-97C8-14EF73B691E5}" dt="2023-03-08T04:14:51.125" v="0" actId="47"/>
        <pc:sldMkLst>
          <pc:docMk/>
          <pc:sldMk cId="1340389889" sldId="256"/>
        </pc:sldMkLst>
      </pc:sldChg>
      <pc:sldChg chg="del">
        <pc:chgData name="Adri Katyayan" userId="9484b976405443db" providerId="LiveId" clId="{EDC55C51-494E-4EB7-97C8-14EF73B691E5}" dt="2023-03-08T04:14:51.703" v="1" actId="47"/>
        <pc:sldMkLst>
          <pc:docMk/>
          <pc:sldMk cId="1168725746" sldId="257"/>
        </pc:sldMkLst>
      </pc:sldChg>
      <pc:sldChg chg="del">
        <pc:chgData name="Adri Katyayan" userId="9484b976405443db" providerId="LiveId" clId="{EDC55C51-494E-4EB7-97C8-14EF73B691E5}" dt="2023-03-08T04:14:52.124" v="2" actId="47"/>
        <pc:sldMkLst>
          <pc:docMk/>
          <pc:sldMk cId="2616621771" sldId="258"/>
        </pc:sldMkLst>
      </pc:sldChg>
      <pc:sldChg chg="del">
        <pc:chgData name="Adri Katyayan" userId="9484b976405443db" providerId="LiveId" clId="{EDC55C51-494E-4EB7-97C8-14EF73B691E5}" dt="2023-03-08T04:14:52.720" v="3" actId="47"/>
        <pc:sldMkLst>
          <pc:docMk/>
          <pc:sldMk cId="499392925" sldId="259"/>
        </pc:sldMkLst>
      </pc:sldChg>
      <pc:sldChg chg="del">
        <pc:chgData name="Adri Katyayan" userId="9484b976405443db" providerId="LiveId" clId="{EDC55C51-494E-4EB7-97C8-14EF73B691E5}" dt="2023-03-08T04:14:53.799" v="4" actId="47"/>
        <pc:sldMkLst>
          <pc:docMk/>
          <pc:sldMk cId="3576309899" sldId="260"/>
        </pc:sldMkLst>
      </pc:sldChg>
      <pc:sldChg chg="del">
        <pc:chgData name="Adri Katyayan" userId="9484b976405443db" providerId="LiveId" clId="{EDC55C51-494E-4EB7-97C8-14EF73B691E5}" dt="2023-03-08T17:38:36.070" v="5" actId="47"/>
        <pc:sldMkLst>
          <pc:docMk/>
          <pc:sldMk cId="330689680" sldId="261"/>
        </pc:sldMkLst>
      </pc:sldChg>
      <pc:sldChg chg="del">
        <pc:chgData name="Adri Katyayan" userId="9484b976405443db" providerId="LiveId" clId="{EDC55C51-494E-4EB7-97C8-14EF73B691E5}" dt="2023-03-08T17:38:36.539" v="6" actId="47"/>
        <pc:sldMkLst>
          <pc:docMk/>
          <pc:sldMk cId="3025002242" sldId="262"/>
        </pc:sldMkLst>
      </pc:sldChg>
      <pc:sldChg chg="del">
        <pc:chgData name="Adri Katyayan" userId="9484b976405443db" providerId="LiveId" clId="{EDC55C51-494E-4EB7-97C8-14EF73B691E5}" dt="2023-03-08T17:38:36.555" v="7" actId="47"/>
        <pc:sldMkLst>
          <pc:docMk/>
          <pc:sldMk cId="1403377935" sldId="263"/>
        </pc:sldMkLst>
      </pc:sldChg>
      <pc:sldChg chg="del">
        <pc:chgData name="Adri Katyayan" userId="9484b976405443db" providerId="LiveId" clId="{EDC55C51-494E-4EB7-97C8-14EF73B691E5}" dt="2023-03-08T17:38:37.071" v="8" actId="47"/>
        <pc:sldMkLst>
          <pc:docMk/>
          <pc:sldMk cId="714732833" sldId="264"/>
        </pc:sldMkLst>
      </pc:sldChg>
      <pc:sldChg chg="del">
        <pc:chgData name="Adri Katyayan" userId="9484b976405443db" providerId="LiveId" clId="{EDC55C51-494E-4EB7-97C8-14EF73B691E5}" dt="2023-03-08T17:38:38.118" v="11" actId="47"/>
        <pc:sldMkLst>
          <pc:docMk/>
          <pc:sldMk cId="406235374" sldId="265"/>
        </pc:sldMkLst>
      </pc:sldChg>
      <pc:sldChg chg="del">
        <pc:chgData name="Adri Katyayan" userId="9484b976405443db" providerId="LiveId" clId="{EDC55C51-494E-4EB7-97C8-14EF73B691E5}" dt="2023-03-08T17:38:38.618" v="12" actId="47"/>
        <pc:sldMkLst>
          <pc:docMk/>
          <pc:sldMk cId="2614021537" sldId="266"/>
        </pc:sldMkLst>
      </pc:sldChg>
      <pc:sldChg chg="del">
        <pc:chgData name="Adri Katyayan" userId="9484b976405443db" providerId="LiveId" clId="{EDC55C51-494E-4EB7-97C8-14EF73B691E5}" dt="2023-03-08T17:38:39.166" v="13" actId="47"/>
        <pc:sldMkLst>
          <pc:docMk/>
          <pc:sldMk cId="2023114481" sldId="267"/>
        </pc:sldMkLst>
      </pc:sldChg>
      <pc:sldChg chg="del">
        <pc:chgData name="Adri Katyayan" userId="9484b976405443db" providerId="LiveId" clId="{EDC55C51-494E-4EB7-97C8-14EF73B691E5}" dt="2023-03-08T17:38:39.572" v="14" actId="47"/>
        <pc:sldMkLst>
          <pc:docMk/>
          <pc:sldMk cId="3987718921" sldId="268"/>
        </pc:sldMkLst>
      </pc:sldChg>
      <pc:sldChg chg="del">
        <pc:chgData name="Adri Katyayan" userId="9484b976405443db" providerId="LiveId" clId="{EDC55C51-494E-4EB7-97C8-14EF73B691E5}" dt="2023-03-08T17:38:39.869" v="15" actId="47"/>
        <pc:sldMkLst>
          <pc:docMk/>
          <pc:sldMk cId="3267183684" sldId="269"/>
        </pc:sldMkLst>
      </pc:sldChg>
      <pc:sldChg chg="del">
        <pc:chgData name="Adri Katyayan" userId="9484b976405443db" providerId="LiveId" clId="{EDC55C51-494E-4EB7-97C8-14EF73B691E5}" dt="2023-03-08T17:38:40.181" v="16" actId="47"/>
        <pc:sldMkLst>
          <pc:docMk/>
          <pc:sldMk cId="4227838960" sldId="270"/>
        </pc:sldMkLst>
      </pc:sldChg>
      <pc:sldChg chg="del">
        <pc:chgData name="Adri Katyayan" userId="9484b976405443db" providerId="LiveId" clId="{EDC55C51-494E-4EB7-97C8-14EF73B691E5}" dt="2023-03-08T17:38:40.525" v="17" actId="47"/>
        <pc:sldMkLst>
          <pc:docMk/>
          <pc:sldMk cId="1752503109" sldId="271"/>
        </pc:sldMkLst>
      </pc:sldChg>
      <pc:sldChg chg="del">
        <pc:chgData name="Adri Katyayan" userId="9484b976405443db" providerId="LiveId" clId="{EDC55C51-494E-4EB7-97C8-14EF73B691E5}" dt="2023-03-08T17:38:41.291" v="18" actId="47"/>
        <pc:sldMkLst>
          <pc:docMk/>
          <pc:sldMk cId="480756797" sldId="272"/>
        </pc:sldMkLst>
      </pc:sldChg>
      <pc:sldChg chg="del">
        <pc:chgData name="Adri Katyayan" userId="9484b976405443db" providerId="LiveId" clId="{EDC55C51-494E-4EB7-97C8-14EF73B691E5}" dt="2023-03-08T17:38:37.258" v="9" actId="47"/>
        <pc:sldMkLst>
          <pc:docMk/>
          <pc:sldMk cId="1617696303" sldId="273"/>
        </pc:sldMkLst>
      </pc:sldChg>
      <pc:sldChg chg="del">
        <pc:chgData name="Adri Katyayan" userId="9484b976405443db" providerId="LiveId" clId="{EDC55C51-494E-4EB7-97C8-14EF73B691E5}" dt="2023-03-08T17:38:37.727" v="10" actId="47"/>
        <pc:sldMkLst>
          <pc:docMk/>
          <pc:sldMk cId="1462004950" sldId="274"/>
        </pc:sldMkLst>
      </pc:sldChg>
      <pc:sldChg chg="del">
        <pc:chgData name="Adri Katyayan" userId="9484b976405443db" providerId="LiveId" clId="{EDC55C51-494E-4EB7-97C8-14EF73B691E5}" dt="2023-03-08T17:38:43.213" v="19" actId="47"/>
        <pc:sldMkLst>
          <pc:docMk/>
          <pc:sldMk cId="643681254" sldId="275"/>
        </pc:sldMkLst>
      </pc:sldChg>
      <pc:sldChg chg="del">
        <pc:chgData name="Adri Katyayan" userId="9484b976405443db" providerId="LiveId" clId="{EDC55C51-494E-4EB7-97C8-14EF73B691E5}" dt="2023-03-08T18:30:37.956" v="20" actId="47"/>
        <pc:sldMkLst>
          <pc:docMk/>
          <pc:sldMk cId="2324841925" sldId="276"/>
        </pc:sldMkLst>
      </pc:sldChg>
      <pc:sldChg chg="del">
        <pc:chgData name="Adri Katyayan" userId="9484b976405443db" providerId="LiveId" clId="{EDC55C51-494E-4EB7-97C8-14EF73B691E5}" dt="2023-03-08T18:30:38.347" v="21" actId="47"/>
        <pc:sldMkLst>
          <pc:docMk/>
          <pc:sldMk cId="2391221252" sldId="277"/>
        </pc:sldMkLst>
      </pc:sldChg>
      <pc:sldChg chg="del">
        <pc:chgData name="Adri Katyayan" userId="9484b976405443db" providerId="LiveId" clId="{EDC55C51-494E-4EB7-97C8-14EF73B691E5}" dt="2023-03-08T18:30:39.096" v="23" actId="47"/>
        <pc:sldMkLst>
          <pc:docMk/>
          <pc:sldMk cId="482034849" sldId="278"/>
        </pc:sldMkLst>
      </pc:sldChg>
      <pc:sldChg chg="del">
        <pc:chgData name="Adri Katyayan" userId="9484b976405443db" providerId="LiveId" clId="{EDC55C51-494E-4EB7-97C8-14EF73B691E5}" dt="2023-03-08T18:30:41.221" v="28" actId="47"/>
        <pc:sldMkLst>
          <pc:docMk/>
          <pc:sldMk cId="286724998" sldId="279"/>
        </pc:sldMkLst>
      </pc:sldChg>
      <pc:sldChg chg="del">
        <pc:chgData name="Adri Katyayan" userId="9484b976405443db" providerId="LiveId" clId="{EDC55C51-494E-4EB7-97C8-14EF73B691E5}" dt="2023-03-08T18:30:41.893" v="29" actId="47"/>
        <pc:sldMkLst>
          <pc:docMk/>
          <pc:sldMk cId="1206759244" sldId="280"/>
        </pc:sldMkLst>
      </pc:sldChg>
      <pc:sldChg chg="del">
        <pc:chgData name="Adri Katyayan" userId="9484b976405443db" providerId="LiveId" clId="{EDC55C51-494E-4EB7-97C8-14EF73B691E5}" dt="2023-03-08T18:30:42.533" v="30" actId="47"/>
        <pc:sldMkLst>
          <pc:docMk/>
          <pc:sldMk cId="77055000" sldId="281"/>
        </pc:sldMkLst>
      </pc:sldChg>
      <pc:sldChg chg="del">
        <pc:chgData name="Adri Katyayan" userId="9484b976405443db" providerId="LiveId" clId="{EDC55C51-494E-4EB7-97C8-14EF73B691E5}" dt="2023-03-08T18:30:43.002" v="31" actId="47"/>
        <pc:sldMkLst>
          <pc:docMk/>
          <pc:sldMk cId="2182725909" sldId="282"/>
        </pc:sldMkLst>
      </pc:sldChg>
      <pc:sldChg chg="del">
        <pc:chgData name="Adri Katyayan" userId="9484b976405443db" providerId="LiveId" clId="{EDC55C51-494E-4EB7-97C8-14EF73B691E5}" dt="2023-03-08T19:24:31.592" v="33" actId="47"/>
        <pc:sldMkLst>
          <pc:docMk/>
          <pc:sldMk cId="3736362293" sldId="287"/>
        </pc:sldMkLst>
      </pc:sldChg>
      <pc:sldChg chg="del">
        <pc:chgData name="Adri Katyayan" userId="9484b976405443db" providerId="LiveId" clId="{EDC55C51-494E-4EB7-97C8-14EF73B691E5}" dt="2023-03-08T19:24:32.119" v="34" actId="47"/>
        <pc:sldMkLst>
          <pc:docMk/>
          <pc:sldMk cId="3514749142" sldId="289"/>
        </pc:sldMkLst>
      </pc:sldChg>
      <pc:sldChg chg="del">
        <pc:chgData name="Adri Katyayan" userId="9484b976405443db" providerId="LiveId" clId="{EDC55C51-494E-4EB7-97C8-14EF73B691E5}" dt="2023-03-08T19:24:32.331" v="35" actId="47"/>
        <pc:sldMkLst>
          <pc:docMk/>
          <pc:sldMk cId="3624070251" sldId="290"/>
        </pc:sldMkLst>
      </pc:sldChg>
      <pc:sldChg chg="del">
        <pc:chgData name="Adri Katyayan" userId="9484b976405443db" providerId="LiveId" clId="{EDC55C51-494E-4EB7-97C8-14EF73B691E5}" dt="2023-03-08T19:24:32.792" v="36" actId="47"/>
        <pc:sldMkLst>
          <pc:docMk/>
          <pc:sldMk cId="3306721995" sldId="299"/>
        </pc:sldMkLst>
      </pc:sldChg>
      <pc:sldChg chg="del">
        <pc:chgData name="Adri Katyayan" userId="9484b976405443db" providerId="LiveId" clId="{EDC55C51-494E-4EB7-97C8-14EF73B691E5}" dt="2023-03-08T18:30:38.690" v="22" actId="47"/>
        <pc:sldMkLst>
          <pc:docMk/>
          <pc:sldMk cId="2038098254" sldId="300"/>
        </pc:sldMkLst>
      </pc:sldChg>
      <pc:sldChg chg="del">
        <pc:chgData name="Adri Katyayan" userId="9484b976405443db" providerId="LiveId" clId="{EDC55C51-494E-4EB7-97C8-14EF73B691E5}" dt="2023-03-08T18:30:39.471" v="24" actId="47"/>
        <pc:sldMkLst>
          <pc:docMk/>
          <pc:sldMk cId="3395616567" sldId="301"/>
        </pc:sldMkLst>
      </pc:sldChg>
      <pc:sldChg chg="del">
        <pc:chgData name="Adri Katyayan" userId="9484b976405443db" providerId="LiveId" clId="{EDC55C51-494E-4EB7-97C8-14EF73B691E5}" dt="2023-03-08T18:30:39.830" v="25" actId="47"/>
        <pc:sldMkLst>
          <pc:docMk/>
          <pc:sldMk cId="1852957120" sldId="302"/>
        </pc:sldMkLst>
      </pc:sldChg>
      <pc:sldChg chg="del">
        <pc:chgData name="Adri Katyayan" userId="9484b976405443db" providerId="LiveId" clId="{EDC55C51-494E-4EB7-97C8-14EF73B691E5}" dt="2023-03-08T18:30:40.268" v="26" actId="47"/>
        <pc:sldMkLst>
          <pc:docMk/>
          <pc:sldMk cId="2546246760" sldId="303"/>
        </pc:sldMkLst>
      </pc:sldChg>
      <pc:sldChg chg="del">
        <pc:chgData name="Adri Katyayan" userId="9484b976405443db" providerId="LiveId" clId="{EDC55C51-494E-4EB7-97C8-14EF73B691E5}" dt="2023-03-08T18:30:40.752" v="27" actId="47"/>
        <pc:sldMkLst>
          <pc:docMk/>
          <pc:sldMk cId="2594116055" sldId="304"/>
        </pc:sldMkLst>
      </pc:sldChg>
      <pc:sldChg chg="del">
        <pc:chgData name="Adri Katyayan" userId="9484b976405443db" providerId="LiveId" clId="{EDC55C51-494E-4EB7-97C8-14EF73B691E5}" dt="2023-03-08T19:24:33.905" v="38" actId="47"/>
        <pc:sldMkLst>
          <pc:docMk/>
          <pc:sldMk cId="2644985555" sldId="306"/>
        </pc:sldMkLst>
      </pc:sldChg>
      <pc:sldChg chg="del">
        <pc:chgData name="Adri Katyayan" userId="9484b976405443db" providerId="LiveId" clId="{EDC55C51-494E-4EB7-97C8-14EF73B691E5}" dt="2023-03-08T18:31:07.456" v="32" actId="47"/>
        <pc:sldMkLst>
          <pc:docMk/>
          <pc:sldMk cId="1754134541" sldId="307"/>
        </pc:sldMkLst>
      </pc:sldChg>
      <pc:sldChg chg="del">
        <pc:chgData name="Adri Katyayan" userId="9484b976405443db" providerId="LiveId" clId="{EDC55C51-494E-4EB7-97C8-14EF73B691E5}" dt="2023-03-08T19:24:34.422" v="39" actId="47"/>
        <pc:sldMkLst>
          <pc:docMk/>
          <pc:sldMk cId="2838714827" sldId="308"/>
        </pc:sldMkLst>
      </pc:sldChg>
      <pc:sldChg chg="del">
        <pc:chgData name="Adri Katyayan" userId="9484b976405443db" providerId="LiveId" clId="{EDC55C51-494E-4EB7-97C8-14EF73B691E5}" dt="2023-03-08T19:24:33.262" v="37" actId="47"/>
        <pc:sldMkLst>
          <pc:docMk/>
          <pc:sldMk cId="2740876785" sldId="309"/>
        </pc:sldMkLst>
      </pc:sldChg>
      <pc:sldChg chg="del">
        <pc:chgData name="Adri Katyayan" userId="9484b976405443db" providerId="LiveId" clId="{EDC55C51-494E-4EB7-97C8-14EF73B691E5}" dt="2023-03-08T19:24:34.919" v="40" actId="47"/>
        <pc:sldMkLst>
          <pc:docMk/>
          <pc:sldMk cId="2255667100" sldId="310"/>
        </pc:sldMkLst>
      </pc:sldChg>
      <pc:sldChg chg="add del">
        <pc:chgData name="Adri Katyayan" userId="9484b976405443db" providerId="LiveId" clId="{EDC55C51-494E-4EB7-97C8-14EF73B691E5}" dt="2023-03-08T20:21:01.663" v="45" actId="47"/>
        <pc:sldMkLst>
          <pc:docMk/>
          <pc:sldMk cId="2589129001" sldId="311"/>
        </pc:sldMkLst>
      </pc:sldChg>
      <pc:sldChg chg="del">
        <pc:chgData name="Adri Katyayan" userId="9484b976405443db" providerId="LiveId" clId="{EDC55C51-494E-4EB7-97C8-14EF73B691E5}" dt="2023-03-08T20:21:02.533" v="46" actId="47"/>
        <pc:sldMkLst>
          <pc:docMk/>
          <pc:sldMk cId="3686509527" sldId="312"/>
        </pc:sldMkLst>
      </pc:sldChg>
      <pc:sldChg chg="del">
        <pc:chgData name="Adri Katyayan" userId="9484b976405443db" providerId="LiveId" clId="{EDC55C51-494E-4EB7-97C8-14EF73B691E5}" dt="2023-03-08T19:24:50.979" v="42" actId="47"/>
        <pc:sldMkLst>
          <pc:docMk/>
          <pc:sldMk cId="3514840180" sldId="332"/>
        </pc:sldMkLst>
      </pc:sldChg>
      <pc:sldChg chg="del">
        <pc:chgData name="Adri Katyayan" userId="9484b976405443db" providerId="LiveId" clId="{EDC55C51-494E-4EB7-97C8-14EF73B691E5}" dt="2023-03-08T19:24:47.625" v="41" actId="47"/>
        <pc:sldMkLst>
          <pc:docMk/>
          <pc:sldMk cId="158429677" sldId="333"/>
        </pc:sldMkLst>
      </pc:sldChg>
    </pc:docChg>
  </pc:docChgLst>
  <pc:docChgLst>
    <pc:chgData name="RUSHIT RATEESH RIVANKAR - 210953236" userId="S::rushit.rivankar@learner.manipal.edu::d5aee9e0-6fed-4155-b159-36d7d1fb8852" providerId="AD" clId="Web-{27199AD1-99A8-49AD-99BB-94ED59711D7F}"/>
    <pc:docChg chg="modSld">
      <pc:chgData name="RUSHIT RATEESH RIVANKAR - 210953236" userId="S::rushit.rivankar@learner.manipal.edu::d5aee9e0-6fed-4155-b159-36d7d1fb8852" providerId="AD" clId="Web-{27199AD1-99A8-49AD-99BB-94ED59711D7F}" dt="2023-03-07T18:22:17.257" v="3" actId="1076"/>
      <pc:docMkLst>
        <pc:docMk/>
      </pc:docMkLst>
      <pc:sldChg chg="modSp">
        <pc:chgData name="RUSHIT RATEESH RIVANKAR - 210953236" userId="S::rushit.rivankar@learner.manipal.edu::d5aee9e0-6fed-4155-b159-36d7d1fb8852" providerId="AD" clId="Web-{27199AD1-99A8-49AD-99BB-94ED59711D7F}" dt="2023-03-07T18:02:54.977" v="1" actId="1076"/>
        <pc:sldMkLst>
          <pc:docMk/>
          <pc:sldMk cId="2616621771" sldId="258"/>
        </pc:sldMkLst>
        <pc:spChg chg="mod">
          <ac:chgData name="RUSHIT RATEESH RIVANKAR - 210953236" userId="S::rushit.rivankar@learner.manipal.edu::d5aee9e0-6fed-4155-b159-36d7d1fb8852" providerId="AD" clId="Web-{27199AD1-99A8-49AD-99BB-94ED59711D7F}" dt="2023-03-07T18:02:54.977" v="1" actId="1076"/>
          <ac:spMkLst>
            <pc:docMk/>
            <pc:sldMk cId="2616621771" sldId="258"/>
            <ac:spMk id="3" creationId="{00000000-0000-0000-0000-000000000000}"/>
          </ac:spMkLst>
        </pc:spChg>
      </pc:sldChg>
      <pc:sldChg chg="modSp">
        <pc:chgData name="RUSHIT RATEESH RIVANKAR - 210953236" userId="S::rushit.rivankar@learner.manipal.edu::d5aee9e0-6fed-4155-b159-36d7d1fb8852" providerId="AD" clId="Web-{27199AD1-99A8-49AD-99BB-94ED59711D7F}" dt="2023-03-07T18:22:17.257" v="3" actId="1076"/>
        <pc:sldMkLst>
          <pc:docMk/>
          <pc:sldMk cId="3267183684" sldId="269"/>
        </pc:sldMkLst>
        <pc:spChg chg="mod">
          <ac:chgData name="RUSHIT RATEESH RIVANKAR - 210953236" userId="S::rushit.rivankar@learner.manipal.edu::d5aee9e0-6fed-4155-b159-36d7d1fb8852" providerId="AD" clId="Web-{27199AD1-99A8-49AD-99BB-94ED59711D7F}" dt="2023-03-07T18:22:17.257" v="3" actId="1076"/>
          <ac:spMkLst>
            <pc:docMk/>
            <pc:sldMk cId="3267183684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s.tutorialhorizon.com/prims-algorithm-minimum-spanning-tree-m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s.tutorialhorizon.com/kruskals-algorithm-minimum-spanning-tree-mst-complete-java-implement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s.tutorialhorizon.com/kruskals-algorithm-minimum-spanning-tree-mst-complete-java-implement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9207-3597-4891-8DE2-E78B3A2C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Cost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56B7-3FBF-4827-B4F6-D956BF09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>
                <a:solidFill>
                  <a:srgbClr val="000000"/>
                </a:solidFill>
                <a:latin typeface="Calibri (Body)"/>
              </a:rPr>
              <a:t>Select n-1 edges from given n-vertex graph such that the selected edges form least cost spanning tree.</a:t>
            </a:r>
          </a:p>
          <a:p>
            <a:pPr algn="l"/>
            <a:endParaRPr lang="en-US">
              <a:solidFill>
                <a:srgbClr val="3333B3"/>
              </a:solidFill>
              <a:latin typeface="Calibri (Body)"/>
            </a:endParaRPr>
          </a:p>
          <a:p>
            <a:pPr algn="l"/>
            <a:r>
              <a:rPr lang="en-US" b="0" i="0" u="none" strike="noStrike" baseline="0">
                <a:solidFill>
                  <a:srgbClr val="000000"/>
                </a:solidFill>
                <a:latin typeface="Calibri (Body)"/>
              </a:rPr>
              <a:t>There are three different greedy strategies to select n-1 edges resulting in three different algorithms for Minimum cost spanning tree</a:t>
            </a:r>
          </a:p>
          <a:p>
            <a:pPr lvl="1"/>
            <a:r>
              <a:rPr lang="en-US" sz="2800">
                <a:solidFill>
                  <a:srgbClr val="000000"/>
                </a:solidFill>
                <a:latin typeface="Calibri (Body)"/>
              </a:rPr>
              <a:t>Kruskal’s</a:t>
            </a:r>
          </a:p>
          <a:p>
            <a:pPr lvl="1"/>
            <a:r>
              <a:rPr lang="en-US" sz="2800" b="0" i="0" u="none" strike="noStrike" baseline="0">
                <a:solidFill>
                  <a:srgbClr val="000000"/>
                </a:solidFill>
                <a:latin typeface="Calibri (Body)"/>
              </a:rPr>
              <a:t>Prim’s</a:t>
            </a:r>
          </a:p>
          <a:p>
            <a:pPr lvl="1"/>
            <a:r>
              <a:rPr lang="en-US" sz="2800" b="0" i="0" u="none" strike="noStrike" baseline="0" err="1">
                <a:solidFill>
                  <a:srgbClr val="000000"/>
                </a:solidFill>
                <a:latin typeface="Calibri (Body)"/>
              </a:rPr>
              <a:t>Sollin’s</a:t>
            </a:r>
            <a:endParaRPr lang="en-US" sz="280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5768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2312-7CC1-47D6-A658-C04EB7F1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665B-0327-4884-BA92-EBC274EB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0" y="1042610"/>
            <a:ext cx="11897139" cy="52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</a:t>
            </a:r>
            <a:r>
              <a:rPr lang="en-US" sz="2600"/>
              <a:t>. </a:t>
            </a:r>
            <a:r>
              <a:rPr lang="en-US" sz="2400" err="1"/>
              <a:t>mst</a:t>
            </a:r>
            <a:r>
              <a:rPr lang="en-US" sz="2400"/>
              <a:t>[] to keep track to vertices included in MST.</a:t>
            </a:r>
          </a:p>
          <a:p>
            <a:pPr marL="0" indent="0">
              <a:buNone/>
            </a:pPr>
            <a:r>
              <a:rPr lang="en-US" sz="2400"/>
              <a:t>2. key[s]=0 and key[v]= +∞ for all v in V-{s}, s is the start vertex     	</a:t>
            </a:r>
            <a:r>
              <a:rPr lang="en-US" sz="2400">
                <a:highlight>
                  <a:srgbClr val="FFFF00"/>
                </a:highlight>
              </a:rPr>
              <a:t>O(n)</a:t>
            </a:r>
          </a:p>
          <a:p>
            <a:pPr marL="0" indent="0">
              <a:buNone/>
            </a:pPr>
            <a:r>
              <a:rPr lang="en-US" sz="2400"/>
              <a:t>3. Repeat the following steps until all vertices are processed         	</a:t>
            </a:r>
            <a:r>
              <a:rPr lang="en-US" sz="240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/>
              <a:t>Pick the vertex u which is not in </a:t>
            </a:r>
            <a:r>
              <a:rPr lang="en-US" err="1"/>
              <a:t>mst</a:t>
            </a:r>
            <a:r>
              <a:rPr lang="en-US"/>
              <a:t>[] and has minimum key.         </a:t>
            </a:r>
            <a:r>
              <a:rPr lang="en-US">
                <a:highlight>
                  <a:srgbClr val="FFFF00"/>
                </a:highlight>
              </a:rPr>
              <a:t>O(n) for all v O(n</a:t>
            </a:r>
            <a:r>
              <a:rPr lang="en-US" baseline="30000">
                <a:highlight>
                  <a:srgbClr val="FFFF00"/>
                </a:highlight>
              </a:rPr>
              <a:t>2</a:t>
            </a:r>
            <a:r>
              <a:rPr lang="en-US">
                <a:highlight>
                  <a:srgbClr val="FFFF00"/>
                </a:highlight>
              </a:rPr>
              <a:t>) </a:t>
            </a:r>
          </a:p>
          <a:p>
            <a:pPr lvl="1"/>
            <a:r>
              <a:rPr lang="en-US"/>
              <a:t>Add vertex u to </a:t>
            </a:r>
            <a:r>
              <a:rPr lang="en-US" err="1"/>
              <a:t>mst</a:t>
            </a:r>
            <a:r>
              <a:rPr lang="en-US"/>
              <a:t>[].							</a:t>
            </a:r>
            <a:r>
              <a:rPr lang="en-US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/>
              <a:t>For adjacent vertex v, if v is not in </a:t>
            </a:r>
            <a:r>
              <a:rPr lang="en-US" err="1"/>
              <a:t>mst</a:t>
            </a:r>
            <a:r>
              <a:rPr lang="en-US"/>
              <a:t>[] and edge u-v weight is less than the key of vertex v, key[v] then update the key[v]= edge u-v weight.             </a:t>
            </a:r>
            <a:r>
              <a:rPr lang="en-US">
                <a:highlight>
                  <a:srgbClr val="FFFF00"/>
                </a:highlight>
              </a:rPr>
              <a:t>O(n</a:t>
            </a:r>
            <a:r>
              <a:rPr lang="en-US" baseline="30000">
                <a:highlight>
                  <a:srgbClr val="FFFF00"/>
                </a:highlight>
              </a:rPr>
              <a:t>2</a:t>
            </a:r>
            <a:r>
              <a:rPr lang="en-US">
                <a:highlight>
                  <a:srgbClr val="FFFF00"/>
                </a:highlight>
              </a:rPr>
              <a:t>)  </a:t>
            </a:r>
            <a:r>
              <a:rPr lang="en-US" sz="2000">
                <a:highlight>
                  <a:srgbClr val="FFFF00"/>
                </a:highlight>
              </a:rPr>
              <a:t>if 											adjacency matrix is used</a:t>
            </a:r>
          </a:p>
          <a:p>
            <a:pPr marL="0" indent="0">
              <a:buNone/>
            </a:pPr>
            <a:r>
              <a:rPr lang="en-US" sz="2400"/>
              <a:t>4. Return </a:t>
            </a:r>
            <a:r>
              <a:rPr lang="en-US" sz="2400" err="1"/>
              <a:t>mst</a:t>
            </a:r>
            <a:r>
              <a:rPr lang="en-US" sz="2400"/>
              <a:t>[].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If we use binary heap and adjacency list then complexity is O(</a:t>
            </a:r>
            <a:r>
              <a:rPr lang="en-US" sz="2400" err="1"/>
              <a:t>elogn</a:t>
            </a:r>
            <a:r>
              <a:rPr lang="en-US" sz="2400"/>
              <a:t>) same as Kruskal’s</a:t>
            </a:r>
          </a:p>
          <a:p>
            <a:r>
              <a:rPr lang="en-US" sz="2400"/>
              <a:t>If we use Fibonacci heap and adjacency list then the complexity is O(e + </a:t>
            </a:r>
            <a:r>
              <a:rPr lang="en-US" sz="2400" err="1"/>
              <a:t>nlogn</a:t>
            </a:r>
            <a:r>
              <a:rPr lang="en-US" sz="240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4F24C-E307-4AE0-B84E-99E4AB005DDE}"/>
              </a:ext>
            </a:extLst>
          </p:cNvPr>
          <p:cNvSpPr txBox="1"/>
          <p:nvPr/>
        </p:nvSpPr>
        <p:spPr>
          <a:xfrm>
            <a:off x="1249018" y="6265416"/>
            <a:ext cx="92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for algo and example: </a:t>
            </a:r>
            <a:r>
              <a:rPr lang="en-US">
                <a:hlinkClick r:id="rId2"/>
              </a:rPr>
              <a:t>Prim’s Algorithm - Minimum Spanning Tree (MST) | </a:t>
            </a:r>
            <a:r>
              <a:rPr lang="en-US" err="1">
                <a:hlinkClick r:id="rId2"/>
              </a:rPr>
              <a:t>TutorialHorizon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22F-1DB9-4085-ABBD-3CD85636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5977C50-0953-4B4D-A025-416863A0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5381625" cy="3552825"/>
          </a:xfr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A7A773CC-E91D-47E6-8E03-DCC0A51C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-142875"/>
            <a:ext cx="5372100" cy="35718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94ABBEB-783D-4457-BDA7-03A864746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2" y="3285025"/>
            <a:ext cx="5505450" cy="35052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C3276AB-EF42-4965-ACE4-AE0820E33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390900"/>
            <a:ext cx="5686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98A7-2BD7-44AC-AFF9-486C5A6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FA63063-5B9C-4682-A871-BAEA7E71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6350" cy="33909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545568F-07B7-4225-9923-DD51868D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4" y="0"/>
            <a:ext cx="5067300" cy="34575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33350D2-580B-446B-8F51-BDF6384AE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541230"/>
            <a:ext cx="4743450" cy="3343275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2644A3-2638-40B1-8904-C8F745489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4" y="3454404"/>
            <a:ext cx="48863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86F5-267F-44D8-A90B-EC3FCD48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EB998B8-C578-4BDA-8D33-D23FE9C5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9" y="47625"/>
            <a:ext cx="4848225" cy="3381375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4FCED06D-FC28-4658-80E5-7E54D403F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30" y="-3728"/>
            <a:ext cx="4810125" cy="3362325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9E9320B6-B658-45F3-A32A-5825A2687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2" y="3366647"/>
            <a:ext cx="4895850" cy="3381375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BA97BEB2-BF8C-4800-97EE-42AFC1F8E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29" y="3429000"/>
            <a:ext cx="4810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9CB20D7-93F2-4EB0-8EB1-B2EADCAEF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609237"/>
            <a:ext cx="8482819" cy="6191960"/>
          </a:xfrm>
        </p:spPr>
      </p:pic>
    </p:spTree>
    <p:extLst>
      <p:ext uri="{BB962C8B-B14F-4D97-AF65-F5344CB8AC3E}">
        <p14:creationId xmlns:p14="http://schemas.microsoft.com/office/powerpoint/2010/main" val="9662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14EE-6E6C-43DE-9FCA-CD549F0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Prim’s Algorithm for the graph given below: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7C95F-7403-4111-A8FA-BB4BDD78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689" y="1801851"/>
            <a:ext cx="6625883" cy="4788618"/>
          </a:xfrm>
        </p:spPr>
      </p:pic>
    </p:spTree>
    <p:extLst>
      <p:ext uri="{BB962C8B-B14F-4D97-AF65-F5344CB8AC3E}">
        <p14:creationId xmlns:p14="http://schemas.microsoft.com/office/powerpoint/2010/main" val="375241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CA63-A894-4305-B04D-5EBD410B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Bipartite Cover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ECBB-F02D-44CA-AB0C-B3EBDFA9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undirected graph G is said to be Bipartite graph if its vertices can be partitioned in to sets A and B such that no edge in the graph connects two vertices in the same set.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A’ subset of A,  is said to cover the set B </a:t>
            </a:r>
            <a:r>
              <a:rPr lang="en-US" err="1"/>
              <a:t>iff</a:t>
            </a:r>
            <a:r>
              <a:rPr lang="en-US"/>
              <a:t> every vertex in B is connected to at least one vertex of A’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 A’ is said to be minimum cover if A has no subset of smaller size that covers B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problem of finding minimum cover in a Bipartite graph is Bipartite cover problem</a:t>
            </a:r>
          </a:p>
        </p:txBody>
      </p:sp>
    </p:spTree>
    <p:extLst>
      <p:ext uri="{BB962C8B-B14F-4D97-AF65-F5344CB8AC3E}">
        <p14:creationId xmlns:p14="http://schemas.microsoft.com/office/powerpoint/2010/main" val="13270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8CC79-9762-441C-911A-B7D40A2A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376" y="1429401"/>
            <a:ext cx="10174183" cy="3348252"/>
          </a:xfrm>
        </p:spPr>
      </p:pic>
    </p:spTree>
    <p:extLst>
      <p:ext uri="{BB962C8B-B14F-4D97-AF65-F5344CB8AC3E}">
        <p14:creationId xmlns:p14="http://schemas.microsoft.com/office/powerpoint/2010/main" val="117521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0EB1-C761-449E-8516-0098127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AB8FE-B186-4FE4-8BE0-7E62CA56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630900"/>
            <a:ext cx="6938430" cy="4147048"/>
          </a:xfrm>
        </p:spPr>
      </p:pic>
    </p:spTree>
    <p:extLst>
      <p:ext uri="{BB962C8B-B14F-4D97-AF65-F5344CB8AC3E}">
        <p14:creationId xmlns:p14="http://schemas.microsoft.com/office/powerpoint/2010/main" val="212822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AE8-68B9-9246-9CFC-0E426D14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0"/>
            <a:ext cx="10515600" cy="616510"/>
          </a:xfrm>
        </p:spPr>
        <p:txBody>
          <a:bodyPr>
            <a:normAutofit fontScale="90000"/>
          </a:bodyPr>
          <a:lstStyle/>
          <a:p>
            <a:r>
              <a:rPr lang="en-US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8E44-E4E2-1702-14AA-2E239F67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616510"/>
            <a:ext cx="1087418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err="1"/>
              <a:t>Cover_size</a:t>
            </a:r>
            <a:r>
              <a:rPr lang="en-US" sz="2400"/>
              <a:t>=0</a:t>
            </a:r>
          </a:p>
          <a:p>
            <a:pPr marL="0" indent="0">
              <a:buNone/>
            </a:pPr>
            <a:r>
              <a:rPr lang="en-US" sz="2400" err="1"/>
              <a:t>New_vertex</a:t>
            </a:r>
            <a:r>
              <a:rPr lang="en-US" sz="2400"/>
              <a:t>[</a:t>
            </a:r>
            <a:r>
              <a:rPr lang="en-US" sz="2400" err="1"/>
              <a:t>i</a:t>
            </a:r>
            <a:r>
              <a:rPr lang="en-US" sz="2400"/>
              <a:t>]= degree[</a:t>
            </a:r>
            <a:r>
              <a:rPr lang="en-US" sz="2400" err="1"/>
              <a:t>i</a:t>
            </a:r>
            <a:r>
              <a:rPr lang="en-US" sz="2400"/>
              <a:t>] for all </a:t>
            </a:r>
            <a:r>
              <a:rPr lang="en-US" sz="2400" err="1"/>
              <a:t>i</a:t>
            </a:r>
            <a:r>
              <a:rPr lang="en-US" sz="2400"/>
              <a:t> in A</a:t>
            </a:r>
          </a:p>
          <a:p>
            <a:pPr marL="0" indent="0">
              <a:buNone/>
            </a:pPr>
            <a:r>
              <a:rPr lang="en-US" sz="2400"/>
              <a:t>Covered[</a:t>
            </a:r>
            <a:r>
              <a:rPr lang="en-US" sz="2400" err="1"/>
              <a:t>i</a:t>
            </a:r>
            <a:r>
              <a:rPr lang="en-US" sz="2400"/>
              <a:t>]=false for all </a:t>
            </a:r>
            <a:r>
              <a:rPr lang="en-US" sz="2400" err="1"/>
              <a:t>i</a:t>
            </a:r>
            <a:r>
              <a:rPr lang="en-US" sz="2400"/>
              <a:t> in B</a:t>
            </a:r>
          </a:p>
          <a:p>
            <a:pPr marL="0" indent="0">
              <a:buNone/>
            </a:pPr>
            <a:r>
              <a:rPr lang="en-US" sz="2400"/>
              <a:t>While (</a:t>
            </a:r>
            <a:r>
              <a:rPr lang="en-US" sz="2400" err="1"/>
              <a:t>New_vertex</a:t>
            </a:r>
            <a:r>
              <a:rPr lang="en-US" sz="2400"/>
              <a:t>[</a:t>
            </a:r>
            <a:r>
              <a:rPr lang="en-US" sz="2400" err="1"/>
              <a:t>i</a:t>
            </a:r>
            <a:r>
              <a:rPr lang="en-US" sz="2400"/>
              <a:t>] &gt;0 for some </a:t>
            </a:r>
            <a:r>
              <a:rPr lang="en-US" sz="2400" err="1"/>
              <a:t>i</a:t>
            </a:r>
            <a:r>
              <a:rPr lang="en-US" sz="2400"/>
              <a:t> in A)</a:t>
            </a:r>
          </a:p>
          <a:p>
            <a:pPr marL="0" indent="0">
              <a:buNone/>
            </a:pPr>
            <a:r>
              <a:rPr lang="en-US" sz="2400"/>
              <a:t>  {     	Let v be a vertex with largest </a:t>
            </a:r>
            <a:r>
              <a:rPr lang="en-US" sz="2400" err="1"/>
              <a:t>New_vertex</a:t>
            </a:r>
            <a:r>
              <a:rPr lang="en-US" sz="2400"/>
              <a:t>[</a:t>
            </a:r>
            <a:r>
              <a:rPr lang="en-US" sz="2400" err="1"/>
              <a:t>i</a:t>
            </a:r>
            <a:r>
              <a:rPr lang="en-US" sz="2400"/>
              <a:t>]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err="1"/>
              <a:t>Final_Cover</a:t>
            </a:r>
            <a:r>
              <a:rPr lang="en-US" sz="2400"/>
              <a:t>[</a:t>
            </a:r>
            <a:r>
              <a:rPr lang="en-US" sz="2400" err="1"/>
              <a:t>cover_size</a:t>
            </a:r>
            <a:r>
              <a:rPr lang="en-US" sz="2400"/>
              <a:t>++]=v</a:t>
            </a:r>
          </a:p>
          <a:p>
            <a:pPr marL="0" indent="0">
              <a:buNone/>
            </a:pPr>
            <a:r>
              <a:rPr lang="en-US" sz="2400"/>
              <a:t>	for (all vertices j adjacent from v)</a:t>
            </a:r>
          </a:p>
          <a:p>
            <a:pPr marL="0" indent="0">
              <a:buNone/>
            </a:pPr>
            <a:r>
              <a:rPr lang="en-US" sz="2400"/>
              <a:t>	{    if (! Covered[j])</a:t>
            </a:r>
          </a:p>
          <a:p>
            <a:pPr marL="0" indent="0">
              <a:buNone/>
            </a:pPr>
            <a:r>
              <a:rPr lang="en-US" sz="2400"/>
              <a:t>		{   Covered[j]=True</a:t>
            </a:r>
          </a:p>
          <a:p>
            <a:pPr marL="0" indent="0">
              <a:buNone/>
            </a:pPr>
            <a:r>
              <a:rPr lang="en-US" sz="2400"/>
              <a:t>		      </a:t>
            </a:r>
            <a:r>
              <a:rPr lang="en-US" sz="2200"/>
              <a:t>Reduce </a:t>
            </a:r>
            <a:r>
              <a:rPr lang="en-US" sz="2200" err="1"/>
              <a:t>New_vertices</a:t>
            </a:r>
            <a:r>
              <a:rPr lang="en-US" sz="2200"/>
              <a:t>[k] by 1 for all vertices k adjacent from j</a:t>
            </a:r>
          </a:p>
          <a:p>
            <a:pPr marL="0" indent="0">
              <a:buNone/>
            </a:pPr>
            <a:r>
              <a:rPr lang="en-US" sz="2400"/>
              <a:t>		}}}</a:t>
            </a:r>
          </a:p>
          <a:p>
            <a:pPr marL="0" indent="0">
              <a:buNone/>
            </a:pPr>
            <a:r>
              <a:rPr lang="en-US" sz="2400"/>
              <a:t>If (some vertices are uncovered) fail</a:t>
            </a:r>
          </a:p>
          <a:p>
            <a:pPr marL="0" indent="0">
              <a:buNone/>
            </a:pPr>
            <a:r>
              <a:rPr lang="en-US" sz="2400"/>
              <a:t>Else a cover has been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86826-70BB-1686-193B-386A5BFDBA01}"/>
              </a:ext>
            </a:extLst>
          </p:cNvPr>
          <p:cNvSpPr txBox="1"/>
          <p:nvPr/>
        </p:nvSpPr>
        <p:spPr>
          <a:xfrm>
            <a:off x="9120029" y="2192014"/>
            <a:ext cx="25311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sz="2400"/>
              <a:t>Complexity O(|A|</a:t>
            </a:r>
            <a:r>
              <a:rPr lang="en-US" sz="2400" baseline="30000"/>
              <a:t>2</a:t>
            </a:r>
            <a:r>
              <a:rPr lang="en-US" sz="2400"/>
              <a:t>+n+e)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AB43-79D6-4597-8258-7679D2D0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number of distinct minimum spanning trees for the weighted graph given below:</a:t>
            </a:r>
            <a:b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A07FE-8B46-47D2-BC7D-3DB1C0C4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2" y="2257372"/>
            <a:ext cx="8075171" cy="3819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33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612" y="277325"/>
            <a:ext cx="10515600" cy="32067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Arial Nova" panose="020B0504020202020204" pitchFamily="34" charset="0"/>
              </a:rPr>
              <a:t>DAA-ICT 2257 (Tutorial)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175" y="785812"/>
            <a:ext cx="11758613" cy="5857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000"/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Fig 1  			                                              Fig 2</a:t>
            </a:r>
          </a:p>
          <a:p>
            <a:pPr marL="457200" indent="-457200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Obtain topological sequence for the graph given in Fig 1. using greedy technique.</a:t>
            </a:r>
          </a:p>
          <a:p>
            <a:pPr marL="457200" indent="-4572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Obtain Bipartite cover for the graph given in Fig 2. using greedy technique.</a:t>
            </a:r>
          </a:p>
          <a:p>
            <a:pPr marL="0" indent="0">
              <a:buNone/>
            </a:pPr>
            <a:endParaRPr lang="en-US"/>
          </a:p>
          <a:p>
            <a:pPr marL="514350" indent="-514350" algn="just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8" y="1452561"/>
            <a:ext cx="4170053" cy="2262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748" r="24882" b="27500"/>
          <a:stretch/>
        </p:blipFill>
        <p:spPr>
          <a:xfrm>
            <a:off x="6418468" y="1353412"/>
            <a:ext cx="3186950" cy="2858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789D8A-647D-45A6-9511-E36ADE3C71B3}"/>
              </a:ext>
            </a:extLst>
          </p:cNvPr>
          <p:cNvSpPr txBox="1"/>
          <p:nvPr/>
        </p:nvSpPr>
        <p:spPr>
          <a:xfrm>
            <a:off x="176212" y="705508"/>
            <a:ext cx="120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 all the questions trace the algorithm and show the steps clearly.  Also specify the time complexity of algorithm used.</a:t>
            </a:r>
          </a:p>
        </p:txBody>
      </p:sp>
    </p:spTree>
    <p:extLst>
      <p:ext uri="{BB962C8B-B14F-4D97-AF65-F5344CB8AC3E}">
        <p14:creationId xmlns:p14="http://schemas.microsoft.com/office/powerpoint/2010/main" val="12099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4C5-ABD1-4ACB-B6ED-0F26E3AF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8DB9-1E12-48A7-A6DD-85B482E8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>
                <a:latin typeface="CMSS10"/>
              </a:rPr>
              <a:t>Greedy criterion: From the remaining edges, select a least cost edge that does not result in a cycle when added to a set of already selected edges.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0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46A7-2D86-4ED1-AFC1-E9C063D7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8A47E-8E58-4A29-9C6D-5B31EF00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6705"/>
            <a:ext cx="8995117" cy="4906170"/>
          </a:xfrm>
        </p:spPr>
      </p:pic>
    </p:spTree>
    <p:extLst>
      <p:ext uri="{BB962C8B-B14F-4D97-AF65-F5344CB8AC3E}">
        <p14:creationId xmlns:p14="http://schemas.microsoft.com/office/powerpoint/2010/main" val="312600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D9F4-C1A6-4458-B9BC-9C72FE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6629-0832-4D59-B475-892462B8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96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 = ∅</a:t>
            </a:r>
          </a:p>
          <a:p>
            <a:pPr marL="0" indent="0">
              <a:buNone/>
            </a:pPr>
            <a:r>
              <a:rPr lang="en-US"/>
              <a:t>foreach v ∈ V: MAKE-SET(v)</a:t>
            </a:r>
          </a:p>
          <a:p>
            <a:pPr marL="0" indent="0">
              <a:buNone/>
            </a:pPr>
            <a:r>
              <a:rPr lang="en-US"/>
              <a:t>foreach (u, v) in E ordered by weight(u, v), increasing:</a:t>
            </a:r>
          </a:p>
          <a:p>
            <a:pPr marL="0" indent="0">
              <a:buNone/>
            </a:pPr>
            <a:r>
              <a:rPr lang="en-US"/>
              <a:t>   if FIND-SET(u) ≠ FIND-SET(v):</a:t>
            </a:r>
          </a:p>
          <a:p>
            <a:pPr marL="0" indent="0">
              <a:buNone/>
            </a:pPr>
            <a:r>
              <a:rPr lang="en-US"/>
              <a:t>      T = T ∪ {(u, v)}</a:t>
            </a:r>
          </a:p>
          <a:p>
            <a:pPr marL="0" indent="0">
              <a:buNone/>
            </a:pPr>
            <a:r>
              <a:rPr lang="en-US"/>
              <a:t>      UNION(u, v)</a:t>
            </a:r>
          </a:p>
          <a:p>
            <a:pPr marL="0" indent="0">
              <a:buNone/>
            </a:pPr>
            <a:r>
              <a:rPr lang="en-US"/>
              <a:t>return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54008-24B7-41E4-A3B5-3DB24E02B6B8}"/>
              </a:ext>
            </a:extLst>
          </p:cNvPr>
          <p:cNvSpPr txBox="1"/>
          <p:nvPr/>
        </p:nvSpPr>
        <p:spPr>
          <a:xfrm>
            <a:off x="684144" y="6311900"/>
            <a:ext cx="108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Kruskal's Algorithm – Minimum Spanning Tree (MST) - Complete Java Implementation | </a:t>
            </a:r>
            <a:r>
              <a:rPr lang="en-US" err="1">
                <a:hlinkClick r:id="rId2"/>
              </a:rPr>
              <a:t>TutorialHorizon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14EE-6E6C-43DE-9FCA-CD549F0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Kruskal’s Algorithm for the graph given below: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7C95F-7403-4111-A8FA-BB4BDD78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689" y="1801851"/>
            <a:ext cx="6625883" cy="4788618"/>
          </a:xfrm>
        </p:spPr>
      </p:pic>
    </p:spTree>
    <p:extLst>
      <p:ext uri="{BB962C8B-B14F-4D97-AF65-F5344CB8AC3E}">
        <p14:creationId xmlns:p14="http://schemas.microsoft.com/office/powerpoint/2010/main" val="54311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D9F4-C1A6-4458-B9BC-9C72FE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6629-0832-4D59-B475-892462B8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 = ∅         						   	O(1) time</a:t>
            </a:r>
          </a:p>
          <a:p>
            <a:pPr marL="0" indent="0">
              <a:buNone/>
            </a:pPr>
            <a:r>
              <a:rPr lang="en-US"/>
              <a:t>foreach v ∈ V: MAKE-SET(v)				O(n) time</a:t>
            </a:r>
          </a:p>
          <a:p>
            <a:pPr marL="0" indent="0">
              <a:buNone/>
            </a:pPr>
            <a:r>
              <a:rPr lang="en-US"/>
              <a:t>foreach (u, v) in E ordered by weight(u, v), increasing:	O(e) time. For 									sorting O(eloge) time</a:t>
            </a:r>
          </a:p>
          <a:p>
            <a:pPr marL="0" indent="0">
              <a:buNone/>
            </a:pPr>
            <a:r>
              <a:rPr lang="en-US"/>
              <a:t>   if FIND-SET(u) ≠ FIND-SET(v):				O(</a:t>
            </a:r>
            <a:r>
              <a:rPr lang="en-US" err="1"/>
              <a:t>elogn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      T = T ∪ {(u, v)}						O(n)</a:t>
            </a:r>
          </a:p>
          <a:p>
            <a:pPr marL="0" indent="0">
              <a:buNone/>
            </a:pPr>
            <a:r>
              <a:rPr lang="en-US"/>
              <a:t>      UNION(u, v)						O(n)</a:t>
            </a:r>
          </a:p>
          <a:p>
            <a:pPr marL="0" indent="0">
              <a:buNone/>
            </a:pPr>
            <a:r>
              <a:rPr lang="en-US"/>
              <a:t>return A</a:t>
            </a:r>
          </a:p>
          <a:p>
            <a:pPr marL="0" indent="0">
              <a:buNone/>
            </a:pPr>
            <a:r>
              <a:rPr lang="en-US"/>
              <a:t>						Complexity: O(eloge) </a:t>
            </a:r>
            <a:r>
              <a:rPr lang="en-US" err="1"/>
              <a:t>i.e</a:t>
            </a:r>
            <a:r>
              <a:rPr lang="en-US"/>
              <a:t> </a:t>
            </a:r>
            <a:r>
              <a:rPr lang="en-US" b="1">
                <a:highlight>
                  <a:srgbClr val="FFFF00"/>
                </a:highlight>
              </a:rPr>
              <a:t>O(</a:t>
            </a:r>
            <a:r>
              <a:rPr lang="en-US" b="1" err="1">
                <a:highlight>
                  <a:srgbClr val="FFFF00"/>
                </a:highlight>
              </a:rPr>
              <a:t>elogn</a:t>
            </a:r>
            <a:r>
              <a:rPr lang="en-US" b="1">
                <a:highlight>
                  <a:srgbClr val="FFFF00"/>
                </a:highlight>
              </a:rPr>
              <a:t>)</a:t>
            </a:r>
            <a:r>
              <a:rPr lang="en-US"/>
              <a:t> since 						e =O(n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54008-24B7-41E4-A3B5-3DB24E02B6B8}"/>
              </a:ext>
            </a:extLst>
          </p:cNvPr>
          <p:cNvSpPr txBox="1"/>
          <p:nvPr/>
        </p:nvSpPr>
        <p:spPr>
          <a:xfrm>
            <a:off x="684144" y="6311900"/>
            <a:ext cx="108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Kruskal's Algorithm – Minimum Spanning Tree (MST) - Complete Java Implementation | </a:t>
            </a:r>
            <a:r>
              <a:rPr lang="en-US" err="1">
                <a:hlinkClick r:id="rId2"/>
              </a:rPr>
              <a:t>TutorialHorizon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E3B8-EA7D-40FF-9E97-0E575D71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830CB-454A-457E-8698-70810DE27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76" y="2753882"/>
            <a:ext cx="11140647" cy="1684382"/>
          </a:xfrm>
        </p:spPr>
      </p:pic>
    </p:spTree>
    <p:extLst>
      <p:ext uri="{BB962C8B-B14F-4D97-AF65-F5344CB8AC3E}">
        <p14:creationId xmlns:p14="http://schemas.microsoft.com/office/powerpoint/2010/main" val="394342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9356-7EB0-4C16-B159-8C42D0D3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177"/>
            <a:ext cx="10515600" cy="1325563"/>
          </a:xfrm>
        </p:spPr>
        <p:txBody>
          <a:bodyPr/>
          <a:lstStyle/>
          <a:p>
            <a:r>
              <a:rPr lang="en-US"/>
              <a:t>Prim’s </a:t>
            </a:r>
            <a:r>
              <a:rPr lang="en-US" err="1"/>
              <a:t>Algroithm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4A5E5-4DC7-420D-AB6E-EB752492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83" y="859760"/>
            <a:ext cx="9228680" cy="57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2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171605C6FB945B19AC56127AD5DE1" ma:contentTypeVersion="4" ma:contentTypeDescription="Create a new document." ma:contentTypeScope="" ma:versionID="f2917fc801448d887297c48c915fee01">
  <xsd:schema xmlns:xsd="http://www.w3.org/2001/XMLSchema" xmlns:xs="http://www.w3.org/2001/XMLSchema" xmlns:p="http://schemas.microsoft.com/office/2006/metadata/properties" xmlns:ns2="15ce9a88-752e-49d6-bbfb-7fe19bfc301a" xmlns:ns3="81e0bd33-9215-4989-9009-977093e18c9b" targetNamespace="http://schemas.microsoft.com/office/2006/metadata/properties" ma:root="true" ma:fieldsID="4426835d6f601dffb5bd599a4f2a464d" ns2:_="" ns3:_="">
    <xsd:import namespace="15ce9a88-752e-49d6-bbfb-7fe19bfc301a"/>
    <xsd:import namespace="81e0bd33-9215-4989-9009-977093e18c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9a88-752e-49d6-bbfb-7fe19bfc3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0bd33-9215-4989-9009-977093e18c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62950A-DA6C-439E-A029-D33282E073CC}">
  <ds:schemaRefs>
    <ds:schemaRef ds:uri="15ce9a88-752e-49d6-bbfb-7fe19bfc301a"/>
    <ds:schemaRef ds:uri="81e0bd33-9215-4989-9009-977093e18c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5D758D-8E0C-4277-B3B6-0F081504AD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1A4195-16D4-4439-938E-E153CE879B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920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Nova</vt:lpstr>
      <vt:lpstr>Calibri</vt:lpstr>
      <vt:lpstr>Calibri (Body)</vt:lpstr>
      <vt:lpstr>Cambria</vt:lpstr>
      <vt:lpstr>CMSS10</vt:lpstr>
      <vt:lpstr>Times New Roman</vt:lpstr>
      <vt:lpstr>Office Theme</vt:lpstr>
      <vt:lpstr>Minimum Cost Spanning Tree</vt:lpstr>
      <vt:lpstr>Identify the number of distinct minimum spanning trees for the weighted graph given below: </vt:lpstr>
      <vt:lpstr>Kruskal’s Algorithm</vt:lpstr>
      <vt:lpstr>Kruskal’s Algorithm</vt:lpstr>
      <vt:lpstr>Kruskal’s Algorithm</vt:lpstr>
      <vt:lpstr>Trace Kruskal’s Algorithm for the graph given below:</vt:lpstr>
      <vt:lpstr>Kruskal’s Algorithm</vt:lpstr>
      <vt:lpstr>Prim’s Algorithm</vt:lpstr>
      <vt:lpstr>Prim’s Algroithm</vt:lpstr>
      <vt:lpstr>Prim’s Algorithm</vt:lpstr>
      <vt:lpstr>PowerPoint Presentation</vt:lpstr>
      <vt:lpstr>PowerPoint Presentation</vt:lpstr>
      <vt:lpstr>PowerPoint Presentation</vt:lpstr>
      <vt:lpstr>PowerPoint Presentation</vt:lpstr>
      <vt:lpstr>Trace Prim’s Algorithm for the graph given below:</vt:lpstr>
      <vt:lpstr>Bipartite Cover Problem</vt:lpstr>
      <vt:lpstr>PowerPoint Presentation</vt:lpstr>
      <vt:lpstr>Pseudocode</vt:lpstr>
      <vt:lpstr>Algorithm</vt:lpstr>
      <vt:lpstr>DAA-ICT 2257 (Tutorial)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Girija Attigeri</dc:creator>
  <cp:lastModifiedBy>Adri Katyayan</cp:lastModifiedBy>
  <cp:revision>1</cp:revision>
  <dcterms:created xsi:type="dcterms:W3CDTF">2016-09-14T05:54:47Z</dcterms:created>
  <dcterms:modified xsi:type="dcterms:W3CDTF">2023-03-08T20:21:05Z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0x0101003B3171605C6FB945B19AC56127AD5DE1</vt:lpwstr>
  </property>
</Properties>
</file>