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Singh" initials="PS" lastIdx="1" clrIdx="0">
    <p:extLst>
      <p:ext uri="{19B8F6BF-5375-455C-9EA6-DF929625EA0E}">
        <p15:presenceInfo xmlns:p15="http://schemas.microsoft.com/office/powerpoint/2012/main" userId="e63e40d397c9d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3A1F4-7E75-490E-99F7-0D1EC126664E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D4346C5C-7482-4524-8703-D22143877CE9}">
      <dgm:prSet phldrT="[Text]"/>
      <dgm:spPr/>
      <dgm:t>
        <a:bodyPr/>
        <a:lstStyle/>
        <a:p>
          <a:r>
            <a:rPr lang="en-IN" dirty="0"/>
            <a:t>Login/add acc.</a:t>
          </a:r>
        </a:p>
      </dgm:t>
    </dgm:pt>
    <dgm:pt modelId="{623A3889-AAF4-41F0-A226-EA05AED67950}" type="sibTrans" cxnId="{FA753E4F-311C-4678-A081-39900A3C6740}">
      <dgm:prSet/>
      <dgm:spPr/>
      <dgm:t>
        <a:bodyPr/>
        <a:lstStyle/>
        <a:p>
          <a:endParaRPr lang="en-IN"/>
        </a:p>
      </dgm:t>
    </dgm:pt>
    <dgm:pt modelId="{9F7FF9A6-6CE4-4FA6-A494-00D4747C46AE}" type="parTrans" cxnId="{FA753E4F-311C-4678-A081-39900A3C6740}">
      <dgm:prSet/>
      <dgm:spPr/>
      <dgm:t>
        <a:bodyPr/>
        <a:lstStyle/>
        <a:p>
          <a:endParaRPr lang="en-IN"/>
        </a:p>
      </dgm:t>
    </dgm:pt>
    <dgm:pt modelId="{93EA5A2C-A400-4F6F-8E4D-139430998801}">
      <dgm:prSet phldrT="[Text]"/>
      <dgm:spPr/>
      <dgm:t>
        <a:bodyPr/>
        <a:lstStyle/>
        <a:p>
          <a:r>
            <a:rPr lang="en-IN" dirty="0"/>
            <a:t>GST finder and calculator</a:t>
          </a:r>
        </a:p>
      </dgm:t>
    </dgm:pt>
    <dgm:pt modelId="{37131F74-F76B-4904-8840-5152C8D34B72}" type="sibTrans" cxnId="{35BD4155-37DB-4D33-B32E-5E6D9678F162}">
      <dgm:prSet/>
      <dgm:spPr/>
      <dgm:t>
        <a:bodyPr/>
        <a:lstStyle/>
        <a:p>
          <a:endParaRPr lang="en-IN"/>
        </a:p>
      </dgm:t>
    </dgm:pt>
    <dgm:pt modelId="{AAD95A66-3D71-4306-8E07-A5AFD72E38B8}" type="parTrans" cxnId="{35BD4155-37DB-4D33-B32E-5E6D9678F162}">
      <dgm:prSet/>
      <dgm:spPr/>
      <dgm:t>
        <a:bodyPr/>
        <a:lstStyle/>
        <a:p>
          <a:endParaRPr lang="en-IN"/>
        </a:p>
      </dgm:t>
    </dgm:pt>
    <dgm:pt modelId="{88AC2861-441E-4C3F-902E-D4091A60ED97}" type="pres">
      <dgm:prSet presAssocID="{E373A1F4-7E75-490E-99F7-0D1EC126664E}" presName="linearFlow" presStyleCnt="0">
        <dgm:presLayoutVars>
          <dgm:dir/>
          <dgm:resizeHandles val="exact"/>
        </dgm:presLayoutVars>
      </dgm:prSet>
      <dgm:spPr/>
    </dgm:pt>
    <dgm:pt modelId="{77C8DEC2-09C5-4D45-AC6A-553B392A9D18}" type="pres">
      <dgm:prSet presAssocID="{D4346C5C-7482-4524-8703-D22143877CE9}" presName="composite" presStyleCnt="0"/>
      <dgm:spPr/>
    </dgm:pt>
    <dgm:pt modelId="{9CF7EE5C-5CDF-4710-8C51-509A5552F9A2}" type="pres">
      <dgm:prSet presAssocID="{D4346C5C-7482-4524-8703-D22143877CE9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C3D024-9D7F-4035-9112-A652E5B2944E}" type="pres">
      <dgm:prSet presAssocID="{D4346C5C-7482-4524-8703-D22143877CE9}" presName="txShp" presStyleLbl="node1" presStyleIdx="0" presStyleCnt="2">
        <dgm:presLayoutVars>
          <dgm:bulletEnabled val="1"/>
        </dgm:presLayoutVars>
      </dgm:prSet>
      <dgm:spPr/>
    </dgm:pt>
    <dgm:pt modelId="{54672B4D-8363-4ABD-9B60-247030ACF30B}" type="pres">
      <dgm:prSet presAssocID="{623A3889-AAF4-41F0-A226-EA05AED67950}" presName="spacing" presStyleCnt="0"/>
      <dgm:spPr/>
    </dgm:pt>
    <dgm:pt modelId="{C77BDE65-955D-4E2C-9906-9354D29EA596}" type="pres">
      <dgm:prSet presAssocID="{93EA5A2C-A400-4F6F-8E4D-139430998801}" presName="composite" presStyleCnt="0"/>
      <dgm:spPr/>
    </dgm:pt>
    <dgm:pt modelId="{67A3A5F2-8E78-426C-A0CF-F09A644C17FD}" type="pres">
      <dgm:prSet presAssocID="{93EA5A2C-A400-4F6F-8E4D-139430998801}" presName="imgShp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5E1F455-62AC-45B9-93C5-E02B263E309D}" type="pres">
      <dgm:prSet presAssocID="{93EA5A2C-A400-4F6F-8E4D-139430998801}" presName="txShp" presStyleLbl="node1" presStyleIdx="1" presStyleCnt="2">
        <dgm:presLayoutVars>
          <dgm:bulletEnabled val="1"/>
        </dgm:presLayoutVars>
      </dgm:prSet>
      <dgm:spPr/>
    </dgm:pt>
  </dgm:ptLst>
  <dgm:cxnLst>
    <dgm:cxn modelId="{9D6A5017-68A4-4DEC-AADB-C6BCFDAD3BAA}" type="presOf" srcId="{D4346C5C-7482-4524-8703-D22143877CE9}" destId="{ECC3D024-9D7F-4035-9112-A652E5B2944E}" srcOrd="0" destOrd="0" presId="urn:microsoft.com/office/officeart/2005/8/layout/vList3"/>
    <dgm:cxn modelId="{794D073C-79FB-4F2D-BD6B-A467555CB3A7}" type="presOf" srcId="{E373A1F4-7E75-490E-99F7-0D1EC126664E}" destId="{88AC2861-441E-4C3F-902E-D4091A60ED97}" srcOrd="0" destOrd="0" presId="urn:microsoft.com/office/officeart/2005/8/layout/vList3"/>
    <dgm:cxn modelId="{FA753E4F-311C-4678-A081-39900A3C6740}" srcId="{E373A1F4-7E75-490E-99F7-0D1EC126664E}" destId="{D4346C5C-7482-4524-8703-D22143877CE9}" srcOrd="0" destOrd="0" parTransId="{9F7FF9A6-6CE4-4FA6-A494-00D4747C46AE}" sibTransId="{623A3889-AAF4-41F0-A226-EA05AED67950}"/>
    <dgm:cxn modelId="{35BD4155-37DB-4D33-B32E-5E6D9678F162}" srcId="{E373A1F4-7E75-490E-99F7-0D1EC126664E}" destId="{93EA5A2C-A400-4F6F-8E4D-139430998801}" srcOrd="1" destOrd="0" parTransId="{AAD95A66-3D71-4306-8E07-A5AFD72E38B8}" sibTransId="{37131F74-F76B-4904-8840-5152C8D34B72}"/>
    <dgm:cxn modelId="{FED44B90-4FDD-4ED4-A5E7-884D6E24A9E0}" type="presOf" srcId="{93EA5A2C-A400-4F6F-8E4D-139430998801}" destId="{35E1F455-62AC-45B9-93C5-E02B263E309D}" srcOrd="0" destOrd="0" presId="urn:microsoft.com/office/officeart/2005/8/layout/vList3"/>
    <dgm:cxn modelId="{07545025-7398-4B0F-AB8C-BB1C5491AA6D}" type="presParOf" srcId="{88AC2861-441E-4C3F-902E-D4091A60ED97}" destId="{77C8DEC2-09C5-4D45-AC6A-553B392A9D18}" srcOrd="0" destOrd="0" presId="urn:microsoft.com/office/officeart/2005/8/layout/vList3"/>
    <dgm:cxn modelId="{6AF294CB-1245-45F7-8BC8-3D555E00CF62}" type="presParOf" srcId="{77C8DEC2-09C5-4D45-AC6A-553B392A9D18}" destId="{9CF7EE5C-5CDF-4710-8C51-509A5552F9A2}" srcOrd="0" destOrd="0" presId="urn:microsoft.com/office/officeart/2005/8/layout/vList3"/>
    <dgm:cxn modelId="{509A1FEC-588B-4C9E-8F71-A41967635B46}" type="presParOf" srcId="{77C8DEC2-09C5-4D45-AC6A-553B392A9D18}" destId="{ECC3D024-9D7F-4035-9112-A652E5B2944E}" srcOrd="1" destOrd="0" presId="urn:microsoft.com/office/officeart/2005/8/layout/vList3"/>
    <dgm:cxn modelId="{17EC47D0-135E-4AAA-9820-70F0793F9DBD}" type="presParOf" srcId="{88AC2861-441E-4C3F-902E-D4091A60ED97}" destId="{54672B4D-8363-4ABD-9B60-247030ACF30B}" srcOrd="1" destOrd="0" presId="urn:microsoft.com/office/officeart/2005/8/layout/vList3"/>
    <dgm:cxn modelId="{551BDCDA-7813-4975-9D82-AC669BE542D9}" type="presParOf" srcId="{88AC2861-441E-4C3F-902E-D4091A60ED97}" destId="{C77BDE65-955D-4E2C-9906-9354D29EA596}" srcOrd="2" destOrd="0" presId="urn:microsoft.com/office/officeart/2005/8/layout/vList3"/>
    <dgm:cxn modelId="{FF26CC42-A916-4B5B-AFBF-DBF10AB36422}" type="presParOf" srcId="{C77BDE65-955D-4E2C-9906-9354D29EA596}" destId="{67A3A5F2-8E78-426C-A0CF-F09A644C17FD}" srcOrd="0" destOrd="0" presId="urn:microsoft.com/office/officeart/2005/8/layout/vList3"/>
    <dgm:cxn modelId="{9D1FA222-0C6F-43D6-83B0-05886611A166}" type="presParOf" srcId="{C77BDE65-955D-4E2C-9906-9354D29EA596}" destId="{35E1F455-62AC-45B9-93C5-E02B263E309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33BE9-B3B8-446D-B423-1E18D22F1F98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B822FB90-BB62-4EAB-A7D9-B3FA525CF646}">
      <dgm:prSet phldrT="[Text]"/>
      <dgm:spPr/>
      <dgm:t>
        <a:bodyPr/>
        <a:lstStyle/>
        <a:p>
          <a:r>
            <a:rPr lang="en-IN" dirty="0"/>
            <a:t>Add Assets </a:t>
          </a:r>
        </a:p>
      </dgm:t>
    </dgm:pt>
    <dgm:pt modelId="{4A5817C4-4F3F-44B8-9EE7-2B81785FB812}" type="parTrans" cxnId="{400BCC0E-BFB8-4CCE-A063-3DB216AD49AC}">
      <dgm:prSet/>
      <dgm:spPr/>
      <dgm:t>
        <a:bodyPr/>
        <a:lstStyle/>
        <a:p>
          <a:endParaRPr lang="en-IN"/>
        </a:p>
      </dgm:t>
    </dgm:pt>
    <dgm:pt modelId="{3840D0B6-EFCA-41D7-8112-821924742066}" type="sibTrans" cxnId="{400BCC0E-BFB8-4CCE-A063-3DB216AD49AC}">
      <dgm:prSet/>
      <dgm:spPr/>
      <dgm:t>
        <a:bodyPr/>
        <a:lstStyle/>
        <a:p>
          <a:endParaRPr lang="en-IN"/>
        </a:p>
      </dgm:t>
    </dgm:pt>
    <dgm:pt modelId="{D2AC9743-2F69-4901-A833-03FDF4E44EB7}">
      <dgm:prSet phldrT="[Text]"/>
      <dgm:spPr/>
      <dgm:t>
        <a:bodyPr/>
        <a:lstStyle/>
        <a:p>
          <a:r>
            <a:rPr lang="en-IN" dirty="0"/>
            <a:t>Goal investment reminder</a:t>
          </a:r>
        </a:p>
      </dgm:t>
    </dgm:pt>
    <dgm:pt modelId="{06ADAABA-758D-4462-8E8B-3C44B3B3B0DC}" type="parTrans" cxnId="{D5580C83-06D0-4F7A-A356-E89A794D97B3}">
      <dgm:prSet/>
      <dgm:spPr/>
      <dgm:t>
        <a:bodyPr/>
        <a:lstStyle/>
        <a:p>
          <a:endParaRPr lang="en-IN"/>
        </a:p>
      </dgm:t>
    </dgm:pt>
    <dgm:pt modelId="{FE886093-E064-4310-A71E-6B1F6F2AEA28}" type="sibTrans" cxnId="{D5580C83-06D0-4F7A-A356-E89A794D97B3}">
      <dgm:prSet/>
      <dgm:spPr/>
      <dgm:t>
        <a:bodyPr/>
        <a:lstStyle/>
        <a:p>
          <a:endParaRPr lang="en-IN"/>
        </a:p>
      </dgm:t>
    </dgm:pt>
    <dgm:pt modelId="{58FF328A-9110-4B58-A97E-85CF7185770C}">
      <dgm:prSet phldrT="[Text]"/>
      <dgm:spPr/>
      <dgm:t>
        <a:bodyPr/>
        <a:lstStyle/>
        <a:p>
          <a:r>
            <a:rPr lang="en-IN" dirty="0"/>
            <a:t>Stocks/Bitcoin</a:t>
          </a:r>
        </a:p>
      </dgm:t>
    </dgm:pt>
    <dgm:pt modelId="{E7024953-2483-40D9-A84F-767FE14ADB54}" type="parTrans" cxnId="{A05C840C-0E7E-4200-A941-DC7CBC860CD2}">
      <dgm:prSet/>
      <dgm:spPr/>
      <dgm:t>
        <a:bodyPr/>
        <a:lstStyle/>
        <a:p>
          <a:endParaRPr lang="en-IN"/>
        </a:p>
      </dgm:t>
    </dgm:pt>
    <dgm:pt modelId="{4B3C6B67-56D6-4D51-A574-CA6AD575F956}" type="sibTrans" cxnId="{A05C840C-0E7E-4200-A941-DC7CBC860CD2}">
      <dgm:prSet/>
      <dgm:spPr/>
      <dgm:t>
        <a:bodyPr/>
        <a:lstStyle/>
        <a:p>
          <a:endParaRPr lang="en-IN"/>
        </a:p>
      </dgm:t>
    </dgm:pt>
    <dgm:pt modelId="{40F45FD9-FF53-4616-8A47-6CB18AAA9312}" type="pres">
      <dgm:prSet presAssocID="{41733BE9-B3B8-446D-B423-1E18D22F1F98}" presName="linearFlow" presStyleCnt="0">
        <dgm:presLayoutVars>
          <dgm:dir/>
          <dgm:resizeHandles val="exact"/>
        </dgm:presLayoutVars>
      </dgm:prSet>
      <dgm:spPr/>
    </dgm:pt>
    <dgm:pt modelId="{B45405F9-2921-4193-A930-10A1285E1440}" type="pres">
      <dgm:prSet presAssocID="{B822FB90-BB62-4EAB-A7D9-B3FA525CF646}" presName="composite" presStyleCnt="0"/>
      <dgm:spPr/>
    </dgm:pt>
    <dgm:pt modelId="{83DB2433-0B5B-458D-9662-F2183D60B8C9}" type="pres">
      <dgm:prSet presAssocID="{B822FB90-BB62-4EAB-A7D9-B3FA525CF64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65D4637-B879-44CD-8F76-8568F78DF28C}" type="pres">
      <dgm:prSet presAssocID="{B822FB90-BB62-4EAB-A7D9-B3FA525CF646}" presName="txShp" presStyleLbl="node1" presStyleIdx="0" presStyleCnt="3">
        <dgm:presLayoutVars>
          <dgm:bulletEnabled val="1"/>
        </dgm:presLayoutVars>
      </dgm:prSet>
      <dgm:spPr/>
    </dgm:pt>
    <dgm:pt modelId="{C3C211EB-E418-496F-BC22-10494C0EA629}" type="pres">
      <dgm:prSet presAssocID="{3840D0B6-EFCA-41D7-8112-821924742066}" presName="spacing" presStyleCnt="0"/>
      <dgm:spPr/>
    </dgm:pt>
    <dgm:pt modelId="{3A90329D-0127-444C-94CE-0AE2EFD8474E}" type="pres">
      <dgm:prSet presAssocID="{D2AC9743-2F69-4901-A833-03FDF4E44EB7}" presName="composite" presStyleCnt="0"/>
      <dgm:spPr/>
    </dgm:pt>
    <dgm:pt modelId="{002A323B-7A6C-4082-B68D-669DDD55C8F8}" type="pres">
      <dgm:prSet presAssocID="{D2AC9743-2F69-4901-A833-03FDF4E44EB7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5DAD83-2EC5-4005-814C-52DAEE4ABB81}" type="pres">
      <dgm:prSet presAssocID="{D2AC9743-2F69-4901-A833-03FDF4E44EB7}" presName="txShp" presStyleLbl="node1" presStyleIdx="1" presStyleCnt="3">
        <dgm:presLayoutVars>
          <dgm:bulletEnabled val="1"/>
        </dgm:presLayoutVars>
      </dgm:prSet>
      <dgm:spPr/>
    </dgm:pt>
    <dgm:pt modelId="{59DE1742-20A8-4FA0-BC1F-C4C3BED67FA5}" type="pres">
      <dgm:prSet presAssocID="{FE886093-E064-4310-A71E-6B1F6F2AEA28}" presName="spacing" presStyleCnt="0"/>
      <dgm:spPr/>
    </dgm:pt>
    <dgm:pt modelId="{2DF86C90-AE46-4B30-840F-EDD6873C61A7}" type="pres">
      <dgm:prSet presAssocID="{58FF328A-9110-4B58-A97E-85CF7185770C}" presName="composite" presStyleCnt="0"/>
      <dgm:spPr/>
    </dgm:pt>
    <dgm:pt modelId="{FAFA753C-1425-46CB-A76C-B02690141C0B}" type="pres">
      <dgm:prSet presAssocID="{58FF328A-9110-4B58-A97E-85CF7185770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ED1FE5B-F571-416E-A4DC-65229607A9EE}" type="pres">
      <dgm:prSet presAssocID="{58FF328A-9110-4B58-A97E-85CF7185770C}" presName="txShp" presStyleLbl="node1" presStyleIdx="2" presStyleCnt="3">
        <dgm:presLayoutVars>
          <dgm:bulletEnabled val="1"/>
        </dgm:presLayoutVars>
      </dgm:prSet>
      <dgm:spPr/>
    </dgm:pt>
  </dgm:ptLst>
  <dgm:cxnLst>
    <dgm:cxn modelId="{A05C840C-0E7E-4200-A941-DC7CBC860CD2}" srcId="{41733BE9-B3B8-446D-B423-1E18D22F1F98}" destId="{58FF328A-9110-4B58-A97E-85CF7185770C}" srcOrd="2" destOrd="0" parTransId="{E7024953-2483-40D9-A84F-767FE14ADB54}" sibTransId="{4B3C6B67-56D6-4D51-A574-CA6AD575F956}"/>
    <dgm:cxn modelId="{400BCC0E-BFB8-4CCE-A063-3DB216AD49AC}" srcId="{41733BE9-B3B8-446D-B423-1E18D22F1F98}" destId="{B822FB90-BB62-4EAB-A7D9-B3FA525CF646}" srcOrd="0" destOrd="0" parTransId="{4A5817C4-4F3F-44B8-9EE7-2B81785FB812}" sibTransId="{3840D0B6-EFCA-41D7-8112-821924742066}"/>
    <dgm:cxn modelId="{6ABFDF5C-A19F-47DF-BFD9-84BAF69D5485}" type="presOf" srcId="{D2AC9743-2F69-4901-A833-03FDF4E44EB7}" destId="{575DAD83-2EC5-4005-814C-52DAEE4ABB81}" srcOrd="0" destOrd="0" presId="urn:microsoft.com/office/officeart/2005/8/layout/vList3"/>
    <dgm:cxn modelId="{F04B2161-285D-4BAC-B34C-FA3BB6F2FB09}" type="presOf" srcId="{B822FB90-BB62-4EAB-A7D9-B3FA525CF646}" destId="{A65D4637-B879-44CD-8F76-8568F78DF28C}" srcOrd="0" destOrd="0" presId="urn:microsoft.com/office/officeart/2005/8/layout/vList3"/>
    <dgm:cxn modelId="{D5580C83-06D0-4F7A-A356-E89A794D97B3}" srcId="{41733BE9-B3B8-446D-B423-1E18D22F1F98}" destId="{D2AC9743-2F69-4901-A833-03FDF4E44EB7}" srcOrd="1" destOrd="0" parTransId="{06ADAABA-758D-4462-8E8B-3C44B3B3B0DC}" sibTransId="{FE886093-E064-4310-A71E-6B1F6F2AEA28}"/>
    <dgm:cxn modelId="{E535B7A8-96DA-4333-A4E2-3BE06EEE9C09}" type="presOf" srcId="{58FF328A-9110-4B58-A97E-85CF7185770C}" destId="{3ED1FE5B-F571-416E-A4DC-65229607A9EE}" srcOrd="0" destOrd="0" presId="urn:microsoft.com/office/officeart/2005/8/layout/vList3"/>
    <dgm:cxn modelId="{7F7A22E1-F153-4AAC-9627-54E69F2B495F}" type="presOf" srcId="{41733BE9-B3B8-446D-B423-1E18D22F1F98}" destId="{40F45FD9-FF53-4616-8A47-6CB18AAA9312}" srcOrd="0" destOrd="0" presId="urn:microsoft.com/office/officeart/2005/8/layout/vList3"/>
    <dgm:cxn modelId="{D50C3C03-C3F6-45B0-B024-244599506344}" type="presParOf" srcId="{40F45FD9-FF53-4616-8A47-6CB18AAA9312}" destId="{B45405F9-2921-4193-A930-10A1285E1440}" srcOrd="0" destOrd="0" presId="urn:microsoft.com/office/officeart/2005/8/layout/vList3"/>
    <dgm:cxn modelId="{48BB2F2D-B806-4BE2-99A0-1666505D0660}" type="presParOf" srcId="{B45405F9-2921-4193-A930-10A1285E1440}" destId="{83DB2433-0B5B-458D-9662-F2183D60B8C9}" srcOrd="0" destOrd="0" presId="urn:microsoft.com/office/officeart/2005/8/layout/vList3"/>
    <dgm:cxn modelId="{A012D562-AF03-4E42-93B7-AAADCD86DA79}" type="presParOf" srcId="{B45405F9-2921-4193-A930-10A1285E1440}" destId="{A65D4637-B879-44CD-8F76-8568F78DF28C}" srcOrd="1" destOrd="0" presId="urn:microsoft.com/office/officeart/2005/8/layout/vList3"/>
    <dgm:cxn modelId="{26FC9C9E-527C-4DA8-8BCC-F706E7E93A46}" type="presParOf" srcId="{40F45FD9-FF53-4616-8A47-6CB18AAA9312}" destId="{C3C211EB-E418-496F-BC22-10494C0EA629}" srcOrd="1" destOrd="0" presId="urn:microsoft.com/office/officeart/2005/8/layout/vList3"/>
    <dgm:cxn modelId="{F18932DF-7F0B-4797-853F-B2101DCD5228}" type="presParOf" srcId="{40F45FD9-FF53-4616-8A47-6CB18AAA9312}" destId="{3A90329D-0127-444C-94CE-0AE2EFD8474E}" srcOrd="2" destOrd="0" presId="urn:microsoft.com/office/officeart/2005/8/layout/vList3"/>
    <dgm:cxn modelId="{E27F1056-7216-4C2A-80F8-BB92C13954F1}" type="presParOf" srcId="{3A90329D-0127-444C-94CE-0AE2EFD8474E}" destId="{002A323B-7A6C-4082-B68D-669DDD55C8F8}" srcOrd="0" destOrd="0" presId="urn:microsoft.com/office/officeart/2005/8/layout/vList3"/>
    <dgm:cxn modelId="{E43E97DB-6324-4AE9-93DC-47DDE6D6F15F}" type="presParOf" srcId="{3A90329D-0127-444C-94CE-0AE2EFD8474E}" destId="{575DAD83-2EC5-4005-814C-52DAEE4ABB81}" srcOrd="1" destOrd="0" presId="urn:microsoft.com/office/officeart/2005/8/layout/vList3"/>
    <dgm:cxn modelId="{A1111C43-1C8E-4CE2-8F2A-7F78163C0213}" type="presParOf" srcId="{40F45FD9-FF53-4616-8A47-6CB18AAA9312}" destId="{59DE1742-20A8-4FA0-BC1F-C4C3BED67FA5}" srcOrd="3" destOrd="0" presId="urn:microsoft.com/office/officeart/2005/8/layout/vList3"/>
    <dgm:cxn modelId="{58B88851-E777-4814-A4B6-0C930A38F706}" type="presParOf" srcId="{40F45FD9-FF53-4616-8A47-6CB18AAA9312}" destId="{2DF86C90-AE46-4B30-840F-EDD6873C61A7}" srcOrd="4" destOrd="0" presId="urn:microsoft.com/office/officeart/2005/8/layout/vList3"/>
    <dgm:cxn modelId="{BD196273-EB68-4F8C-9F2F-D572E9095D20}" type="presParOf" srcId="{2DF86C90-AE46-4B30-840F-EDD6873C61A7}" destId="{FAFA753C-1425-46CB-A76C-B02690141C0B}" srcOrd="0" destOrd="0" presId="urn:microsoft.com/office/officeart/2005/8/layout/vList3"/>
    <dgm:cxn modelId="{AF6E6613-D695-4F9B-9AAE-562AD19DDE7A}" type="presParOf" srcId="{2DF86C90-AE46-4B30-840F-EDD6873C61A7}" destId="{3ED1FE5B-F571-416E-A4DC-65229607A9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D024-9D7F-4035-9112-A652E5B2944E}">
      <dsp:nvSpPr>
        <dsp:cNvPr id="0" name=""/>
        <dsp:cNvSpPr/>
      </dsp:nvSpPr>
      <dsp:spPr>
        <a:xfrm rot="10800000">
          <a:off x="669337" y="83"/>
          <a:ext cx="2354183" cy="30546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0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Login/add acc.</a:t>
          </a:r>
        </a:p>
      </dsp:txBody>
      <dsp:txXfrm rot="10800000">
        <a:off x="745704" y="83"/>
        <a:ext cx="2277816" cy="305467"/>
      </dsp:txXfrm>
    </dsp:sp>
    <dsp:sp modelId="{9CF7EE5C-5CDF-4710-8C51-509A5552F9A2}">
      <dsp:nvSpPr>
        <dsp:cNvPr id="0" name=""/>
        <dsp:cNvSpPr/>
      </dsp:nvSpPr>
      <dsp:spPr>
        <a:xfrm>
          <a:off x="516604" y="83"/>
          <a:ext cx="305467" cy="3054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1F455-62AC-45B9-93C5-E02B263E309D}">
      <dsp:nvSpPr>
        <dsp:cNvPr id="0" name=""/>
        <dsp:cNvSpPr/>
      </dsp:nvSpPr>
      <dsp:spPr>
        <a:xfrm rot="10800000">
          <a:off x="669337" y="381918"/>
          <a:ext cx="2354183" cy="30546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0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GST finder and calculator</a:t>
          </a:r>
        </a:p>
      </dsp:txBody>
      <dsp:txXfrm rot="10800000">
        <a:off x="745704" y="381918"/>
        <a:ext cx="2277816" cy="305467"/>
      </dsp:txXfrm>
    </dsp:sp>
    <dsp:sp modelId="{67A3A5F2-8E78-426C-A0CF-F09A644C17FD}">
      <dsp:nvSpPr>
        <dsp:cNvPr id="0" name=""/>
        <dsp:cNvSpPr/>
      </dsp:nvSpPr>
      <dsp:spPr>
        <a:xfrm>
          <a:off x="516604" y="381918"/>
          <a:ext cx="305467" cy="3054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D4637-B879-44CD-8F76-8568F78DF28C}">
      <dsp:nvSpPr>
        <dsp:cNvPr id="0" name=""/>
        <dsp:cNvSpPr/>
      </dsp:nvSpPr>
      <dsp:spPr>
        <a:xfrm rot="10800000">
          <a:off x="668661" y="129"/>
          <a:ext cx="2354183" cy="302761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09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Assets </a:t>
          </a:r>
        </a:p>
      </dsp:txBody>
      <dsp:txXfrm rot="10800000">
        <a:off x="744351" y="129"/>
        <a:ext cx="2278493" cy="302761"/>
      </dsp:txXfrm>
    </dsp:sp>
    <dsp:sp modelId="{83DB2433-0B5B-458D-9662-F2183D60B8C9}">
      <dsp:nvSpPr>
        <dsp:cNvPr id="0" name=""/>
        <dsp:cNvSpPr/>
      </dsp:nvSpPr>
      <dsp:spPr>
        <a:xfrm>
          <a:off x="517280" y="129"/>
          <a:ext cx="302761" cy="3027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DAD83-2EC5-4005-814C-52DAEE4ABB81}">
      <dsp:nvSpPr>
        <dsp:cNvPr id="0" name=""/>
        <dsp:cNvSpPr/>
      </dsp:nvSpPr>
      <dsp:spPr>
        <a:xfrm rot="10800000">
          <a:off x="668661" y="378581"/>
          <a:ext cx="2354183" cy="302761"/>
        </a:xfrm>
        <a:prstGeom prst="homePlat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09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Goal investment reminder</a:t>
          </a:r>
        </a:p>
      </dsp:txBody>
      <dsp:txXfrm rot="10800000">
        <a:off x="744351" y="378581"/>
        <a:ext cx="2278493" cy="302761"/>
      </dsp:txXfrm>
    </dsp:sp>
    <dsp:sp modelId="{002A323B-7A6C-4082-B68D-669DDD55C8F8}">
      <dsp:nvSpPr>
        <dsp:cNvPr id="0" name=""/>
        <dsp:cNvSpPr/>
      </dsp:nvSpPr>
      <dsp:spPr>
        <a:xfrm>
          <a:off x="517280" y="378581"/>
          <a:ext cx="302761" cy="30276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1FE5B-F571-416E-A4DC-65229607A9EE}">
      <dsp:nvSpPr>
        <dsp:cNvPr id="0" name=""/>
        <dsp:cNvSpPr/>
      </dsp:nvSpPr>
      <dsp:spPr>
        <a:xfrm rot="10800000">
          <a:off x="668661" y="757033"/>
          <a:ext cx="2354183" cy="302761"/>
        </a:xfrm>
        <a:prstGeom prst="homePlat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509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Stocks/Bitcoin</a:t>
          </a:r>
        </a:p>
      </dsp:txBody>
      <dsp:txXfrm rot="10800000">
        <a:off x="744351" y="757033"/>
        <a:ext cx="2278493" cy="302761"/>
      </dsp:txXfrm>
    </dsp:sp>
    <dsp:sp modelId="{FAFA753C-1425-46CB-A76C-B02690141C0B}">
      <dsp:nvSpPr>
        <dsp:cNvPr id="0" name=""/>
        <dsp:cNvSpPr/>
      </dsp:nvSpPr>
      <dsp:spPr>
        <a:xfrm>
          <a:off x="517280" y="757033"/>
          <a:ext cx="302761" cy="30276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4AC8-B721-44E4-A3A6-A8B17EE2C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2FE3-DD2C-4CD7-B487-8E3FEA02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4ED1-114C-4F18-AF48-F3AECDED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C40D-F832-4EEE-AC76-3F9E8E15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F694-224B-4812-9F33-E9BB614A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6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0873-A607-46F3-8A8C-B2C7750B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0CA3-8D81-4576-9D69-23FF7F2B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C8E7-4AB3-4EEE-988C-B07AC908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AEE8-6A14-4CE4-8496-D500E04A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5AD5-9116-41B6-A16F-A937F99B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8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125B3-AF98-4194-976B-6A2778B2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D0A91-E711-481A-A721-E26C7D66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1CBD-B73B-41BA-B093-4E096B0E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26D3-B048-4970-B870-76ADE8A7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CBEA-3FE6-4B4A-9196-E9107F0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84B5-E3DF-4867-BEBE-D5409336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6089-C442-4367-9523-6ADE8A0F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0429-F7A7-49C0-8956-B8B28B29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BE72-CFBC-4A18-B04D-5DCA6014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F218-3B82-46C9-97ED-E21FC515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D31D-1CC9-4652-91B8-8C9B7D37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D3B42-090B-4935-B744-6C607E65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4E75-5845-4558-9287-5346AE1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E117-E552-4C90-B686-E166818F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4721-4FF1-4AC4-BCD2-7FF9332D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2B7-F7DA-480B-988A-2DCB5CBF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A95B-55CA-4FC2-B95E-78F439D70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29058-5BE2-4656-A762-5AE14DB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9EAE-A52F-4EB6-94C8-C2EC02B3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15A8-968F-43D9-AC64-B54F8E62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BB2C-F330-4C68-8E05-F4F88CEE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B87C-8C8B-47E0-9C9B-2F63A6FE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0FB6D-66EE-4088-B364-E9FC488F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E3873-636E-4155-AF53-CD7037D6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0A7AD-53BD-4D81-8F26-C32E7FA3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9E988-3840-4783-91B5-A4C25DED7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41132-C9A7-425A-BFDC-76DE216C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A81F-6169-416D-9265-58AC0F93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AC428-60BB-4764-AFA6-A3E7DFD7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B476-D96A-4891-A0F4-9236D19E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45DD5-267B-4940-9332-C676899B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C8D45-FE3B-4199-94AA-D0EF11C9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EF66-941E-4BBE-AC08-A070BA3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2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928E6-0EB9-482E-A72F-678A62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CDD22-0ED4-4252-8515-27D4DF40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ADD9-7B33-4621-9E79-8FE27AF6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4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CA7B-98E3-4C29-B628-B90216A2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5F30-4216-4593-A784-7E3FA826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BD081-F0BC-4C54-A505-AB7EA10B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D3D39-3912-4C5D-A406-A4AD86C5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C2B5-F346-406D-956B-07B9B9FD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AD2BA-9753-428B-B0B3-35515B46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EE16-CCFD-4BAB-8706-CE400394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28203-FF57-4AE5-A217-A1ADA096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B6E77-D459-47EB-8556-AB689796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7D485-70A9-4BD8-B116-C8973474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ACDA-5A9B-4680-98D4-8692F71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2AF62-6481-4B06-86E1-F13D3B1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4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A9EF5-EF75-4D11-BC28-D5D19026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EF03-0CF5-42B1-8A8D-5E6D1AF5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AF03-78BA-44C0-BA78-6B1D5884D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486D-36D8-45E0-89C6-BF322DE3FC28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597C-1E93-431D-8FE5-1D50DE86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C971-9674-4013-BA86-E522158E9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1C4E-3E1A-4D83-8174-D0BC51731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6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56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B7F-FA74-4B1E-A014-41B921E12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Product Design#2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54C7B-FB28-456B-B96D-9173C7D87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Use-Accountancy</a:t>
            </a:r>
          </a:p>
          <a:p>
            <a:r>
              <a:rPr lang="en-IN" dirty="0"/>
              <a:t>By Prashant Singh</a:t>
            </a:r>
          </a:p>
        </p:txBody>
      </p:sp>
    </p:spTree>
    <p:extLst>
      <p:ext uri="{BB962C8B-B14F-4D97-AF65-F5344CB8AC3E}">
        <p14:creationId xmlns:p14="http://schemas.microsoft.com/office/powerpoint/2010/main" val="359437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479CEB-3DA5-424F-9CC6-0AC9C7E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Menu titles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E1D8-B31E-4DDF-8A14-A4550F43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Dashboard – Gives a summary of important details.</a:t>
            </a:r>
          </a:p>
          <a:p>
            <a:r>
              <a:rPr lang="en-IN" dirty="0"/>
              <a:t>Editing Options - Excel, Blank Page for Data Entry, Manual, etc.</a:t>
            </a:r>
          </a:p>
          <a:p>
            <a:r>
              <a:rPr lang="en-IN" dirty="0"/>
              <a:t>Transactions - Cash, Online, Credit.</a:t>
            </a:r>
          </a:p>
          <a:p>
            <a:r>
              <a:rPr lang="en-IN" dirty="0"/>
              <a:t>Assets – Optional to the user for their reference.</a:t>
            </a:r>
          </a:p>
          <a:p>
            <a:r>
              <a:rPr lang="en-IN" dirty="0"/>
              <a:t>Liabilities/Debts - Sending reminder/paying directly options.</a:t>
            </a:r>
          </a:p>
          <a:p>
            <a:r>
              <a:rPr lang="en-IN" dirty="0"/>
              <a:t>Sales – Profits and Losses incurred. </a:t>
            </a:r>
          </a:p>
          <a:p>
            <a:r>
              <a:rPr lang="en-IN" dirty="0"/>
              <a:t>Options to enter user/organization information.</a:t>
            </a:r>
          </a:p>
          <a:p>
            <a:r>
              <a:rPr lang="en-IN" dirty="0"/>
              <a:t>Easy login options by verifying from </a:t>
            </a:r>
            <a:r>
              <a:rPr lang="en-IN" dirty="0" err="1"/>
              <a:t>otp</a:t>
            </a:r>
            <a:endParaRPr lang="en-IN" dirty="0"/>
          </a:p>
          <a:p>
            <a:r>
              <a:rPr lang="en-IN" dirty="0"/>
              <a:t>Help/issues section to get user feedback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45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57DE4-DF10-41D2-9FDF-9F56DACF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On opening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539A7-153F-48B8-B60C-80EF1C90C885}"/>
              </a:ext>
            </a:extLst>
          </p:cNvPr>
          <p:cNvSpPr/>
          <p:nvPr/>
        </p:nvSpPr>
        <p:spPr>
          <a:xfrm>
            <a:off x="190500" y="1019175"/>
            <a:ext cx="11877675" cy="54736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04742-34BF-47A6-8BB6-717DE85FBAA2}"/>
              </a:ext>
            </a:extLst>
          </p:cNvPr>
          <p:cNvSpPr/>
          <p:nvPr/>
        </p:nvSpPr>
        <p:spPr>
          <a:xfrm>
            <a:off x="628650" y="6200775"/>
            <a:ext cx="11047535" cy="29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46CBC-746F-4831-A313-05DB7C1C0BB7}"/>
              </a:ext>
            </a:extLst>
          </p:cNvPr>
          <p:cNvSpPr/>
          <p:nvPr/>
        </p:nvSpPr>
        <p:spPr>
          <a:xfrm>
            <a:off x="628650" y="1407138"/>
            <a:ext cx="11047535" cy="4740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F996-764A-44E5-AC0C-CC2D4FB27F73}"/>
              </a:ext>
            </a:extLst>
          </p:cNvPr>
          <p:cNvSpPr txBox="1"/>
          <p:nvPr/>
        </p:nvSpPr>
        <p:spPr>
          <a:xfrm>
            <a:off x="11353800" y="100944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    </a:t>
            </a:r>
            <a:r>
              <a:rPr lang="en-US" sz="1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95D2B-C1AB-41CF-89BD-0C708A01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19175"/>
            <a:ext cx="476250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2D864-CD6B-4477-A6A3-115F587969D9}"/>
              </a:ext>
            </a:extLst>
          </p:cNvPr>
          <p:cNvSpPr txBox="1"/>
          <p:nvPr/>
        </p:nvSpPr>
        <p:spPr>
          <a:xfrm>
            <a:off x="3852129" y="1072634"/>
            <a:ext cx="46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(Space for FILENAME)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0732C-AE07-4520-B78B-B07FF9A55160}"/>
              </a:ext>
            </a:extLst>
          </p:cNvPr>
          <p:cNvSpPr txBox="1"/>
          <p:nvPr/>
        </p:nvSpPr>
        <p:spPr>
          <a:xfrm>
            <a:off x="4281854" y="3578469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Blank space for text and page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1C90B-CF9A-4188-9039-8838B2256285}"/>
              </a:ext>
            </a:extLst>
          </p:cNvPr>
          <p:cNvSpPr txBox="1"/>
          <p:nvPr/>
        </p:nvSpPr>
        <p:spPr>
          <a:xfrm>
            <a:off x="747346" y="6147316"/>
            <a:ext cx="109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     Files      Review       Tools      Format      Layout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A7971B-46D8-47A6-8692-8B9F2F98E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6660" y="6147316"/>
            <a:ext cx="333376" cy="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4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57DE4-DF10-41D2-9FDF-9F56DACF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On selecting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539A7-153F-48B8-B60C-80EF1C90C885}"/>
              </a:ext>
            </a:extLst>
          </p:cNvPr>
          <p:cNvSpPr/>
          <p:nvPr/>
        </p:nvSpPr>
        <p:spPr>
          <a:xfrm>
            <a:off x="190500" y="1019175"/>
            <a:ext cx="11877675" cy="54736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04742-34BF-47A6-8BB6-717DE85FBAA2}"/>
              </a:ext>
            </a:extLst>
          </p:cNvPr>
          <p:cNvSpPr/>
          <p:nvPr/>
        </p:nvSpPr>
        <p:spPr>
          <a:xfrm>
            <a:off x="628650" y="6200775"/>
            <a:ext cx="11047535" cy="29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46CBC-746F-4831-A313-05DB7C1C0BB7}"/>
              </a:ext>
            </a:extLst>
          </p:cNvPr>
          <p:cNvSpPr/>
          <p:nvPr/>
        </p:nvSpPr>
        <p:spPr>
          <a:xfrm>
            <a:off x="628650" y="1407138"/>
            <a:ext cx="11047535" cy="4740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F996-764A-44E5-AC0C-CC2D4FB27F73}"/>
              </a:ext>
            </a:extLst>
          </p:cNvPr>
          <p:cNvSpPr txBox="1"/>
          <p:nvPr/>
        </p:nvSpPr>
        <p:spPr>
          <a:xfrm>
            <a:off x="11353800" y="100944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    </a:t>
            </a:r>
            <a:r>
              <a:rPr lang="en-US" sz="1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95D2B-C1AB-41CF-89BD-0C708A01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19175"/>
            <a:ext cx="476250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2D864-CD6B-4477-A6A3-115F587969D9}"/>
              </a:ext>
            </a:extLst>
          </p:cNvPr>
          <p:cNvSpPr txBox="1"/>
          <p:nvPr/>
        </p:nvSpPr>
        <p:spPr>
          <a:xfrm>
            <a:off x="3852129" y="1072634"/>
            <a:ext cx="46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(Space for FILENAME)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0732C-AE07-4520-B78B-B07FF9A55160}"/>
              </a:ext>
            </a:extLst>
          </p:cNvPr>
          <p:cNvSpPr txBox="1"/>
          <p:nvPr/>
        </p:nvSpPr>
        <p:spPr>
          <a:xfrm>
            <a:off x="4281854" y="3578469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Blank space for text and page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1C90B-CF9A-4188-9039-8838B2256285}"/>
              </a:ext>
            </a:extLst>
          </p:cNvPr>
          <p:cNvSpPr txBox="1"/>
          <p:nvPr/>
        </p:nvSpPr>
        <p:spPr>
          <a:xfrm>
            <a:off x="747346" y="6147316"/>
            <a:ext cx="109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     Files      Review       Tools      Format      Layout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A40D09-3D97-417F-9C3D-9D1D6D331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6660" y="6147316"/>
            <a:ext cx="333376" cy="333376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1481429-A13A-4CEC-8916-271CE002F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182862"/>
              </p:ext>
            </p:extLst>
          </p:nvPr>
        </p:nvGraphicFramePr>
        <p:xfrm>
          <a:off x="-254000" y="4107837"/>
          <a:ext cx="3540125" cy="68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2795245-0182-470E-84C2-DB22FE36A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076369"/>
              </p:ext>
            </p:extLst>
          </p:nvPr>
        </p:nvGraphicFramePr>
        <p:xfrm>
          <a:off x="-254002" y="4938649"/>
          <a:ext cx="3540125" cy="105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9358476-45D8-43EE-8A8B-4475C582914D}"/>
              </a:ext>
            </a:extLst>
          </p:cNvPr>
          <p:cNvSpPr/>
          <p:nvPr/>
        </p:nvSpPr>
        <p:spPr>
          <a:xfrm>
            <a:off x="0" y="6535279"/>
            <a:ext cx="2066925" cy="2920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MENU BUTTON</a:t>
            </a:r>
          </a:p>
        </p:txBody>
      </p:sp>
    </p:spTree>
    <p:extLst>
      <p:ext uri="{BB962C8B-B14F-4D97-AF65-F5344CB8AC3E}">
        <p14:creationId xmlns:p14="http://schemas.microsoft.com/office/powerpoint/2010/main" val="212221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81000">
              <a:schemeClr val="accent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57DE4-DF10-41D2-9FDF-9F56DACF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On selecting tools or any other option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539A7-153F-48B8-B60C-80EF1C90C885}"/>
              </a:ext>
            </a:extLst>
          </p:cNvPr>
          <p:cNvSpPr/>
          <p:nvPr/>
        </p:nvSpPr>
        <p:spPr>
          <a:xfrm>
            <a:off x="190500" y="1019175"/>
            <a:ext cx="11877675" cy="54736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04742-34BF-47A6-8BB6-717DE85FBAA2}"/>
              </a:ext>
            </a:extLst>
          </p:cNvPr>
          <p:cNvSpPr/>
          <p:nvPr/>
        </p:nvSpPr>
        <p:spPr>
          <a:xfrm>
            <a:off x="628650" y="6200775"/>
            <a:ext cx="11047535" cy="29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46CBC-746F-4831-A313-05DB7C1C0BB7}"/>
              </a:ext>
            </a:extLst>
          </p:cNvPr>
          <p:cNvSpPr/>
          <p:nvPr/>
        </p:nvSpPr>
        <p:spPr>
          <a:xfrm>
            <a:off x="628650" y="1407137"/>
            <a:ext cx="11047535" cy="4740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F996-764A-44E5-AC0C-CC2D4FB27F73}"/>
              </a:ext>
            </a:extLst>
          </p:cNvPr>
          <p:cNvSpPr txBox="1"/>
          <p:nvPr/>
        </p:nvSpPr>
        <p:spPr>
          <a:xfrm>
            <a:off x="11353800" y="1009441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    </a:t>
            </a:r>
            <a:r>
              <a:rPr lang="en-US" sz="1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95D2B-C1AB-41CF-89BD-0C708A01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19175"/>
            <a:ext cx="476250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62D864-CD6B-4477-A6A3-115F587969D9}"/>
              </a:ext>
            </a:extLst>
          </p:cNvPr>
          <p:cNvSpPr txBox="1"/>
          <p:nvPr/>
        </p:nvSpPr>
        <p:spPr>
          <a:xfrm>
            <a:off x="3852129" y="1072634"/>
            <a:ext cx="46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(Space for FILENAME)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0732C-AE07-4520-B78B-B07FF9A55160}"/>
              </a:ext>
            </a:extLst>
          </p:cNvPr>
          <p:cNvSpPr txBox="1"/>
          <p:nvPr/>
        </p:nvSpPr>
        <p:spPr>
          <a:xfrm>
            <a:off x="4281854" y="3578469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Blank space for text and page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1C90B-CF9A-4188-9039-8838B2256285}"/>
              </a:ext>
            </a:extLst>
          </p:cNvPr>
          <p:cNvSpPr txBox="1"/>
          <p:nvPr/>
        </p:nvSpPr>
        <p:spPr>
          <a:xfrm>
            <a:off x="747346" y="6147316"/>
            <a:ext cx="1092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     Files      Review       Tools      Format      Layout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654D0B-357F-4A53-95D1-BC133F5C1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6660" y="6147316"/>
            <a:ext cx="333376" cy="33337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E7C4C4B-FD80-4632-BA2B-D5EC2207BBD8}"/>
              </a:ext>
            </a:extLst>
          </p:cNvPr>
          <p:cNvSpPr/>
          <p:nvPr/>
        </p:nvSpPr>
        <p:spPr>
          <a:xfrm>
            <a:off x="10115549" y="3439865"/>
            <a:ext cx="1560635" cy="2707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856C5A1-F2CE-4EBB-A507-38CAC1B2070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9025" y="4377805"/>
            <a:ext cx="6486524" cy="1769509"/>
          </a:xfrm>
          <a:prstGeom prst="bentConnector3">
            <a:avLst>
              <a:gd name="adj1" fmla="val 999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3E4083B-3802-46CC-8E11-B39817FFCBF3}"/>
              </a:ext>
            </a:extLst>
          </p:cNvPr>
          <p:cNvSpPr/>
          <p:nvPr/>
        </p:nvSpPr>
        <p:spPr>
          <a:xfrm rot="10800000">
            <a:off x="4857750" y="4433901"/>
            <a:ext cx="1238250" cy="331977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A9D9B9-93AF-4C0B-A415-43CFF9473FD9}"/>
              </a:ext>
            </a:extLst>
          </p:cNvPr>
          <p:cNvSpPr txBox="1"/>
          <p:nvPr/>
        </p:nvSpPr>
        <p:spPr>
          <a:xfrm>
            <a:off x="4943473" y="4469085"/>
            <a:ext cx="1152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Tools selected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67087-E989-4219-B3CD-D9E29854667C}"/>
              </a:ext>
            </a:extLst>
          </p:cNvPr>
          <p:cNvSpPr txBox="1"/>
          <p:nvPr/>
        </p:nvSpPr>
        <p:spPr>
          <a:xfrm>
            <a:off x="10201273" y="3667125"/>
            <a:ext cx="1285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Editing and other page tools to make user experience better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25BD069-4E15-43DD-BFE7-647B5221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99" y="5285762"/>
            <a:ext cx="800100" cy="800100"/>
          </a:xfrm>
          <a:prstGeom prst="rect">
            <a:avLst/>
          </a:prstGeom>
        </p:spPr>
      </p:pic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73D24FF6-E628-4F45-A034-4F8C32EA462E}"/>
              </a:ext>
            </a:extLst>
          </p:cNvPr>
          <p:cNvSpPr/>
          <p:nvPr/>
        </p:nvSpPr>
        <p:spPr>
          <a:xfrm>
            <a:off x="747345" y="5029201"/>
            <a:ext cx="972283" cy="1056662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Insert option for page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EBA482A-5D2C-4D34-8C17-4A91CE7CE0A6}"/>
              </a:ext>
            </a:extLst>
          </p:cNvPr>
          <p:cNvSpPr/>
          <p:nvPr/>
        </p:nvSpPr>
        <p:spPr>
          <a:xfrm>
            <a:off x="4029075" y="4801063"/>
            <a:ext cx="1076325" cy="1283242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Format options to change pages design and shape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78E3FF65-BE94-4D7A-934C-66700AC481B9}"/>
              </a:ext>
            </a:extLst>
          </p:cNvPr>
          <p:cNvSpPr/>
          <p:nvPr/>
        </p:nvSpPr>
        <p:spPr>
          <a:xfrm>
            <a:off x="2262553" y="5027644"/>
            <a:ext cx="1019175" cy="1056662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Review whole project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EE71A3B-97E4-4D0C-9CEE-7DA5CF07B028}"/>
              </a:ext>
            </a:extLst>
          </p:cNvPr>
          <p:cNvSpPr/>
          <p:nvPr/>
        </p:nvSpPr>
        <p:spPr>
          <a:xfrm>
            <a:off x="5191125" y="5195880"/>
            <a:ext cx="1560635" cy="888423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Different layouts of pages type like excel, manual, chart, etc</a:t>
            </a:r>
          </a:p>
        </p:txBody>
      </p:sp>
    </p:spTree>
    <p:extLst>
      <p:ext uri="{BB962C8B-B14F-4D97-AF65-F5344CB8AC3E}">
        <p14:creationId xmlns:p14="http://schemas.microsoft.com/office/powerpoint/2010/main" val="119670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Product Design#2</vt:lpstr>
      <vt:lpstr>Menu titles</vt:lpstr>
      <vt:lpstr>On opening</vt:lpstr>
      <vt:lpstr>On selecting menu</vt:lpstr>
      <vt:lpstr>On selecting tools or any other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Design#2</dc:title>
  <dc:creator>Prashant Singh</dc:creator>
  <cp:lastModifiedBy>Prashant Singh</cp:lastModifiedBy>
  <cp:revision>14</cp:revision>
  <dcterms:created xsi:type="dcterms:W3CDTF">2021-02-03T17:01:01Z</dcterms:created>
  <dcterms:modified xsi:type="dcterms:W3CDTF">2021-02-04T13:52:42Z</dcterms:modified>
</cp:coreProperties>
</file>