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685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ADC"/>
    <a:srgbClr val="18D82A"/>
    <a:srgbClr val="83F24C"/>
    <a:srgbClr val="F9A1E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8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47539"/>
            <a:ext cx="5829300" cy="2228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361902"/>
            <a:ext cx="5143500" cy="154537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4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0783"/>
            <a:ext cx="1478756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0783"/>
            <a:ext cx="435054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9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95757"/>
            <a:ext cx="5915025" cy="266255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283500"/>
            <a:ext cx="5915025" cy="14001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8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03917"/>
            <a:ext cx="291465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0785"/>
            <a:ext cx="591502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69085"/>
            <a:ext cx="2901255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38070"/>
            <a:ext cx="290125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69085"/>
            <a:ext cx="2915543" cy="76898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38070"/>
            <a:ext cx="291554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21598"/>
            <a:ext cx="3471863" cy="45487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1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720"/>
            <a:ext cx="2211884" cy="14935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21598"/>
            <a:ext cx="3471863" cy="45487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20240"/>
            <a:ext cx="2211884" cy="35574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0785"/>
            <a:ext cx="591502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03917"/>
            <a:ext cx="591502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9566-6848-4645-BF89-FAF2AA5050FD}" type="datetimeFigureOut">
              <a:rPr lang="en-US" smtClean="0"/>
              <a:t>2024-02-19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932595"/>
            <a:ext cx="231457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6FC8-37A7-47CF-BEC8-CEADCFE9D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5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>
            <a:extLst>
              <a:ext uri="{FF2B5EF4-FFF2-40B4-BE49-F238E27FC236}">
                <a16:creationId xmlns:a16="http://schemas.microsoft.com/office/drawing/2014/main" id="{537F1194-96AB-42DE-AF24-FA28E8FAD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5" t="4516" r="8319" b="1186"/>
          <a:stretch/>
        </p:blipFill>
        <p:spPr>
          <a:xfrm>
            <a:off x="-2642" y="120912"/>
            <a:ext cx="6860642" cy="6229209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BF9C19B-7044-4729-A88F-25CC70098B35}"/>
              </a:ext>
            </a:extLst>
          </p:cNvPr>
          <p:cNvSpPr txBox="1"/>
          <p:nvPr/>
        </p:nvSpPr>
        <p:spPr>
          <a:xfrm>
            <a:off x="2253887" y="291353"/>
            <a:ext cx="2127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Peak-to-Peak Interval (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</a:t>
            </a:r>
            <a:r>
              <a:rPr lang="en-US" sz="1100" b="1" dirty="0"/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EB4F7E-D6C6-485A-ADD2-DE59DD45063F}"/>
              </a:ext>
            </a:extLst>
          </p:cNvPr>
          <p:cNvSpPr txBox="1"/>
          <p:nvPr/>
        </p:nvSpPr>
        <p:spPr>
          <a:xfrm>
            <a:off x="2658289" y="2001264"/>
            <a:ext cx="34432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Diastolic Time (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</a:t>
            </a:r>
            <a:r>
              <a:rPr lang="en-US" sz="1100" b="1" dirty="0"/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AE24D4-04BE-4ADA-B5F6-F7B89786030C}"/>
              </a:ext>
            </a:extLst>
          </p:cNvPr>
          <p:cNvSpPr txBox="1"/>
          <p:nvPr/>
        </p:nvSpPr>
        <p:spPr>
          <a:xfrm>
            <a:off x="1126402" y="2349766"/>
            <a:ext cx="15982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Systolic Peak Time (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</a:t>
            </a:r>
            <a:r>
              <a:rPr lang="en-US" sz="11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5E577-7BD2-410A-96F1-E63699AA2A64}"/>
              </a:ext>
            </a:extLst>
          </p:cNvPr>
          <p:cNvSpPr txBox="1"/>
          <p:nvPr/>
        </p:nvSpPr>
        <p:spPr>
          <a:xfrm>
            <a:off x="1153169" y="3557809"/>
            <a:ext cx="285656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8AE00-1C00-46E1-B589-EBA0DF4DC279}"/>
              </a:ext>
            </a:extLst>
          </p:cNvPr>
          <p:cNvSpPr txBox="1"/>
          <p:nvPr/>
        </p:nvSpPr>
        <p:spPr>
          <a:xfrm>
            <a:off x="1576012" y="4208557"/>
            <a:ext cx="295274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0532A-8E1A-44FD-B2B0-74226801F9A4}"/>
              </a:ext>
            </a:extLst>
          </p:cNvPr>
          <p:cNvSpPr txBox="1"/>
          <p:nvPr/>
        </p:nvSpPr>
        <p:spPr>
          <a:xfrm>
            <a:off x="2227378" y="3972737"/>
            <a:ext cx="295274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1AFF7-7506-490F-B2FD-D094BA1744DB}"/>
              </a:ext>
            </a:extLst>
          </p:cNvPr>
          <p:cNvSpPr txBox="1"/>
          <p:nvPr/>
        </p:nvSpPr>
        <p:spPr>
          <a:xfrm>
            <a:off x="1342990" y="2488975"/>
            <a:ext cx="295274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45AAE-1619-4403-9124-833D36F0363D}"/>
              </a:ext>
            </a:extLst>
          </p:cNvPr>
          <p:cNvSpPr txBox="1"/>
          <p:nvPr/>
        </p:nvSpPr>
        <p:spPr>
          <a:xfrm>
            <a:off x="4221663" y="1505714"/>
            <a:ext cx="42672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D857F-ACB9-4D72-A254-9D3DDEE7F60B}"/>
              </a:ext>
            </a:extLst>
          </p:cNvPr>
          <p:cNvSpPr txBox="1"/>
          <p:nvPr/>
        </p:nvSpPr>
        <p:spPr>
          <a:xfrm>
            <a:off x="1750976" y="4439024"/>
            <a:ext cx="36420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600" b="1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34017-B838-47EF-B2A4-027211BDEA3F}"/>
              </a:ext>
            </a:extLst>
          </p:cNvPr>
          <p:cNvSpPr txBox="1"/>
          <p:nvPr/>
        </p:nvSpPr>
        <p:spPr>
          <a:xfrm>
            <a:off x="1903274" y="3244852"/>
            <a:ext cx="28245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693B2-6CF5-49DB-85E0-6C2E75E701ED}"/>
              </a:ext>
            </a:extLst>
          </p:cNvPr>
          <p:cNvSpPr txBox="1"/>
          <p:nvPr/>
        </p:nvSpPr>
        <p:spPr>
          <a:xfrm>
            <a:off x="2034135" y="4593187"/>
            <a:ext cx="36420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600" b="1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64F79-5F1E-4292-899C-9A244224E418}"/>
              </a:ext>
            </a:extLst>
          </p:cNvPr>
          <p:cNvSpPr txBox="1"/>
          <p:nvPr/>
        </p:nvSpPr>
        <p:spPr>
          <a:xfrm>
            <a:off x="1994473" y="3849934"/>
            <a:ext cx="271228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6C20E-BA76-49FB-AC97-227C6E9431E2}"/>
              </a:ext>
            </a:extLst>
          </p:cNvPr>
          <p:cNvSpPr txBox="1"/>
          <p:nvPr/>
        </p:nvSpPr>
        <p:spPr>
          <a:xfrm>
            <a:off x="2627171" y="2893389"/>
            <a:ext cx="3369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56EA6-4898-4E37-9E9C-BEA55F16712D}"/>
              </a:ext>
            </a:extLst>
          </p:cNvPr>
          <p:cNvSpPr txBox="1"/>
          <p:nvPr/>
        </p:nvSpPr>
        <p:spPr>
          <a:xfrm>
            <a:off x="880309" y="1518088"/>
            <a:ext cx="40588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27A98-05F8-4229-B997-9064343FBF36}"/>
              </a:ext>
            </a:extLst>
          </p:cNvPr>
          <p:cNvSpPr txBox="1"/>
          <p:nvPr/>
        </p:nvSpPr>
        <p:spPr>
          <a:xfrm>
            <a:off x="2414321" y="3703543"/>
            <a:ext cx="287258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FEF8C-7C6D-492F-8AC9-6A6080CF333F}"/>
              </a:ext>
            </a:extLst>
          </p:cNvPr>
          <p:cNvSpPr txBox="1"/>
          <p:nvPr/>
        </p:nvSpPr>
        <p:spPr>
          <a:xfrm>
            <a:off x="2904284" y="3955549"/>
            <a:ext cx="25039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4D33C9-2673-424C-863B-D68423954708}"/>
              </a:ext>
            </a:extLst>
          </p:cNvPr>
          <p:cNvSpPr txBox="1"/>
          <p:nvPr/>
        </p:nvSpPr>
        <p:spPr>
          <a:xfrm>
            <a:off x="1583589" y="231006"/>
            <a:ext cx="377026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sp</a:t>
            </a:r>
            <a:endParaRPr lang="en-US" sz="16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FF3091-FA08-42B2-A45B-40D381542D04}"/>
              </a:ext>
            </a:extLst>
          </p:cNvPr>
          <p:cNvCxnSpPr>
            <a:cxnSpLocks/>
          </p:cNvCxnSpPr>
          <p:nvPr/>
        </p:nvCxnSpPr>
        <p:spPr>
          <a:xfrm>
            <a:off x="1133484" y="1901632"/>
            <a:ext cx="3383280" cy="0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9685BD8-F418-458E-B726-4B0B10197AB9}"/>
              </a:ext>
            </a:extLst>
          </p:cNvPr>
          <p:cNvSpPr/>
          <p:nvPr/>
        </p:nvSpPr>
        <p:spPr>
          <a:xfrm>
            <a:off x="1251340" y="3829180"/>
            <a:ext cx="82296" cy="82296"/>
          </a:xfrm>
          <a:prstGeom prst="flowChartConnector">
            <a:avLst/>
          </a:prstGeom>
          <a:solidFill>
            <a:srgbClr val="18D82A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1BA548-6DE8-46BF-8E2C-BD88888E18E4}"/>
              </a:ext>
            </a:extLst>
          </p:cNvPr>
          <p:cNvSpPr/>
          <p:nvPr/>
        </p:nvSpPr>
        <p:spPr>
          <a:xfrm>
            <a:off x="1674421" y="4493263"/>
            <a:ext cx="82296" cy="82296"/>
          </a:xfrm>
          <a:prstGeom prst="flowChartConnector">
            <a:avLst/>
          </a:prstGeom>
          <a:solidFill>
            <a:srgbClr val="18D82A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2579174-BB8D-41AD-A41A-54176AB6B54C}"/>
              </a:ext>
            </a:extLst>
          </p:cNvPr>
          <p:cNvSpPr/>
          <p:nvPr/>
        </p:nvSpPr>
        <p:spPr>
          <a:xfrm>
            <a:off x="2233862" y="4051452"/>
            <a:ext cx="82296" cy="82296"/>
          </a:xfrm>
          <a:prstGeom prst="flowChartConnector">
            <a:avLst/>
          </a:prstGeom>
          <a:solidFill>
            <a:srgbClr val="18D82A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18FBC544-B9FE-4312-B83A-5247470095AF}"/>
              </a:ext>
            </a:extLst>
          </p:cNvPr>
          <p:cNvSpPr/>
          <p:nvPr/>
        </p:nvSpPr>
        <p:spPr>
          <a:xfrm>
            <a:off x="2511306" y="3975015"/>
            <a:ext cx="82296" cy="82296"/>
          </a:xfrm>
          <a:prstGeom prst="flowChartConnector">
            <a:avLst/>
          </a:prstGeom>
          <a:solidFill>
            <a:srgbClr val="18D82A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BDF79688-E942-4AD3-B2F6-98362F2D73B5}"/>
              </a:ext>
            </a:extLst>
          </p:cNvPr>
          <p:cNvSpPr/>
          <p:nvPr/>
        </p:nvSpPr>
        <p:spPr>
          <a:xfrm>
            <a:off x="2983579" y="4233323"/>
            <a:ext cx="82296" cy="82296"/>
          </a:xfrm>
          <a:prstGeom prst="flowChartConnector">
            <a:avLst/>
          </a:prstGeom>
          <a:solidFill>
            <a:srgbClr val="18D82A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CF9C3F5-0C84-4421-962E-FD7FBC262717}"/>
              </a:ext>
            </a:extLst>
          </p:cNvPr>
          <p:cNvSpPr/>
          <p:nvPr/>
        </p:nvSpPr>
        <p:spPr>
          <a:xfrm>
            <a:off x="1871304" y="4719901"/>
            <a:ext cx="82296" cy="82296"/>
          </a:xfrm>
          <a:prstGeom prst="flowChartConnector">
            <a:avLst/>
          </a:prstGeom>
          <a:solidFill>
            <a:srgbClr val="F44AD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8C9ED2E-083D-4195-A4C4-578A403C30EB}"/>
              </a:ext>
            </a:extLst>
          </p:cNvPr>
          <p:cNvSpPr/>
          <p:nvPr/>
        </p:nvSpPr>
        <p:spPr>
          <a:xfrm>
            <a:off x="2152883" y="4926627"/>
            <a:ext cx="82296" cy="82296"/>
          </a:xfrm>
          <a:prstGeom prst="flowChartConnector">
            <a:avLst/>
          </a:prstGeom>
          <a:solidFill>
            <a:srgbClr val="F44AD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7527E6-9152-416D-9EF8-69DF7E5533FB}"/>
              </a:ext>
            </a:extLst>
          </p:cNvPr>
          <p:cNvSpPr/>
          <p:nvPr/>
        </p:nvSpPr>
        <p:spPr>
          <a:xfrm>
            <a:off x="1448356" y="2745820"/>
            <a:ext cx="82296" cy="82296"/>
          </a:xfrm>
          <a:prstGeom prst="flowChartConnector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4707859D-8637-448A-9A5F-4D723BA5AF4A}"/>
              </a:ext>
            </a:extLst>
          </p:cNvPr>
          <p:cNvSpPr/>
          <p:nvPr/>
        </p:nvSpPr>
        <p:spPr>
          <a:xfrm>
            <a:off x="2000445" y="3510386"/>
            <a:ext cx="82296" cy="82296"/>
          </a:xfrm>
          <a:prstGeom prst="flowChartConnector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FAD8AB04-0E80-4ED0-BD18-2E8648AF3EE5}"/>
              </a:ext>
            </a:extLst>
          </p:cNvPr>
          <p:cNvSpPr/>
          <p:nvPr/>
        </p:nvSpPr>
        <p:spPr>
          <a:xfrm>
            <a:off x="2753655" y="3169471"/>
            <a:ext cx="82296" cy="82296"/>
          </a:xfrm>
          <a:prstGeom prst="flowChartConnector">
            <a:avLst/>
          </a:prstGeom>
          <a:solidFill>
            <a:srgbClr val="00B0F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643D112-E5AE-4CA8-A09E-CD9C25FD2E82}"/>
              </a:ext>
            </a:extLst>
          </p:cNvPr>
          <p:cNvSpPr/>
          <p:nvPr/>
        </p:nvSpPr>
        <p:spPr>
          <a:xfrm>
            <a:off x="1092971" y="1812347"/>
            <a:ext cx="82296" cy="82296"/>
          </a:xfrm>
          <a:prstGeom prst="flowChartConnector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30CA793-881D-40DB-8DC1-4D1813B31EE4}"/>
              </a:ext>
            </a:extLst>
          </p:cNvPr>
          <p:cNvSpPr/>
          <p:nvPr/>
        </p:nvSpPr>
        <p:spPr>
          <a:xfrm>
            <a:off x="1715569" y="684299"/>
            <a:ext cx="82296" cy="82296"/>
          </a:xfrm>
          <a:prstGeom prst="flowChartConnector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E4B6F45-3632-456C-956B-70897A513D66}"/>
              </a:ext>
            </a:extLst>
          </p:cNvPr>
          <p:cNvSpPr/>
          <p:nvPr/>
        </p:nvSpPr>
        <p:spPr>
          <a:xfrm>
            <a:off x="2547418" y="1527333"/>
            <a:ext cx="82296" cy="82296"/>
          </a:xfrm>
          <a:prstGeom prst="flowChartConnector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12F4286-D74C-4FEE-8E7A-61A72308DEE1}"/>
              </a:ext>
            </a:extLst>
          </p:cNvPr>
          <p:cNvSpPr/>
          <p:nvPr/>
        </p:nvSpPr>
        <p:spPr>
          <a:xfrm>
            <a:off x="2968714" y="1364624"/>
            <a:ext cx="82296" cy="82296"/>
          </a:xfrm>
          <a:prstGeom prst="flowChartConnector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A4C9C464-08E4-4F45-96E3-C760693D4466}"/>
              </a:ext>
            </a:extLst>
          </p:cNvPr>
          <p:cNvSpPr/>
          <p:nvPr/>
        </p:nvSpPr>
        <p:spPr>
          <a:xfrm>
            <a:off x="4476251" y="1771029"/>
            <a:ext cx="82296" cy="82296"/>
          </a:xfrm>
          <a:prstGeom prst="flowChartConnector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EFFA2EE5-7BCF-4C96-9318-EEB1B9559ACD}"/>
              </a:ext>
            </a:extLst>
          </p:cNvPr>
          <p:cNvSpPr/>
          <p:nvPr/>
        </p:nvSpPr>
        <p:spPr>
          <a:xfrm>
            <a:off x="5009480" y="592178"/>
            <a:ext cx="82296" cy="82296"/>
          </a:xfrm>
          <a:prstGeom prst="flowChartConnector">
            <a:avLst/>
          </a:prstGeom>
          <a:solidFill>
            <a:srgbClr val="FF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9EAE67-68C0-45BA-9C42-361DA1C54E92}"/>
              </a:ext>
            </a:extLst>
          </p:cNvPr>
          <p:cNvSpPr txBox="1"/>
          <p:nvPr/>
        </p:nvSpPr>
        <p:spPr>
          <a:xfrm>
            <a:off x="2393246" y="1264984"/>
            <a:ext cx="40588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/>
              <a:t>dn</a:t>
            </a:r>
            <a:endParaRPr 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E48DA-F8CC-4265-A11F-E38665C9B97E}"/>
              </a:ext>
            </a:extLst>
          </p:cNvPr>
          <p:cNvSpPr txBox="1"/>
          <p:nvPr/>
        </p:nvSpPr>
        <p:spPr>
          <a:xfrm>
            <a:off x="2816447" y="1076747"/>
            <a:ext cx="40588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/>
              <a:t>dp</a:t>
            </a:r>
            <a:endParaRPr lang="en-US" sz="16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6341E3-B6A2-4B22-8C6D-1997D2D820EF}"/>
              </a:ext>
            </a:extLst>
          </p:cNvPr>
          <p:cNvCxnSpPr>
            <a:cxnSpLocks/>
          </p:cNvCxnSpPr>
          <p:nvPr/>
        </p:nvCxnSpPr>
        <p:spPr>
          <a:xfrm>
            <a:off x="1758882" y="522257"/>
            <a:ext cx="3291840" cy="0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EA374B-C554-48EB-9CF6-543ED1853DE0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1756717" y="766595"/>
            <a:ext cx="0" cy="1128048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BDA4BC-E0AA-48E7-A7D7-43C9484DCE4F}"/>
              </a:ext>
            </a:extLst>
          </p:cNvPr>
          <p:cNvCxnSpPr>
            <a:cxnSpLocks/>
          </p:cNvCxnSpPr>
          <p:nvPr/>
        </p:nvCxnSpPr>
        <p:spPr>
          <a:xfrm flipV="1">
            <a:off x="3017922" y="1454063"/>
            <a:ext cx="0" cy="445885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271030-197A-408E-A159-A2AA1031AA41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2588566" y="1609629"/>
            <a:ext cx="0" cy="292457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60230A-5CB0-49E1-8FF3-2C9A83E1B667}"/>
              </a:ext>
            </a:extLst>
          </p:cNvPr>
          <p:cNvCxnSpPr>
            <a:cxnSpLocks/>
          </p:cNvCxnSpPr>
          <p:nvPr/>
        </p:nvCxnSpPr>
        <p:spPr>
          <a:xfrm flipH="1">
            <a:off x="3014584" y="626716"/>
            <a:ext cx="2586" cy="735309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48758A-DD03-4CD1-83C4-5C35AD8E5E41}"/>
              </a:ext>
            </a:extLst>
          </p:cNvPr>
          <p:cNvCxnSpPr>
            <a:cxnSpLocks/>
          </p:cNvCxnSpPr>
          <p:nvPr/>
        </p:nvCxnSpPr>
        <p:spPr>
          <a:xfrm>
            <a:off x="1756557" y="445133"/>
            <a:ext cx="0" cy="246888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D04A3-2FA2-45D7-8A3B-4C43CC96C991}"/>
              </a:ext>
            </a:extLst>
          </p:cNvPr>
          <p:cNvCxnSpPr>
            <a:cxnSpLocks/>
          </p:cNvCxnSpPr>
          <p:nvPr/>
        </p:nvCxnSpPr>
        <p:spPr>
          <a:xfrm flipH="1">
            <a:off x="1133484" y="1901632"/>
            <a:ext cx="635" cy="541531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739A200-415B-454E-95FD-2EA4417B275D}"/>
              </a:ext>
            </a:extLst>
          </p:cNvPr>
          <p:cNvCxnSpPr>
            <a:cxnSpLocks/>
          </p:cNvCxnSpPr>
          <p:nvPr/>
        </p:nvCxnSpPr>
        <p:spPr>
          <a:xfrm>
            <a:off x="3017170" y="1908877"/>
            <a:ext cx="0" cy="338328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143DF6-593B-45D6-885C-D6761458FB99}"/>
              </a:ext>
            </a:extLst>
          </p:cNvPr>
          <p:cNvCxnSpPr>
            <a:cxnSpLocks/>
          </p:cNvCxnSpPr>
          <p:nvPr/>
        </p:nvCxnSpPr>
        <p:spPr>
          <a:xfrm>
            <a:off x="4518000" y="1865814"/>
            <a:ext cx="0" cy="21031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F8EF12-0AC6-400F-83F8-3F68797E37A7}"/>
              </a:ext>
            </a:extLst>
          </p:cNvPr>
          <p:cNvCxnSpPr>
            <a:cxnSpLocks/>
          </p:cNvCxnSpPr>
          <p:nvPr/>
        </p:nvCxnSpPr>
        <p:spPr>
          <a:xfrm>
            <a:off x="2588566" y="1908877"/>
            <a:ext cx="0" cy="182067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A09CD7-028E-4AB4-B746-BA11CE94364D}"/>
              </a:ext>
            </a:extLst>
          </p:cNvPr>
          <p:cNvCxnSpPr>
            <a:cxnSpLocks/>
          </p:cNvCxnSpPr>
          <p:nvPr/>
        </p:nvCxnSpPr>
        <p:spPr>
          <a:xfrm>
            <a:off x="1134473" y="2062383"/>
            <a:ext cx="1454093" cy="0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2CA3EAE-CFD1-49EF-A956-390D9C76F3E8}"/>
              </a:ext>
            </a:extLst>
          </p:cNvPr>
          <p:cNvCxnSpPr>
            <a:cxnSpLocks/>
          </p:cNvCxnSpPr>
          <p:nvPr/>
        </p:nvCxnSpPr>
        <p:spPr>
          <a:xfrm>
            <a:off x="2588566" y="2062383"/>
            <a:ext cx="1929187" cy="0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DADABF-33E6-4FA9-91EF-F3F589D3D4AB}"/>
              </a:ext>
            </a:extLst>
          </p:cNvPr>
          <p:cNvSpPr txBox="1"/>
          <p:nvPr/>
        </p:nvSpPr>
        <p:spPr>
          <a:xfrm>
            <a:off x="4878335" y="225140"/>
            <a:ext cx="377026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sp</a:t>
            </a:r>
            <a:endParaRPr lang="en-US" sz="16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FAE8D68-E41D-4970-8B4F-BA70FDF7B386}"/>
              </a:ext>
            </a:extLst>
          </p:cNvPr>
          <p:cNvCxnSpPr>
            <a:cxnSpLocks/>
          </p:cNvCxnSpPr>
          <p:nvPr/>
        </p:nvCxnSpPr>
        <p:spPr>
          <a:xfrm>
            <a:off x="5050628" y="439526"/>
            <a:ext cx="0" cy="164592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51ECFD-2BAD-4AF3-AA75-97274B34154F}"/>
              </a:ext>
            </a:extLst>
          </p:cNvPr>
          <p:cNvCxnSpPr>
            <a:cxnSpLocks/>
          </p:cNvCxnSpPr>
          <p:nvPr/>
        </p:nvCxnSpPr>
        <p:spPr>
          <a:xfrm flipH="1">
            <a:off x="1755834" y="1908877"/>
            <a:ext cx="723" cy="517617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EF4532-A939-4783-BE80-F998B430D1C5}"/>
              </a:ext>
            </a:extLst>
          </p:cNvPr>
          <p:cNvCxnSpPr>
            <a:cxnSpLocks/>
          </p:cNvCxnSpPr>
          <p:nvPr/>
        </p:nvCxnSpPr>
        <p:spPr>
          <a:xfrm>
            <a:off x="1133484" y="2395706"/>
            <a:ext cx="624382" cy="0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45C7E8-3BC1-45F6-9225-394A031EEAB0}"/>
              </a:ext>
            </a:extLst>
          </p:cNvPr>
          <p:cNvCxnSpPr>
            <a:cxnSpLocks/>
          </p:cNvCxnSpPr>
          <p:nvPr/>
        </p:nvCxnSpPr>
        <p:spPr>
          <a:xfrm>
            <a:off x="1755834" y="677840"/>
            <a:ext cx="1261872" cy="0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47CBB9-83B9-486C-901D-E1714FFB527D}"/>
              </a:ext>
            </a:extLst>
          </p:cNvPr>
          <p:cNvCxnSpPr>
            <a:cxnSpLocks/>
          </p:cNvCxnSpPr>
          <p:nvPr/>
        </p:nvCxnSpPr>
        <p:spPr>
          <a:xfrm>
            <a:off x="1136464" y="2229202"/>
            <a:ext cx="1876446" cy="0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7055371-3245-43C8-B98B-9D6B3E024CD5}"/>
              </a:ext>
            </a:extLst>
          </p:cNvPr>
          <p:cNvSpPr txBox="1"/>
          <p:nvPr/>
        </p:nvSpPr>
        <p:spPr>
          <a:xfrm>
            <a:off x="1993408" y="1835577"/>
            <a:ext cx="146006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Pulse Interval (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</a:t>
            </a:r>
            <a:r>
              <a:rPr lang="en-US" sz="1100" b="1" dirty="0"/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1D6030-07D2-4E43-95AF-B37EE321942F}"/>
              </a:ext>
            </a:extLst>
          </p:cNvPr>
          <p:cNvSpPr txBox="1"/>
          <p:nvPr/>
        </p:nvSpPr>
        <p:spPr>
          <a:xfrm>
            <a:off x="299535" y="815046"/>
            <a:ext cx="11036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Systolic Width </a:t>
            </a:r>
          </a:p>
          <a:p>
            <a:pPr algn="ctr"/>
            <a:r>
              <a:rPr lang="en-US" sz="1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 50% (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sw50</a:t>
            </a:r>
            <a:r>
              <a:rPr lang="en-US" sz="1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528A43-C741-4D7C-8FDF-840A883BD3DC}"/>
              </a:ext>
            </a:extLst>
          </p:cNvPr>
          <p:cNvSpPr txBox="1"/>
          <p:nvPr/>
        </p:nvSpPr>
        <p:spPr>
          <a:xfrm>
            <a:off x="1912502" y="662325"/>
            <a:ext cx="1287794" cy="43088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Systolic Peak Amplitude (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1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</a:t>
            </a:r>
            <a:r>
              <a:rPr lang="en-US" sz="1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101278-4E53-4BD0-B5D8-79B29E40D520}"/>
              </a:ext>
            </a:extLst>
          </p:cNvPr>
          <p:cNvSpPr txBox="1"/>
          <p:nvPr/>
        </p:nvSpPr>
        <p:spPr>
          <a:xfrm>
            <a:off x="1157505" y="2164510"/>
            <a:ext cx="1729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Diastolic Peak Time (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dp</a:t>
            </a:r>
            <a:r>
              <a:rPr lang="en-US" sz="1100" b="1" dirty="0"/>
              <a:t>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14614A-8B40-4427-B1BF-AB305A2E0232}"/>
              </a:ext>
            </a:extLst>
          </p:cNvPr>
          <p:cNvSpPr txBox="1"/>
          <p:nvPr/>
        </p:nvSpPr>
        <p:spPr>
          <a:xfrm>
            <a:off x="1838853" y="471872"/>
            <a:ext cx="11588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Time Delay (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∆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100" b="1" dirty="0"/>
              <a:t>)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8AD6990-BD74-4694-A6F7-1CA9CFE609AF}"/>
              </a:ext>
            </a:extLst>
          </p:cNvPr>
          <p:cNvCxnSpPr>
            <a:cxnSpLocks/>
          </p:cNvCxnSpPr>
          <p:nvPr/>
        </p:nvCxnSpPr>
        <p:spPr>
          <a:xfrm>
            <a:off x="1759338" y="1323269"/>
            <a:ext cx="494549" cy="0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A39DE8-8D14-4816-B6BE-2401044C5444}"/>
              </a:ext>
            </a:extLst>
          </p:cNvPr>
          <p:cNvCxnSpPr>
            <a:cxnSpLocks/>
          </p:cNvCxnSpPr>
          <p:nvPr/>
        </p:nvCxnSpPr>
        <p:spPr>
          <a:xfrm>
            <a:off x="1465569" y="1323269"/>
            <a:ext cx="285083" cy="0"/>
          </a:xfrm>
          <a:prstGeom prst="straightConnector1">
            <a:avLst/>
          </a:prstGeom>
          <a:ln w="9525">
            <a:prstDash val="solid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705B33F-D231-4E0F-8529-864E7D97CF54}"/>
              </a:ext>
            </a:extLst>
          </p:cNvPr>
          <p:cNvSpPr txBox="1"/>
          <p:nvPr/>
        </p:nvSpPr>
        <p:spPr>
          <a:xfrm>
            <a:off x="266501" y="397676"/>
            <a:ext cx="11980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Diastolic Width </a:t>
            </a:r>
          </a:p>
          <a:p>
            <a:pPr algn="ctr"/>
            <a:r>
              <a:rPr lang="en-US" sz="1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 50% (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dw50</a:t>
            </a:r>
            <a:r>
              <a:rPr lang="en-US" sz="11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4B0E1BC-2037-4B67-8CE2-C91951167741}"/>
              </a:ext>
            </a:extLst>
          </p:cNvPr>
          <p:cNvCxnSpPr>
            <a:cxnSpLocks/>
          </p:cNvCxnSpPr>
          <p:nvPr/>
        </p:nvCxnSpPr>
        <p:spPr>
          <a:xfrm flipH="1">
            <a:off x="1750652" y="855388"/>
            <a:ext cx="402230" cy="170329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E4BFAA6-3F44-43E8-9B78-F145D90E4F5E}"/>
              </a:ext>
            </a:extLst>
          </p:cNvPr>
          <p:cNvCxnSpPr>
            <a:cxnSpLocks/>
          </p:cNvCxnSpPr>
          <p:nvPr/>
        </p:nvCxnSpPr>
        <p:spPr>
          <a:xfrm>
            <a:off x="1300165" y="740569"/>
            <a:ext cx="698274" cy="586215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672CEFE-95B7-428B-B85C-694DDF3A41A9}"/>
              </a:ext>
            </a:extLst>
          </p:cNvPr>
          <p:cNvCxnSpPr>
            <a:cxnSpLocks/>
          </p:cNvCxnSpPr>
          <p:nvPr/>
        </p:nvCxnSpPr>
        <p:spPr>
          <a:xfrm>
            <a:off x="1292823" y="1040783"/>
            <a:ext cx="345441" cy="280399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94A67DC-716B-421F-B371-C4C881787D34}"/>
              </a:ext>
            </a:extLst>
          </p:cNvPr>
          <p:cNvSpPr txBox="1"/>
          <p:nvPr/>
        </p:nvSpPr>
        <p:spPr>
          <a:xfrm>
            <a:off x="1161479" y="1997931"/>
            <a:ext cx="34308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Systolic Time (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100" b="1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</a:t>
            </a:r>
            <a:r>
              <a:rPr lang="en-US" sz="11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223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77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Marton-Aron Goda</dc:creator>
  <cp:lastModifiedBy>Marton-Aron Goda</cp:lastModifiedBy>
  <cp:revision>58</cp:revision>
  <dcterms:created xsi:type="dcterms:W3CDTF">2023-02-14T13:12:43Z</dcterms:created>
  <dcterms:modified xsi:type="dcterms:W3CDTF">2024-02-19T09:31:38Z</dcterms:modified>
</cp:coreProperties>
</file>