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05" r:id="rId3"/>
    <p:sldId id="294" r:id="rId4"/>
    <p:sldId id="306" r:id="rId5"/>
    <p:sldId id="307" r:id="rId6"/>
    <p:sldId id="283" r:id="rId7"/>
    <p:sldId id="284" r:id="rId8"/>
    <p:sldId id="285" r:id="rId9"/>
    <p:sldId id="303" r:id="rId10"/>
    <p:sldId id="286" r:id="rId11"/>
    <p:sldId id="287" r:id="rId12"/>
    <p:sldId id="301" r:id="rId13"/>
    <p:sldId id="288" r:id="rId14"/>
    <p:sldId id="304" r:id="rId15"/>
    <p:sldId id="296" r:id="rId16"/>
    <p:sldId id="297" r:id="rId17"/>
    <p:sldId id="298" r:id="rId18"/>
    <p:sldId id="299" r:id="rId19"/>
    <p:sldId id="300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85785" autoAdjust="0"/>
  </p:normalViewPr>
  <p:slideViewPr>
    <p:cSldViewPr>
      <p:cViewPr>
        <p:scale>
          <a:sx n="45" d="100"/>
          <a:sy n="45" d="100"/>
        </p:scale>
        <p:origin x="-2928" y="-8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3B70F-A253-4C83-82BB-AA33FF125B46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9CD00-A32E-463D-A58E-D1E7B880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2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16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9CD00-A32E-463D-A58E-D1E7B880AA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16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8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7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6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0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3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6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5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6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15CD-07AA-4BE5-9799-99D1952EFDC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F15CD-07AA-4BE5-9799-99D1952EFDC8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C03E4-6899-4A0B-AE81-7CBF5104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3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Rum Raisin"/>
                <a:cs typeface="Rum Raisin"/>
              </a:rPr>
              <a:t>The Smoothie Solution</a:t>
            </a:r>
            <a:endParaRPr lang="en-US" sz="6600" dirty="0">
              <a:latin typeface="Rum Raisin"/>
              <a:cs typeface="Rum Raisi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Rum Raisin"/>
                <a:cs typeface="Rum Raisin"/>
              </a:rPr>
              <a:t>By Amanda Doyle</a:t>
            </a:r>
            <a:endParaRPr lang="en-US" sz="4000" dirty="0">
              <a:solidFill>
                <a:schemeClr val="tx1"/>
              </a:solidFill>
              <a:latin typeface="Rum Raisin"/>
              <a:cs typeface="Rum Raisi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6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evron_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58839" y="-1370774"/>
            <a:ext cx="2592454" cy="91440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71800" y="2286000"/>
            <a:ext cx="617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tx1">
                    <a:alpha val="46000"/>
                  </a:schemeClr>
                </a:solidFill>
                <a:latin typeface="Rum Raisin"/>
                <a:cs typeface="Rum Raisin"/>
              </a:rPr>
              <a:t>Technology</a:t>
            </a:r>
            <a:endParaRPr lang="en-US" sz="6000" dirty="0">
              <a:solidFill>
                <a:schemeClr val="tx1">
                  <a:alpha val="46000"/>
                </a:schemeClr>
              </a:solidFill>
              <a:latin typeface="Rum Raisin"/>
              <a:cs typeface="Rum Raisi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3429000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latin typeface="Rum Raisin"/>
                <a:cs typeface="Rum Raisin"/>
              </a:rPr>
              <a:t>AsyncTask</a:t>
            </a:r>
            <a:endParaRPr lang="en-US" sz="4000" dirty="0">
              <a:latin typeface="Rum Raisin"/>
              <a:cs typeface="Rum Raisin"/>
            </a:endParaRPr>
          </a:p>
        </p:txBody>
      </p:sp>
    </p:spTree>
    <p:extLst>
      <p:ext uri="{BB962C8B-B14F-4D97-AF65-F5344CB8AC3E}">
        <p14:creationId xmlns:p14="http://schemas.microsoft.com/office/powerpoint/2010/main" val="80376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evron_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58839" y="-1370774"/>
            <a:ext cx="2592454" cy="91440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71800" y="2286000"/>
            <a:ext cx="617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tx1">
                    <a:alpha val="46000"/>
                  </a:schemeClr>
                </a:solidFill>
                <a:latin typeface="Rum Raisin"/>
                <a:cs typeface="Rum Raisin"/>
              </a:rPr>
              <a:t>Technology</a:t>
            </a:r>
            <a:endParaRPr lang="en-US" sz="6000" dirty="0">
              <a:solidFill>
                <a:schemeClr val="tx1">
                  <a:alpha val="46000"/>
                </a:schemeClr>
              </a:solidFill>
              <a:latin typeface="Rum Raisin"/>
              <a:cs typeface="Rum Raisi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6200" y="3429000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Rum Raisin"/>
                <a:cs typeface="Rum Raisin"/>
              </a:rPr>
              <a:t>MySQL</a:t>
            </a:r>
            <a:endParaRPr lang="en-US" sz="4000" dirty="0">
              <a:latin typeface="Rum Raisin"/>
              <a:cs typeface="Rum Raisin"/>
            </a:endParaRPr>
          </a:p>
        </p:txBody>
      </p:sp>
    </p:spTree>
    <p:extLst>
      <p:ext uri="{BB962C8B-B14F-4D97-AF65-F5344CB8AC3E}">
        <p14:creationId xmlns:p14="http://schemas.microsoft.com/office/powerpoint/2010/main" val="116691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evron_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58839" y="-1370774"/>
            <a:ext cx="2592454" cy="91440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71800" y="2286000"/>
            <a:ext cx="617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tx1">
                    <a:alpha val="46000"/>
                  </a:schemeClr>
                </a:solidFill>
                <a:latin typeface="Rum Raisin"/>
                <a:cs typeface="Rum Raisin"/>
              </a:rPr>
              <a:t>Technology</a:t>
            </a:r>
            <a:endParaRPr lang="en-US" sz="6000" dirty="0">
              <a:solidFill>
                <a:schemeClr val="tx1">
                  <a:alpha val="46000"/>
                </a:schemeClr>
              </a:solidFill>
              <a:latin typeface="Rum Raisin"/>
              <a:cs typeface="Rum Raisi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0" y="3429000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Rum Raisin"/>
                <a:cs typeface="Rum Raisin"/>
              </a:rPr>
              <a:t>PHP</a:t>
            </a:r>
            <a:endParaRPr lang="en-US" sz="4000" dirty="0">
              <a:latin typeface="Rum Raisin"/>
              <a:cs typeface="Rum Raisin"/>
            </a:endParaRPr>
          </a:p>
        </p:txBody>
      </p:sp>
    </p:spTree>
    <p:extLst>
      <p:ext uri="{BB962C8B-B14F-4D97-AF65-F5344CB8AC3E}">
        <p14:creationId xmlns:p14="http://schemas.microsoft.com/office/powerpoint/2010/main" val="73762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evron_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58839" y="-1370774"/>
            <a:ext cx="2592454" cy="91440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71800" y="2286000"/>
            <a:ext cx="617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tx1">
                    <a:alpha val="46000"/>
                  </a:schemeClr>
                </a:solidFill>
                <a:latin typeface="Rum Raisin"/>
                <a:cs typeface="Rum Raisin"/>
              </a:rPr>
              <a:t>Technology</a:t>
            </a:r>
            <a:endParaRPr lang="en-US" sz="6000" dirty="0">
              <a:solidFill>
                <a:schemeClr val="tx1">
                  <a:alpha val="46000"/>
                </a:schemeClr>
              </a:solidFill>
              <a:latin typeface="Rum Raisin"/>
              <a:cs typeface="Rum Raisi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6200" y="3429000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Rum Raisin"/>
                <a:cs typeface="Rum Raisin"/>
              </a:rPr>
              <a:t>JSON</a:t>
            </a:r>
            <a:endParaRPr lang="en-US" sz="4000" dirty="0">
              <a:latin typeface="Rum Raisin"/>
              <a:cs typeface="Rum Raisin"/>
            </a:endParaRPr>
          </a:p>
        </p:txBody>
      </p:sp>
    </p:spTree>
    <p:extLst>
      <p:ext uri="{BB962C8B-B14F-4D97-AF65-F5344CB8AC3E}">
        <p14:creationId xmlns:p14="http://schemas.microsoft.com/office/powerpoint/2010/main" val="135724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evron_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58839" y="-1370774"/>
            <a:ext cx="2592454" cy="91440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71800" y="2286000"/>
            <a:ext cx="617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tx1">
                    <a:alpha val="46000"/>
                  </a:schemeClr>
                </a:solidFill>
                <a:latin typeface="Rum Raisin"/>
                <a:cs typeface="Rum Raisin"/>
              </a:rPr>
              <a:t>Technology</a:t>
            </a:r>
            <a:endParaRPr lang="en-US" sz="6000" dirty="0">
              <a:solidFill>
                <a:schemeClr val="tx1">
                  <a:alpha val="46000"/>
                </a:schemeClr>
              </a:solidFill>
              <a:latin typeface="Rum Raisin"/>
              <a:cs typeface="Rum Raisi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0" y="3429000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Rum Raisin"/>
                <a:cs typeface="Rum Raisin"/>
              </a:rPr>
              <a:t>Built-in Android Libraries</a:t>
            </a:r>
            <a:endParaRPr lang="en-US" sz="4000" dirty="0">
              <a:latin typeface="Rum Raisin"/>
              <a:cs typeface="Rum Raisin"/>
            </a:endParaRPr>
          </a:p>
        </p:txBody>
      </p:sp>
    </p:spTree>
    <p:extLst>
      <p:ext uri="{BB962C8B-B14F-4D97-AF65-F5344CB8AC3E}">
        <p14:creationId xmlns:p14="http://schemas.microsoft.com/office/powerpoint/2010/main" val="298606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evron_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58839" y="-1370774"/>
            <a:ext cx="2592454" cy="91440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00200" y="2286000"/>
            <a:ext cx="617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tx1">
                    <a:alpha val="46000"/>
                  </a:schemeClr>
                </a:solidFill>
                <a:latin typeface="Rum Raisin"/>
                <a:cs typeface="Rum Raisin"/>
              </a:rPr>
              <a:t>Implementation Details</a:t>
            </a:r>
            <a:endParaRPr lang="en-US" sz="6000" dirty="0">
              <a:solidFill>
                <a:schemeClr val="tx1">
                  <a:alpha val="46000"/>
                </a:schemeClr>
              </a:solidFill>
              <a:latin typeface="Rum Raisin"/>
              <a:cs typeface="Rum Raisi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0400" y="3429000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Rum Raisin"/>
                <a:cs typeface="Rum Raisin"/>
              </a:rPr>
              <a:t>Design Elements</a:t>
            </a:r>
            <a:endParaRPr lang="en-US" sz="4000" dirty="0">
              <a:latin typeface="Rum Raisin"/>
              <a:cs typeface="Rum Raisin"/>
            </a:endParaRPr>
          </a:p>
        </p:txBody>
      </p:sp>
    </p:spTree>
    <p:extLst>
      <p:ext uri="{BB962C8B-B14F-4D97-AF65-F5344CB8AC3E}">
        <p14:creationId xmlns:p14="http://schemas.microsoft.com/office/powerpoint/2010/main" val="113651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evron_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58839" y="-1370774"/>
            <a:ext cx="2592454" cy="91440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00200" y="2286000"/>
            <a:ext cx="617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tx1">
                    <a:alpha val="46000"/>
                  </a:schemeClr>
                </a:solidFill>
                <a:latin typeface="Rum Raisin"/>
                <a:cs typeface="Rum Raisin"/>
              </a:rPr>
              <a:t>Implementation Details</a:t>
            </a:r>
            <a:endParaRPr lang="en-US" sz="6000" dirty="0">
              <a:solidFill>
                <a:schemeClr val="tx1">
                  <a:alpha val="46000"/>
                </a:schemeClr>
              </a:solidFill>
              <a:latin typeface="Rum Raisin"/>
              <a:cs typeface="Rum Raisi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3429000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Rum Raisin"/>
                <a:cs typeface="Rum Raisin"/>
              </a:rPr>
              <a:t>Server Communication</a:t>
            </a:r>
            <a:endParaRPr lang="en-US" sz="4000" dirty="0">
              <a:latin typeface="Rum Raisin"/>
              <a:cs typeface="Rum Raisin"/>
            </a:endParaRPr>
          </a:p>
        </p:txBody>
      </p:sp>
    </p:spTree>
    <p:extLst>
      <p:ext uri="{BB962C8B-B14F-4D97-AF65-F5344CB8AC3E}">
        <p14:creationId xmlns:p14="http://schemas.microsoft.com/office/powerpoint/2010/main" val="69094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evron_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58839" y="-1370774"/>
            <a:ext cx="2592454" cy="91440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00200" y="2286000"/>
            <a:ext cx="617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tx1">
                    <a:alpha val="46000"/>
                  </a:schemeClr>
                </a:solidFill>
                <a:latin typeface="Rum Raisin"/>
                <a:cs typeface="Rum Raisin"/>
              </a:rPr>
              <a:t>Implementation Details</a:t>
            </a:r>
            <a:endParaRPr lang="en-US" sz="6000" dirty="0">
              <a:solidFill>
                <a:schemeClr val="tx1">
                  <a:alpha val="46000"/>
                </a:schemeClr>
              </a:solidFill>
              <a:latin typeface="Rum Raisin"/>
              <a:cs typeface="Rum Raisi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9400" y="3429000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Rum Raisin"/>
                <a:cs typeface="Rum Raisin"/>
              </a:rPr>
              <a:t>Response Handling</a:t>
            </a:r>
            <a:endParaRPr lang="en-US" sz="4000" dirty="0">
              <a:latin typeface="Rum Raisin"/>
              <a:cs typeface="Rum Raisin"/>
            </a:endParaRPr>
          </a:p>
        </p:txBody>
      </p:sp>
    </p:spTree>
    <p:extLst>
      <p:ext uri="{BB962C8B-B14F-4D97-AF65-F5344CB8AC3E}">
        <p14:creationId xmlns:p14="http://schemas.microsoft.com/office/powerpoint/2010/main" val="41574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evron_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58839" y="-1370774"/>
            <a:ext cx="2592454" cy="91440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133600" y="2286000"/>
            <a:ext cx="617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tx1">
                    <a:alpha val="46000"/>
                  </a:schemeClr>
                </a:solidFill>
                <a:latin typeface="Rum Raisin"/>
                <a:cs typeface="Rum Raisin"/>
              </a:rPr>
              <a:t>External Concepts</a:t>
            </a:r>
            <a:endParaRPr lang="en-US" sz="6000" dirty="0">
              <a:solidFill>
                <a:schemeClr val="tx1">
                  <a:alpha val="46000"/>
                </a:schemeClr>
              </a:solidFill>
              <a:latin typeface="Rum Raisin"/>
              <a:cs typeface="Rum Raisi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0" y="3429000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Rum Raisin"/>
                <a:cs typeface="Rum Raisin"/>
              </a:rPr>
              <a:t>Database Implementation</a:t>
            </a:r>
            <a:endParaRPr lang="en-US" sz="4000" dirty="0">
              <a:latin typeface="Rum Raisin"/>
              <a:cs typeface="Rum Raisin"/>
            </a:endParaRPr>
          </a:p>
        </p:txBody>
      </p:sp>
    </p:spTree>
    <p:extLst>
      <p:ext uri="{BB962C8B-B14F-4D97-AF65-F5344CB8AC3E}">
        <p14:creationId xmlns:p14="http://schemas.microsoft.com/office/powerpoint/2010/main" val="4206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evron_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58839" y="-1370774"/>
            <a:ext cx="2592454" cy="91440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133600" y="2286000"/>
            <a:ext cx="617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tx1">
                    <a:alpha val="46000"/>
                  </a:schemeClr>
                </a:solidFill>
                <a:latin typeface="Rum Raisin"/>
                <a:cs typeface="Rum Raisin"/>
              </a:rPr>
              <a:t>External Concepts</a:t>
            </a:r>
            <a:endParaRPr lang="en-US" sz="6000" dirty="0">
              <a:solidFill>
                <a:schemeClr val="tx1">
                  <a:alpha val="46000"/>
                </a:schemeClr>
              </a:solidFill>
              <a:latin typeface="Rum Raisin"/>
              <a:cs typeface="Rum Raisi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3429000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Rum Raisin"/>
                <a:cs typeface="Rum Raisin"/>
              </a:rPr>
              <a:t>Extra Design Elements</a:t>
            </a:r>
            <a:endParaRPr lang="en-US" sz="4000" dirty="0">
              <a:latin typeface="Rum Raisin"/>
              <a:cs typeface="Rum Raisin"/>
            </a:endParaRPr>
          </a:p>
        </p:txBody>
      </p:sp>
      <p:pic>
        <p:nvPicPr>
          <p:cNvPr id="6" name="Picture 5" descr="favorites_bann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57200"/>
            <a:ext cx="6502400" cy="793750"/>
          </a:xfrm>
          <a:prstGeom prst="rect">
            <a:avLst/>
          </a:prstGeom>
        </p:spPr>
      </p:pic>
      <p:pic>
        <p:nvPicPr>
          <p:cNvPr id="7" name="Picture 6" descr="categori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181600"/>
            <a:ext cx="1930400" cy="698500"/>
          </a:xfrm>
          <a:prstGeom prst="rect">
            <a:avLst/>
          </a:prstGeom>
        </p:spPr>
      </p:pic>
      <p:pic>
        <p:nvPicPr>
          <p:cNvPr id="8" name="Picture 7" descr="smoothie.ps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724400"/>
            <a:ext cx="2819400" cy="1701038"/>
          </a:xfrm>
          <a:prstGeom prst="rect">
            <a:avLst/>
          </a:prstGeom>
        </p:spPr>
      </p:pic>
      <p:pic>
        <p:nvPicPr>
          <p:cNvPr id="10" name="Picture 9" descr="favorit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181600"/>
            <a:ext cx="19939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1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evron_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58839" y="-1370774"/>
            <a:ext cx="2592454" cy="91440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28800" y="2286000"/>
            <a:ext cx="617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tx1">
                    <a:alpha val="46000"/>
                  </a:schemeClr>
                </a:solidFill>
                <a:latin typeface="Rum Raisin"/>
                <a:cs typeface="Rum Raisin"/>
              </a:rPr>
              <a:t>Project Description</a:t>
            </a:r>
            <a:endParaRPr lang="en-US" sz="6000" dirty="0">
              <a:solidFill>
                <a:schemeClr val="tx1">
                  <a:alpha val="46000"/>
                </a:schemeClr>
              </a:solidFill>
              <a:latin typeface="Rum Raisin"/>
              <a:cs typeface="Rum Raisi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3352800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Rum Raisin"/>
                <a:cs typeface="Rum Raisin"/>
              </a:rPr>
              <a:t>Overall Description</a:t>
            </a:r>
            <a:endParaRPr lang="en-US" sz="4000" dirty="0">
              <a:latin typeface="Rum Raisin"/>
              <a:cs typeface="Rum Raisin"/>
            </a:endParaRPr>
          </a:p>
        </p:txBody>
      </p:sp>
    </p:spTree>
    <p:extLst>
      <p:ext uri="{BB962C8B-B14F-4D97-AF65-F5344CB8AC3E}">
        <p14:creationId xmlns:p14="http://schemas.microsoft.com/office/powerpoint/2010/main" val="136311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Rum Raisin"/>
                <a:cs typeface="Rum Raisin"/>
              </a:rPr>
              <a:t>Conclusion</a:t>
            </a:r>
            <a:endParaRPr lang="en-US" sz="6000" dirty="0">
              <a:latin typeface="Rum Raisin"/>
              <a:cs typeface="Rum Raisi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4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8600" y="2286000"/>
            <a:ext cx="617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tx1">
                    <a:alpha val="46000"/>
                  </a:schemeClr>
                </a:solidFill>
                <a:latin typeface="Rum Raisin"/>
                <a:cs typeface="Rum Raisin"/>
              </a:rPr>
              <a:t>Project Description</a:t>
            </a:r>
            <a:endParaRPr lang="en-US" sz="6000" dirty="0">
              <a:solidFill>
                <a:schemeClr val="tx1">
                  <a:alpha val="46000"/>
                </a:schemeClr>
              </a:solidFill>
              <a:latin typeface="Rum Raisin"/>
              <a:cs typeface="Rum Raisi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429000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Rum Raisin"/>
                <a:cs typeface="Rum Raisin"/>
              </a:rPr>
              <a:t>User Interface</a:t>
            </a:r>
            <a:endParaRPr lang="en-US" sz="4000" dirty="0">
              <a:latin typeface="Rum Raisin"/>
              <a:cs typeface="Rum Raisi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001" b="3473"/>
          <a:stretch/>
        </p:blipFill>
        <p:spPr>
          <a:xfrm>
            <a:off x="5943601" y="762000"/>
            <a:ext cx="3002844" cy="468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9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891"/>
          <a:stretch/>
        </p:blipFill>
        <p:spPr>
          <a:xfrm>
            <a:off x="6093178" y="838200"/>
            <a:ext cx="3050822" cy="4648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8600" y="2286000"/>
            <a:ext cx="617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tx1">
                    <a:alpha val="46000"/>
                  </a:schemeClr>
                </a:solidFill>
                <a:latin typeface="Rum Raisin"/>
                <a:cs typeface="Rum Raisin"/>
              </a:rPr>
              <a:t>Project Description</a:t>
            </a:r>
            <a:endParaRPr lang="en-US" sz="6000" dirty="0">
              <a:solidFill>
                <a:schemeClr val="tx1">
                  <a:alpha val="46000"/>
                </a:schemeClr>
              </a:solidFill>
              <a:latin typeface="Rum Raisin"/>
              <a:cs typeface="Rum Raisi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3429000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Rum Raisin"/>
                <a:cs typeface="Rum Raisin"/>
              </a:rPr>
              <a:t>Basic Functionality</a:t>
            </a:r>
            <a:endParaRPr lang="en-US" sz="4000" dirty="0">
              <a:latin typeface="Rum Raisin"/>
              <a:cs typeface="Rum Raisin"/>
            </a:endParaRPr>
          </a:p>
        </p:txBody>
      </p:sp>
    </p:spTree>
    <p:extLst>
      <p:ext uri="{BB962C8B-B14F-4D97-AF65-F5344CB8AC3E}">
        <p14:creationId xmlns:p14="http://schemas.microsoft.com/office/powerpoint/2010/main" val="315629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8600" y="2286000"/>
            <a:ext cx="617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tx1">
                    <a:alpha val="46000"/>
                  </a:schemeClr>
                </a:solidFill>
                <a:latin typeface="Rum Raisin"/>
                <a:cs typeface="Rum Raisin"/>
              </a:rPr>
              <a:t>Project Description</a:t>
            </a:r>
            <a:endParaRPr lang="en-US" sz="6000" dirty="0">
              <a:solidFill>
                <a:schemeClr val="tx1">
                  <a:alpha val="46000"/>
                </a:schemeClr>
              </a:solidFill>
              <a:latin typeface="Rum Raisin"/>
              <a:cs typeface="Rum Raisi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3429000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Rum Raisin"/>
                <a:cs typeface="Rum Raisin"/>
              </a:rPr>
              <a:t>Extra Functionality</a:t>
            </a:r>
            <a:endParaRPr lang="en-US" sz="4000" dirty="0">
              <a:latin typeface="Rum Raisin"/>
              <a:cs typeface="Rum Raisi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990600"/>
            <a:ext cx="3197578" cy="479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2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evron_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58839" y="-1370774"/>
            <a:ext cx="2592454" cy="91440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05667" y="2286000"/>
            <a:ext cx="617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tx1">
                    <a:alpha val="46000"/>
                  </a:schemeClr>
                </a:solidFill>
                <a:latin typeface="Rum Raisin"/>
                <a:cs typeface="Rum Raisin"/>
              </a:rPr>
              <a:t>Motivation</a:t>
            </a:r>
            <a:endParaRPr lang="en-US" sz="6000" dirty="0">
              <a:solidFill>
                <a:schemeClr val="tx1">
                  <a:alpha val="46000"/>
                </a:schemeClr>
              </a:solidFill>
              <a:latin typeface="Rum Raisin"/>
              <a:cs typeface="Rum Raisi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0" y="3429000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Rum Raisin"/>
                <a:cs typeface="Rum Raisin"/>
              </a:rPr>
              <a:t>Everyday Application</a:t>
            </a:r>
            <a:endParaRPr lang="en-US" sz="4000" dirty="0">
              <a:latin typeface="Rum Raisin"/>
              <a:cs typeface="Rum Raisin"/>
            </a:endParaRPr>
          </a:p>
        </p:txBody>
      </p:sp>
    </p:spTree>
    <p:extLst>
      <p:ext uri="{BB962C8B-B14F-4D97-AF65-F5344CB8AC3E}">
        <p14:creationId xmlns:p14="http://schemas.microsoft.com/office/powerpoint/2010/main" val="6949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evron_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58839" y="-1370774"/>
            <a:ext cx="2592454" cy="91440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05667" y="2286000"/>
            <a:ext cx="617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tx1">
                    <a:alpha val="46000"/>
                  </a:schemeClr>
                </a:solidFill>
                <a:latin typeface="Rum Raisin"/>
                <a:cs typeface="Rum Raisin"/>
              </a:rPr>
              <a:t>Motivation</a:t>
            </a:r>
            <a:endParaRPr lang="en-US" sz="6000" dirty="0">
              <a:solidFill>
                <a:schemeClr val="tx1">
                  <a:alpha val="46000"/>
                </a:schemeClr>
              </a:solidFill>
              <a:latin typeface="Rum Raisin"/>
              <a:cs typeface="Rum Raisi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3429000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Rum Raisin"/>
                <a:cs typeface="Rum Raisin"/>
              </a:rPr>
              <a:t>Ease of Accessibility</a:t>
            </a:r>
            <a:endParaRPr lang="en-US" sz="4000" dirty="0">
              <a:latin typeface="Rum Raisin"/>
              <a:cs typeface="Rum Raisin"/>
            </a:endParaRPr>
          </a:p>
        </p:txBody>
      </p:sp>
    </p:spTree>
    <p:extLst>
      <p:ext uri="{BB962C8B-B14F-4D97-AF65-F5344CB8AC3E}">
        <p14:creationId xmlns:p14="http://schemas.microsoft.com/office/powerpoint/2010/main" val="45707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evron_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58839" y="-1370774"/>
            <a:ext cx="2592454" cy="91440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05667" y="2286000"/>
            <a:ext cx="617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tx1">
                    <a:alpha val="46000"/>
                  </a:schemeClr>
                </a:solidFill>
                <a:latin typeface="Rum Raisin"/>
                <a:cs typeface="Rum Raisin"/>
              </a:rPr>
              <a:t>Motivation</a:t>
            </a:r>
            <a:endParaRPr lang="en-US" sz="6000" dirty="0">
              <a:solidFill>
                <a:schemeClr val="tx1">
                  <a:alpha val="46000"/>
                </a:schemeClr>
              </a:solidFill>
              <a:latin typeface="Rum Raisin"/>
              <a:cs typeface="Rum Raisi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0" y="3429000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Rum Raisin"/>
                <a:cs typeface="Rum Raisin"/>
              </a:rPr>
              <a:t>Popular Target Market</a:t>
            </a:r>
            <a:endParaRPr lang="en-US" sz="4000" dirty="0">
              <a:latin typeface="Rum Raisin"/>
              <a:cs typeface="Rum Raisin"/>
            </a:endParaRPr>
          </a:p>
        </p:txBody>
      </p:sp>
    </p:spTree>
    <p:extLst>
      <p:ext uri="{BB962C8B-B14F-4D97-AF65-F5344CB8AC3E}">
        <p14:creationId xmlns:p14="http://schemas.microsoft.com/office/powerpoint/2010/main" val="357376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evron_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58839" y="-1370774"/>
            <a:ext cx="2592454" cy="91440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2286000"/>
            <a:ext cx="617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tx1">
                    <a:alpha val="46000"/>
                  </a:schemeClr>
                </a:solidFill>
                <a:latin typeface="Rum Raisin"/>
                <a:cs typeface="Rum Raisin"/>
              </a:rPr>
              <a:t>Motivation</a:t>
            </a:r>
            <a:endParaRPr lang="en-US" sz="6000" dirty="0">
              <a:solidFill>
                <a:schemeClr val="tx1">
                  <a:alpha val="46000"/>
                </a:schemeClr>
              </a:solidFill>
              <a:latin typeface="Rum Raisin"/>
              <a:cs typeface="Rum Raisi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330714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Rum Raisin"/>
                <a:cs typeface="Rum Raisin"/>
              </a:rPr>
              <a:t>Database Opportunity</a:t>
            </a:r>
            <a:endParaRPr lang="en-US" sz="4000" dirty="0">
              <a:latin typeface="Rum Raisin"/>
              <a:cs typeface="Rum Raisi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057400"/>
            <a:ext cx="3581400" cy="220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3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84262E-6 L 1 -2.84262E-6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74</Words>
  <Application>Microsoft Macintosh PowerPoint</Application>
  <PresentationFormat>On-screen Show (4:3)</PresentationFormat>
  <Paragraphs>41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The Smoothie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Pecha Kucha</dc:title>
  <dc:creator>craley</dc:creator>
  <cp:lastModifiedBy>Amanda Doyle</cp:lastModifiedBy>
  <cp:revision>31</cp:revision>
  <dcterms:created xsi:type="dcterms:W3CDTF">2012-11-04T17:08:27Z</dcterms:created>
  <dcterms:modified xsi:type="dcterms:W3CDTF">2013-12-13T06:17:49Z</dcterms:modified>
</cp:coreProperties>
</file>