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438400" y="3159761"/>
            <a:ext cx="6096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6320" y="1219200"/>
            <a:ext cx="100584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4800" y="3375491"/>
            <a:ext cx="82296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D187-3151-460E-A5E7-9944B7ACF128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5D32F4-CAA4-4DD3-9F60-802A9E9A644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6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4800" y="685802"/>
            <a:ext cx="7721600" cy="3505199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D187-3151-460E-A5E7-9944B7ACF128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D32F4-CAA4-4DD3-9F60-802A9E9A6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0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2800" y="609601"/>
            <a:ext cx="2844800" cy="5181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0800" y="685801"/>
            <a:ext cx="6705600" cy="45720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D187-3151-460E-A5E7-9944B7ACF128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D32F4-CAA4-4DD3-9F60-802A9E9A6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8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D187-3151-460E-A5E7-9944B7ACF128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5D32F4-CAA4-4DD3-9F60-802A9E9A644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4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689600" y="4074498"/>
            <a:ext cx="6096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0" y="4267368"/>
            <a:ext cx="49784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D187-3151-460E-A5E7-9944B7ACF128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5D32F4-CAA4-4DD3-9F60-802A9E9A644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0" y="1905000"/>
            <a:ext cx="804672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58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D187-3151-460E-A5E7-9944B7ACF128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5D32F4-CAA4-4DD3-9F60-802A9E9A644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792224" y="658368"/>
            <a:ext cx="436473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6705600" y="658369"/>
            <a:ext cx="4364736" cy="3432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49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8160" y="661976"/>
            <a:ext cx="4364736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2224" y="1371600"/>
            <a:ext cx="43688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05600" y="661976"/>
            <a:ext cx="4364736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5600" y="1371600"/>
            <a:ext cx="4364736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08853" y="520192"/>
            <a:ext cx="6096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73707" y="520192"/>
            <a:ext cx="6096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D187-3151-460E-A5E7-9944B7ACF128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5D32F4-CAA4-4DD3-9F60-802A9E9A644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4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D187-3151-460E-A5E7-9944B7ACF128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5D32F4-CAA4-4DD3-9F60-802A9E9A644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7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D187-3151-460E-A5E7-9944B7ACF128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5D32F4-CAA4-4DD3-9F60-802A9E9A644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0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105227" y="1774588"/>
            <a:ext cx="6096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685801"/>
            <a:ext cx="57912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0" y="685801"/>
            <a:ext cx="34544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D187-3151-460E-A5E7-9944B7ACF128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5D32F4-CAA4-4DD3-9F60-802A9E9A644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25600" y="612776"/>
            <a:ext cx="89408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00" y="3453047"/>
            <a:ext cx="67056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47136" y="3331464"/>
            <a:ext cx="6096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D187-3151-460E-A5E7-9944B7ACF128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5D32F4-CAA4-4DD3-9F60-802A9E9A644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8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 rot="19724275">
            <a:off x="1830961" y="1038441"/>
            <a:ext cx="965416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 rot="17656910">
            <a:off x="557464" y="419133"/>
            <a:ext cx="5538472" cy="5973945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>
          <a:xfrm rot="19724275">
            <a:off x="4370607" y="116855"/>
            <a:ext cx="8639149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6320" y="4876800"/>
            <a:ext cx="100584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4800" y="685802"/>
            <a:ext cx="8128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5473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DE02D187-3151-460E-A5E7-9944B7ACF128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80" y="6154739"/>
            <a:ext cx="6096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280" y="5842000"/>
            <a:ext cx="28448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B5D32F4-CAA4-4DD3-9F60-802A9E9A6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02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oup of logos with text&#10;&#10;Description automatically generated">
            <a:extLst>
              <a:ext uri="{FF2B5EF4-FFF2-40B4-BE49-F238E27FC236}">
                <a16:creationId xmlns:a16="http://schemas.microsoft.com/office/drawing/2014/main" id="{A9716593-1B61-A254-72BD-5D967422A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871" y="2368193"/>
            <a:ext cx="7277187" cy="36576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8CADCFE-AF41-5E49-7D10-F1948F38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65" y="1157554"/>
            <a:ext cx="10265253" cy="914400"/>
          </a:xfrm>
        </p:spPr>
        <p:txBody>
          <a:bodyPr/>
          <a:lstStyle/>
          <a:p>
            <a:pPr algn="ctr"/>
            <a:r>
              <a:rPr lang="en-US" sz="4800" b="1" u="sng" dirty="0"/>
              <a:t>For the hardware it will just require a computer with a search engine:</a:t>
            </a:r>
            <a:br>
              <a:rPr lang="en-US" sz="4800" b="1" u="sng" dirty="0"/>
            </a:br>
            <a:r>
              <a:rPr lang="en-US" sz="1800" b="1" dirty="0"/>
              <a:t>We used Google for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68005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326B63-FF2B-2D41-F675-DFFC8DE9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935" y="647271"/>
            <a:ext cx="5059680" cy="1900719"/>
          </a:xfrm>
        </p:spPr>
        <p:txBody>
          <a:bodyPr/>
          <a:lstStyle/>
          <a:p>
            <a:r>
              <a:rPr lang="en-US" sz="4000" dirty="0"/>
              <a:t>Software used was a blend of HTML, CSS, JavaScript:</a:t>
            </a:r>
          </a:p>
        </p:txBody>
      </p:sp>
      <p:pic>
        <p:nvPicPr>
          <p:cNvPr id="9" name="Content Placeholder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F5FE5EC-4B95-89F8-5BDE-E74170310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255740"/>
            <a:ext cx="6096003" cy="3463505"/>
          </a:xfrm>
        </p:spPr>
      </p:pic>
      <p:pic>
        <p:nvPicPr>
          <p:cNvPr id="11" name="Picture 10" descr="A computer screen with text and numbers&#10;&#10;Description automatically generated">
            <a:extLst>
              <a:ext uri="{FF2B5EF4-FFF2-40B4-BE49-F238E27FC236}">
                <a16:creationId xmlns:a16="http://schemas.microsoft.com/office/drawing/2014/main" id="{07F84629-331F-6F9E-7152-C1324E44F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3719245"/>
            <a:ext cx="6096003" cy="31387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486DF1-CC49-17B9-3439-131FC38BE254}"/>
              </a:ext>
            </a:extLst>
          </p:cNvPr>
          <p:cNvSpPr txBox="1"/>
          <p:nvPr/>
        </p:nvSpPr>
        <p:spPr>
          <a:xfrm>
            <a:off x="184935" y="3269044"/>
            <a:ext cx="51987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Additional we used SQL for the database that will help store all our info for next time we log in and out:</a:t>
            </a:r>
          </a:p>
        </p:txBody>
      </p:sp>
    </p:spTree>
    <p:extLst>
      <p:ext uri="{BB962C8B-B14F-4D97-AF65-F5344CB8AC3E}">
        <p14:creationId xmlns:p14="http://schemas.microsoft.com/office/powerpoint/2010/main" val="4011474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a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emantal" id="{8C09A694-EC4D-48AC-BF97-D9897B7DDCC8}" vid="{13094BAA-4C06-4F68-B9E4-F22A95AD7C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elemantal</Template>
  <TotalTime>22</TotalTime>
  <Words>57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Palatino Linotype</vt:lpstr>
      <vt:lpstr>Wingdings</vt:lpstr>
      <vt:lpstr>elemantal</vt:lpstr>
      <vt:lpstr>For the hardware it will just require a computer with a search engine: We used Google for this presentation.</vt:lpstr>
      <vt:lpstr>Software used was a blend of HTML, CSS, JavaScript: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the hardware it will just require a computer with a search engine: We used Google for this presentation.</dc:title>
  <dc:creator>Austin Steiniger</dc:creator>
  <cp:lastModifiedBy>Austin Steiniger</cp:lastModifiedBy>
  <cp:revision>1</cp:revision>
  <dcterms:created xsi:type="dcterms:W3CDTF">2024-05-08T00:25:23Z</dcterms:created>
  <dcterms:modified xsi:type="dcterms:W3CDTF">2024-05-08T00:48:01Z</dcterms:modified>
</cp:coreProperties>
</file>