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80" r:id="rId3"/>
    <p:sldId id="294" r:id="rId4"/>
    <p:sldId id="260" r:id="rId5"/>
    <p:sldId id="279" r:id="rId6"/>
    <p:sldId id="284" r:id="rId7"/>
    <p:sldId id="285" r:id="rId8"/>
    <p:sldId id="286" r:id="rId9"/>
    <p:sldId id="257" r:id="rId10"/>
    <p:sldId id="258" r:id="rId11"/>
    <p:sldId id="265" r:id="rId12"/>
    <p:sldId id="262" r:id="rId13"/>
    <p:sldId id="266" r:id="rId14"/>
    <p:sldId id="269" r:id="rId15"/>
    <p:sldId id="291" r:id="rId16"/>
    <p:sldId id="288" r:id="rId17"/>
    <p:sldId id="289" r:id="rId18"/>
    <p:sldId id="287" r:id="rId19"/>
    <p:sldId id="274" r:id="rId20"/>
    <p:sldId id="276" r:id="rId21"/>
    <p:sldId id="259" r:id="rId22"/>
    <p:sldId id="268" r:id="rId23"/>
    <p:sldId id="277" r:id="rId24"/>
    <p:sldId id="270" r:id="rId25"/>
    <p:sldId id="272" r:id="rId26"/>
    <p:sldId id="273" r:id="rId27"/>
    <p:sldId id="283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9CE05-7CD5-E54B-C4BB-F1FCDE700F13}" v="827" dt="2021-11-13T17:58:01.136"/>
    <p1510:client id="{318C558D-7F55-115D-C81E-FED89E6E4009}" v="23" dt="2021-11-16T16:02:19.341"/>
    <p1510:client id="{4E95F265-CCBD-0F72-D95E-A0908EAACC3A}" v="213" dt="2021-11-11T11:04:30.099"/>
    <p1510:client id="{56208F1E-F189-6E08-FF92-836F4BC59A80}" v="1319" dt="2021-11-16T12:19:40.243"/>
    <p1510:client id="{58AA371C-235C-63DF-39D1-F01B74452095}" v="67" dt="2021-11-16T15:58:10.857"/>
    <p1510:client id="{590D4AF2-8973-BCD3-E2CE-B4B2D00E9F79}" v="11" dt="2021-11-13T11:46:02.374"/>
    <p1510:client id="{AC9BBDEB-8936-418C-B494-811A49C860D2}" v="264" dt="2021-11-11T08:50:33.865"/>
    <p1510:client id="{CED0C19E-B79B-C101-C6C8-8AD8DAD46BA4}" v="4" dt="2021-11-11T10:08:2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9883-5396-4C09-B479-F1090F02A3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BED914-3F5F-432C-B592-3AFAF52C4766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Creation</a:t>
          </a:r>
          <a:endParaRPr lang="en-US"/>
        </a:p>
      </dgm:t>
    </dgm:pt>
    <dgm:pt modelId="{65E44502-BD2B-4798-94B5-857BC5C6E30C}" type="parTrans" cxnId="{4493C8A4-329C-4EE1-A175-416712C157AE}">
      <dgm:prSet/>
      <dgm:spPr/>
      <dgm:t>
        <a:bodyPr/>
        <a:lstStyle/>
        <a:p>
          <a:endParaRPr lang="en-US"/>
        </a:p>
      </dgm:t>
    </dgm:pt>
    <dgm:pt modelId="{76459A8B-0AA1-4D42-902B-0105FD6C7E1F}" type="sibTrans" cxnId="{4493C8A4-329C-4EE1-A175-416712C157AE}">
      <dgm:prSet/>
      <dgm:spPr/>
      <dgm:t>
        <a:bodyPr/>
        <a:lstStyle/>
        <a:p>
          <a:endParaRPr lang="en-US"/>
        </a:p>
      </dgm:t>
    </dgm:pt>
    <dgm:pt modelId="{C47C0722-5CAB-4C51-AC87-B01E493FD5A7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Scheduling</a:t>
          </a:r>
          <a:endParaRPr lang="en-US"/>
        </a:p>
      </dgm:t>
    </dgm:pt>
    <dgm:pt modelId="{9D28A3FF-9BDB-4659-A99B-5C24F907EFA8}" type="parTrans" cxnId="{D8EEEEE5-11F7-4A16-9AA1-CD6684A8055F}">
      <dgm:prSet/>
      <dgm:spPr/>
      <dgm:t>
        <a:bodyPr/>
        <a:lstStyle/>
        <a:p>
          <a:endParaRPr lang="en-US"/>
        </a:p>
      </dgm:t>
    </dgm:pt>
    <dgm:pt modelId="{719902E1-D5B2-4BC1-A171-0A0EC7A90368}" type="sibTrans" cxnId="{D8EEEEE5-11F7-4A16-9AA1-CD6684A8055F}">
      <dgm:prSet/>
      <dgm:spPr/>
      <dgm:t>
        <a:bodyPr/>
        <a:lstStyle/>
        <a:p>
          <a:endParaRPr lang="en-US"/>
        </a:p>
      </dgm:t>
    </dgm:pt>
    <dgm:pt modelId="{E2786BCA-0670-4438-BA8D-3B89681443FB}">
      <dgm:prSet phldrT="[Text]"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Switching</a:t>
          </a:r>
          <a:br>
            <a:rPr lang="en-US" dirty="0">
              <a:latin typeface="Calibri Light" panose="020F0302020204030204"/>
            </a:rPr>
          </a:br>
          <a:r>
            <a:rPr lang="en-US" dirty="0">
              <a:latin typeface="Calibri Light" panose="020F0302020204030204"/>
            </a:rPr>
            <a:t>&amp;</a:t>
          </a:r>
          <a:br>
            <a:rPr lang="en-US" dirty="0">
              <a:solidFill>
                <a:srgbClr val="010000"/>
              </a:solidFill>
              <a:latin typeface="Calibri Light" panose="020F0302020204030204"/>
            </a:rPr>
          </a:br>
          <a:r>
            <a:rPr lang="en-US" dirty="0">
              <a:solidFill>
                <a:srgbClr val="010000"/>
              </a:solidFill>
              <a:latin typeface="Calibri Light" panose="020F0302020204030204"/>
            </a:rPr>
            <a:t>Communication</a:t>
          </a:r>
          <a:endParaRPr lang="en-US" dirty="0">
            <a:solidFill>
              <a:srgbClr val="010000"/>
            </a:solidFill>
          </a:endParaRPr>
        </a:p>
      </dgm:t>
    </dgm:pt>
    <dgm:pt modelId="{D2414FC0-7A9A-4DC7-8958-F890E6395A0C}" type="parTrans" cxnId="{7B077FF8-655B-4C05-855A-9699D95BA023}">
      <dgm:prSet/>
      <dgm:spPr/>
      <dgm:t>
        <a:bodyPr/>
        <a:lstStyle/>
        <a:p>
          <a:endParaRPr lang="en-US"/>
        </a:p>
      </dgm:t>
    </dgm:pt>
    <dgm:pt modelId="{EDA4F677-AF5F-4D33-9DF5-6DE3527968FC}" type="sibTrans" cxnId="{7B077FF8-655B-4C05-855A-9699D95BA023}">
      <dgm:prSet/>
      <dgm:spPr/>
      <dgm:t>
        <a:bodyPr/>
        <a:lstStyle/>
        <a:p>
          <a:endParaRPr lang="en-US"/>
        </a:p>
      </dgm:t>
    </dgm:pt>
    <dgm:pt modelId="{36BC292B-BC50-4C9B-9DEF-57BDB8C64B2C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Termination</a:t>
          </a:r>
          <a:endParaRPr lang="en-US"/>
        </a:p>
      </dgm:t>
    </dgm:pt>
    <dgm:pt modelId="{9331855D-FCB0-407B-A68B-B6D2C0AA6241}" type="parTrans" cxnId="{F2C95BB4-A99C-45CE-9640-B8E7C3DFE9A7}">
      <dgm:prSet/>
      <dgm:spPr/>
      <dgm:t>
        <a:bodyPr/>
        <a:lstStyle/>
        <a:p>
          <a:endParaRPr lang="en-US"/>
        </a:p>
      </dgm:t>
    </dgm:pt>
    <dgm:pt modelId="{F81C1838-CAAC-471F-B53F-EB90BF35FB4B}" type="sibTrans" cxnId="{F2C95BB4-A99C-45CE-9640-B8E7C3DFE9A7}">
      <dgm:prSet/>
      <dgm:spPr/>
      <dgm:t>
        <a:bodyPr/>
        <a:lstStyle/>
        <a:p>
          <a:endParaRPr lang="en-US"/>
        </a:p>
      </dgm:t>
    </dgm:pt>
    <dgm:pt modelId="{E8AA67C3-804B-4AD8-B439-18179980A36A}" type="pres">
      <dgm:prSet presAssocID="{FE459883-5396-4C09-B479-F1090F02A3A4}" presName="root" presStyleCnt="0">
        <dgm:presLayoutVars>
          <dgm:dir/>
          <dgm:resizeHandles val="exact"/>
        </dgm:presLayoutVars>
      </dgm:prSet>
      <dgm:spPr/>
    </dgm:pt>
    <dgm:pt modelId="{567BE261-1DF5-4035-B9AD-B44DA63CF64D}" type="pres">
      <dgm:prSet presAssocID="{95BED914-3F5F-432C-B592-3AFAF52C4766}" presName="compNode" presStyleCnt="0"/>
      <dgm:spPr/>
    </dgm:pt>
    <dgm:pt modelId="{96C3C94C-57E3-4547-BF06-9A965B91DDE4}" type="pres">
      <dgm:prSet presAssocID="{95BED914-3F5F-432C-B592-3AFAF52C4766}" presName="iconBgRect" presStyleLbl="bgShp" presStyleIdx="0" presStyleCnt="4"/>
      <dgm:spPr/>
    </dgm:pt>
    <dgm:pt modelId="{391C196C-C1D5-4418-B411-AEE5CDB58E3E}" type="pres">
      <dgm:prSet presAssocID="{95BED914-3F5F-432C-B592-3AFAF52C47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2CBF3FAC-1D4D-4BF6-9E2E-01D36C34FD28}" type="pres">
      <dgm:prSet presAssocID="{95BED914-3F5F-432C-B592-3AFAF52C4766}" presName="spaceRect" presStyleCnt="0"/>
      <dgm:spPr/>
    </dgm:pt>
    <dgm:pt modelId="{32CDE9C4-0F57-4E79-A605-134E8281385D}" type="pres">
      <dgm:prSet presAssocID="{95BED914-3F5F-432C-B592-3AFAF52C4766}" presName="textRect" presStyleLbl="revTx" presStyleIdx="0" presStyleCnt="4">
        <dgm:presLayoutVars>
          <dgm:chMax val="1"/>
          <dgm:chPref val="1"/>
        </dgm:presLayoutVars>
      </dgm:prSet>
      <dgm:spPr/>
    </dgm:pt>
    <dgm:pt modelId="{E22D7796-A70D-4D9C-A475-7939C74A5CA8}" type="pres">
      <dgm:prSet presAssocID="{76459A8B-0AA1-4D42-902B-0105FD6C7E1F}" presName="sibTrans" presStyleCnt="0"/>
      <dgm:spPr/>
    </dgm:pt>
    <dgm:pt modelId="{570D58F8-515A-4A86-87A3-9B5E0D572711}" type="pres">
      <dgm:prSet presAssocID="{C47C0722-5CAB-4C51-AC87-B01E493FD5A7}" presName="compNode" presStyleCnt="0"/>
      <dgm:spPr/>
    </dgm:pt>
    <dgm:pt modelId="{073E17B5-5E64-4AAB-A70B-09C0D9C716DC}" type="pres">
      <dgm:prSet presAssocID="{C47C0722-5CAB-4C51-AC87-B01E493FD5A7}" presName="iconBgRect" presStyleLbl="bgShp" presStyleIdx="1" presStyleCnt="4"/>
      <dgm:spPr/>
    </dgm:pt>
    <dgm:pt modelId="{509A8FE2-5BFF-4A99-B7CC-F0428A1AF166}" type="pres">
      <dgm:prSet presAssocID="{C47C0722-5CAB-4C51-AC87-B01E493FD5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EA493DD-03BC-4B8B-9208-759DB1CC80C2}" type="pres">
      <dgm:prSet presAssocID="{C47C0722-5CAB-4C51-AC87-B01E493FD5A7}" presName="spaceRect" presStyleCnt="0"/>
      <dgm:spPr/>
    </dgm:pt>
    <dgm:pt modelId="{6AB8A4C5-2E65-4B06-8DF2-69B075DFAB1D}" type="pres">
      <dgm:prSet presAssocID="{C47C0722-5CAB-4C51-AC87-B01E493FD5A7}" presName="textRect" presStyleLbl="revTx" presStyleIdx="1" presStyleCnt="4">
        <dgm:presLayoutVars>
          <dgm:chMax val="1"/>
          <dgm:chPref val="1"/>
        </dgm:presLayoutVars>
      </dgm:prSet>
      <dgm:spPr/>
    </dgm:pt>
    <dgm:pt modelId="{305E9A34-9FED-4D19-B1DF-13C32C9AB5FE}" type="pres">
      <dgm:prSet presAssocID="{719902E1-D5B2-4BC1-A171-0A0EC7A90368}" presName="sibTrans" presStyleCnt="0"/>
      <dgm:spPr/>
    </dgm:pt>
    <dgm:pt modelId="{59E524D5-FA31-44F6-891C-0F7F9D6F58AA}" type="pres">
      <dgm:prSet presAssocID="{E2786BCA-0670-4438-BA8D-3B89681443FB}" presName="compNode" presStyleCnt="0"/>
      <dgm:spPr/>
    </dgm:pt>
    <dgm:pt modelId="{4F2F4C7F-D04E-43EF-8064-E8E76090B01C}" type="pres">
      <dgm:prSet presAssocID="{E2786BCA-0670-4438-BA8D-3B89681443FB}" presName="iconBgRect" presStyleLbl="bgShp" presStyleIdx="2" presStyleCnt="4"/>
      <dgm:spPr/>
    </dgm:pt>
    <dgm:pt modelId="{55BC5554-DE5B-4D4E-BB66-5F343338738A}" type="pres">
      <dgm:prSet presAssocID="{E2786BCA-0670-4438-BA8D-3B89681443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272348D-3370-4385-BAB3-DF8581495C3D}" type="pres">
      <dgm:prSet presAssocID="{E2786BCA-0670-4438-BA8D-3B89681443FB}" presName="spaceRect" presStyleCnt="0"/>
      <dgm:spPr/>
    </dgm:pt>
    <dgm:pt modelId="{AE12377F-E097-459E-8410-E5991D2C4086}" type="pres">
      <dgm:prSet presAssocID="{E2786BCA-0670-4438-BA8D-3B89681443FB}" presName="textRect" presStyleLbl="revTx" presStyleIdx="2" presStyleCnt="4">
        <dgm:presLayoutVars>
          <dgm:chMax val="1"/>
          <dgm:chPref val="1"/>
        </dgm:presLayoutVars>
      </dgm:prSet>
      <dgm:spPr/>
    </dgm:pt>
    <dgm:pt modelId="{9936C88A-2897-4863-AD85-A1CC377A97A9}" type="pres">
      <dgm:prSet presAssocID="{EDA4F677-AF5F-4D33-9DF5-6DE3527968FC}" presName="sibTrans" presStyleCnt="0"/>
      <dgm:spPr/>
    </dgm:pt>
    <dgm:pt modelId="{A40E228B-D47D-4FFD-8398-80059840DEB3}" type="pres">
      <dgm:prSet presAssocID="{36BC292B-BC50-4C9B-9DEF-57BDB8C64B2C}" presName="compNode" presStyleCnt="0"/>
      <dgm:spPr/>
    </dgm:pt>
    <dgm:pt modelId="{8DE28C67-CFCE-47D4-9E96-83C0BB8B396C}" type="pres">
      <dgm:prSet presAssocID="{36BC292B-BC50-4C9B-9DEF-57BDB8C64B2C}" presName="iconBgRect" presStyleLbl="bgShp" presStyleIdx="3" presStyleCnt="4"/>
      <dgm:spPr/>
    </dgm:pt>
    <dgm:pt modelId="{E48ED9C3-446E-40C4-ACAC-8E20B7082AF9}" type="pres">
      <dgm:prSet presAssocID="{36BC292B-BC50-4C9B-9DEF-57BDB8C64B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5590A86-9A54-470F-9BE2-F2336C6F62CD}" type="pres">
      <dgm:prSet presAssocID="{36BC292B-BC50-4C9B-9DEF-57BDB8C64B2C}" presName="spaceRect" presStyleCnt="0"/>
      <dgm:spPr/>
    </dgm:pt>
    <dgm:pt modelId="{7AC405DD-8D22-411A-95DA-236AB1BE1B58}" type="pres">
      <dgm:prSet presAssocID="{36BC292B-BC50-4C9B-9DEF-57BDB8C64B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9A0213-7382-4477-8CF1-AAFCFFCBC524}" type="presOf" srcId="{FE459883-5396-4C09-B479-F1090F02A3A4}" destId="{E8AA67C3-804B-4AD8-B439-18179980A36A}" srcOrd="0" destOrd="0" presId="urn:microsoft.com/office/officeart/2018/5/layout/IconCircleLabelList"/>
    <dgm:cxn modelId="{9DF80039-14AF-478B-85C4-A11D6E24AD8F}" type="presOf" srcId="{E2786BCA-0670-4438-BA8D-3B89681443FB}" destId="{AE12377F-E097-459E-8410-E5991D2C4086}" srcOrd="0" destOrd="0" presId="urn:microsoft.com/office/officeart/2018/5/layout/IconCircleLabelList"/>
    <dgm:cxn modelId="{9951AD5D-B933-481B-AB4F-60789312970D}" type="presOf" srcId="{36BC292B-BC50-4C9B-9DEF-57BDB8C64B2C}" destId="{7AC405DD-8D22-411A-95DA-236AB1BE1B58}" srcOrd="0" destOrd="0" presId="urn:microsoft.com/office/officeart/2018/5/layout/IconCircleLabelList"/>
    <dgm:cxn modelId="{4493C8A4-329C-4EE1-A175-416712C157AE}" srcId="{FE459883-5396-4C09-B479-F1090F02A3A4}" destId="{95BED914-3F5F-432C-B592-3AFAF52C4766}" srcOrd="0" destOrd="0" parTransId="{65E44502-BD2B-4798-94B5-857BC5C6E30C}" sibTransId="{76459A8B-0AA1-4D42-902B-0105FD6C7E1F}"/>
    <dgm:cxn modelId="{F2C95BB4-A99C-45CE-9640-B8E7C3DFE9A7}" srcId="{FE459883-5396-4C09-B479-F1090F02A3A4}" destId="{36BC292B-BC50-4C9B-9DEF-57BDB8C64B2C}" srcOrd="3" destOrd="0" parTransId="{9331855D-FCB0-407B-A68B-B6D2C0AA6241}" sibTransId="{F81C1838-CAAC-471F-B53F-EB90BF35FB4B}"/>
    <dgm:cxn modelId="{724909D2-039E-4C93-9673-5E8D38CA2396}" type="presOf" srcId="{C47C0722-5CAB-4C51-AC87-B01E493FD5A7}" destId="{6AB8A4C5-2E65-4B06-8DF2-69B075DFAB1D}" srcOrd="0" destOrd="0" presId="urn:microsoft.com/office/officeart/2018/5/layout/IconCircleLabelList"/>
    <dgm:cxn modelId="{D8EEEEE5-11F7-4A16-9AA1-CD6684A8055F}" srcId="{FE459883-5396-4C09-B479-F1090F02A3A4}" destId="{C47C0722-5CAB-4C51-AC87-B01E493FD5A7}" srcOrd="1" destOrd="0" parTransId="{9D28A3FF-9BDB-4659-A99B-5C24F907EFA8}" sibTransId="{719902E1-D5B2-4BC1-A171-0A0EC7A90368}"/>
    <dgm:cxn modelId="{3C5C8AEC-8988-4656-992A-2511282F94F9}" type="presOf" srcId="{95BED914-3F5F-432C-B592-3AFAF52C4766}" destId="{32CDE9C4-0F57-4E79-A605-134E8281385D}" srcOrd="0" destOrd="0" presId="urn:microsoft.com/office/officeart/2018/5/layout/IconCircleLabelList"/>
    <dgm:cxn modelId="{7B077FF8-655B-4C05-855A-9699D95BA023}" srcId="{FE459883-5396-4C09-B479-F1090F02A3A4}" destId="{E2786BCA-0670-4438-BA8D-3B89681443FB}" srcOrd="2" destOrd="0" parTransId="{D2414FC0-7A9A-4DC7-8958-F890E6395A0C}" sibTransId="{EDA4F677-AF5F-4D33-9DF5-6DE3527968FC}"/>
    <dgm:cxn modelId="{D1FCD150-4A9E-4FC1-920C-D84924CBD773}" type="presParOf" srcId="{E8AA67C3-804B-4AD8-B439-18179980A36A}" destId="{567BE261-1DF5-4035-B9AD-B44DA63CF64D}" srcOrd="0" destOrd="0" presId="urn:microsoft.com/office/officeart/2018/5/layout/IconCircleLabelList"/>
    <dgm:cxn modelId="{A2E5BADF-ADCF-48A5-9790-B6C511B63B45}" type="presParOf" srcId="{567BE261-1DF5-4035-B9AD-B44DA63CF64D}" destId="{96C3C94C-57E3-4547-BF06-9A965B91DDE4}" srcOrd="0" destOrd="0" presId="urn:microsoft.com/office/officeart/2018/5/layout/IconCircleLabelList"/>
    <dgm:cxn modelId="{ABEA55A9-6D7C-4A70-944B-C93603B1562B}" type="presParOf" srcId="{567BE261-1DF5-4035-B9AD-B44DA63CF64D}" destId="{391C196C-C1D5-4418-B411-AEE5CDB58E3E}" srcOrd="1" destOrd="0" presId="urn:microsoft.com/office/officeart/2018/5/layout/IconCircleLabelList"/>
    <dgm:cxn modelId="{5275B72A-44AD-42FC-862F-AEC8D8E8AEA0}" type="presParOf" srcId="{567BE261-1DF5-4035-B9AD-B44DA63CF64D}" destId="{2CBF3FAC-1D4D-4BF6-9E2E-01D36C34FD28}" srcOrd="2" destOrd="0" presId="urn:microsoft.com/office/officeart/2018/5/layout/IconCircleLabelList"/>
    <dgm:cxn modelId="{13B3838B-B8F2-4AB2-A6D9-D30B627913C3}" type="presParOf" srcId="{567BE261-1DF5-4035-B9AD-B44DA63CF64D}" destId="{32CDE9C4-0F57-4E79-A605-134E8281385D}" srcOrd="3" destOrd="0" presId="urn:microsoft.com/office/officeart/2018/5/layout/IconCircleLabelList"/>
    <dgm:cxn modelId="{EB5B18A0-AF3A-4270-A559-67635DCEE7CE}" type="presParOf" srcId="{E8AA67C3-804B-4AD8-B439-18179980A36A}" destId="{E22D7796-A70D-4D9C-A475-7939C74A5CA8}" srcOrd="1" destOrd="0" presId="urn:microsoft.com/office/officeart/2018/5/layout/IconCircleLabelList"/>
    <dgm:cxn modelId="{A1268158-4165-441D-A8CA-BEA279F46319}" type="presParOf" srcId="{E8AA67C3-804B-4AD8-B439-18179980A36A}" destId="{570D58F8-515A-4A86-87A3-9B5E0D572711}" srcOrd="2" destOrd="0" presId="urn:microsoft.com/office/officeart/2018/5/layout/IconCircleLabelList"/>
    <dgm:cxn modelId="{2CF00BCD-6418-494E-81CB-C22FF969A0C5}" type="presParOf" srcId="{570D58F8-515A-4A86-87A3-9B5E0D572711}" destId="{073E17B5-5E64-4AAB-A70B-09C0D9C716DC}" srcOrd="0" destOrd="0" presId="urn:microsoft.com/office/officeart/2018/5/layout/IconCircleLabelList"/>
    <dgm:cxn modelId="{85C9A209-58B0-4DE7-B6E9-B038268CC9E7}" type="presParOf" srcId="{570D58F8-515A-4A86-87A3-9B5E0D572711}" destId="{509A8FE2-5BFF-4A99-B7CC-F0428A1AF166}" srcOrd="1" destOrd="0" presId="urn:microsoft.com/office/officeart/2018/5/layout/IconCircleLabelList"/>
    <dgm:cxn modelId="{73B2E9C9-9B4E-4A95-B5E9-552C0D496206}" type="presParOf" srcId="{570D58F8-515A-4A86-87A3-9B5E0D572711}" destId="{EEA493DD-03BC-4B8B-9208-759DB1CC80C2}" srcOrd="2" destOrd="0" presId="urn:microsoft.com/office/officeart/2018/5/layout/IconCircleLabelList"/>
    <dgm:cxn modelId="{C458FD85-4ABF-4AF3-94B5-6D26C2B2721D}" type="presParOf" srcId="{570D58F8-515A-4A86-87A3-9B5E0D572711}" destId="{6AB8A4C5-2E65-4B06-8DF2-69B075DFAB1D}" srcOrd="3" destOrd="0" presId="urn:microsoft.com/office/officeart/2018/5/layout/IconCircleLabelList"/>
    <dgm:cxn modelId="{8D7DFBFC-EAAD-48C5-B094-B34877CF8BE5}" type="presParOf" srcId="{E8AA67C3-804B-4AD8-B439-18179980A36A}" destId="{305E9A34-9FED-4D19-B1DF-13C32C9AB5FE}" srcOrd="3" destOrd="0" presId="urn:microsoft.com/office/officeart/2018/5/layout/IconCircleLabelList"/>
    <dgm:cxn modelId="{07DED01A-0120-4F21-ADBF-74AD41B86CED}" type="presParOf" srcId="{E8AA67C3-804B-4AD8-B439-18179980A36A}" destId="{59E524D5-FA31-44F6-891C-0F7F9D6F58AA}" srcOrd="4" destOrd="0" presId="urn:microsoft.com/office/officeart/2018/5/layout/IconCircleLabelList"/>
    <dgm:cxn modelId="{B1898D89-B88B-474C-8278-7EE9643AEF18}" type="presParOf" srcId="{59E524D5-FA31-44F6-891C-0F7F9D6F58AA}" destId="{4F2F4C7F-D04E-43EF-8064-E8E76090B01C}" srcOrd="0" destOrd="0" presId="urn:microsoft.com/office/officeart/2018/5/layout/IconCircleLabelList"/>
    <dgm:cxn modelId="{6C8F2597-0135-4A83-B0D4-C26A701A899E}" type="presParOf" srcId="{59E524D5-FA31-44F6-891C-0F7F9D6F58AA}" destId="{55BC5554-DE5B-4D4E-BB66-5F343338738A}" srcOrd="1" destOrd="0" presId="urn:microsoft.com/office/officeart/2018/5/layout/IconCircleLabelList"/>
    <dgm:cxn modelId="{EE405CEA-99DC-49AD-9AF4-EDAD02412FF3}" type="presParOf" srcId="{59E524D5-FA31-44F6-891C-0F7F9D6F58AA}" destId="{C272348D-3370-4385-BAB3-DF8581495C3D}" srcOrd="2" destOrd="0" presId="urn:microsoft.com/office/officeart/2018/5/layout/IconCircleLabelList"/>
    <dgm:cxn modelId="{9BC03FB0-C207-4464-B429-A874D1A43D72}" type="presParOf" srcId="{59E524D5-FA31-44F6-891C-0F7F9D6F58AA}" destId="{AE12377F-E097-459E-8410-E5991D2C4086}" srcOrd="3" destOrd="0" presId="urn:microsoft.com/office/officeart/2018/5/layout/IconCircleLabelList"/>
    <dgm:cxn modelId="{5409C615-EF04-48FB-96B1-1313EB431661}" type="presParOf" srcId="{E8AA67C3-804B-4AD8-B439-18179980A36A}" destId="{9936C88A-2897-4863-AD85-A1CC377A97A9}" srcOrd="5" destOrd="0" presId="urn:microsoft.com/office/officeart/2018/5/layout/IconCircleLabelList"/>
    <dgm:cxn modelId="{89D638A9-FD47-40BA-B4D1-8F33282A0EC4}" type="presParOf" srcId="{E8AA67C3-804B-4AD8-B439-18179980A36A}" destId="{A40E228B-D47D-4FFD-8398-80059840DEB3}" srcOrd="6" destOrd="0" presId="urn:microsoft.com/office/officeart/2018/5/layout/IconCircleLabelList"/>
    <dgm:cxn modelId="{6870ECE2-283C-456C-A538-28C45AB5B9E7}" type="presParOf" srcId="{A40E228B-D47D-4FFD-8398-80059840DEB3}" destId="{8DE28C67-CFCE-47D4-9E96-83C0BB8B396C}" srcOrd="0" destOrd="0" presId="urn:microsoft.com/office/officeart/2018/5/layout/IconCircleLabelList"/>
    <dgm:cxn modelId="{4AB49CF8-A9D8-4A31-B234-1AF042D1B960}" type="presParOf" srcId="{A40E228B-D47D-4FFD-8398-80059840DEB3}" destId="{E48ED9C3-446E-40C4-ACAC-8E20B7082AF9}" srcOrd="1" destOrd="0" presId="urn:microsoft.com/office/officeart/2018/5/layout/IconCircleLabelList"/>
    <dgm:cxn modelId="{A97B6267-D2FD-4D7F-B590-193F0FFB557F}" type="presParOf" srcId="{A40E228B-D47D-4FFD-8398-80059840DEB3}" destId="{85590A86-9A54-470F-9BE2-F2336C6F62CD}" srcOrd="2" destOrd="0" presId="urn:microsoft.com/office/officeart/2018/5/layout/IconCircleLabelList"/>
    <dgm:cxn modelId="{07EFB937-B21C-4CAE-8D6B-31A69648DC13}" type="presParOf" srcId="{A40E228B-D47D-4FFD-8398-80059840DEB3}" destId="{7AC405DD-8D22-411A-95DA-236AB1BE1B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9699B-A8E3-4041-878B-B27AE1FCFFB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9CAD94-A0A7-4538-8F72-4B389958E16D}">
      <dgm:prSet/>
      <dgm:spPr/>
      <dgm:t>
        <a:bodyPr/>
        <a:lstStyle/>
        <a:p>
          <a:r>
            <a:rPr lang="en-US"/>
            <a:t>Initiating : userinit()</a:t>
          </a:r>
        </a:p>
      </dgm:t>
    </dgm:pt>
    <dgm:pt modelId="{6C9CFFFF-64F1-4E7E-9AF9-4579689C8AC6}" type="parTrans" cxnId="{B046948A-650A-461E-8D09-E77EB72D1378}">
      <dgm:prSet/>
      <dgm:spPr/>
      <dgm:t>
        <a:bodyPr/>
        <a:lstStyle/>
        <a:p>
          <a:endParaRPr lang="en-US"/>
        </a:p>
      </dgm:t>
    </dgm:pt>
    <dgm:pt modelId="{70907FD1-C61C-436B-9504-E9AB423A3416}" type="sibTrans" cxnId="{B046948A-650A-461E-8D09-E77EB72D1378}">
      <dgm:prSet/>
      <dgm:spPr/>
      <dgm:t>
        <a:bodyPr/>
        <a:lstStyle/>
        <a:p>
          <a:endParaRPr lang="en-US"/>
        </a:p>
      </dgm:t>
    </dgm:pt>
    <dgm:pt modelId="{966DCA45-9951-4B4F-98FF-452F18C9160E}">
      <dgm:prSet/>
      <dgm:spPr/>
      <dgm:t>
        <a:bodyPr/>
        <a:lstStyle/>
        <a:p>
          <a:r>
            <a:rPr lang="en-US"/>
            <a:t>Creating processes : fork(), exec()</a:t>
          </a:r>
        </a:p>
      </dgm:t>
    </dgm:pt>
    <dgm:pt modelId="{FE80238C-C514-4780-9E4C-E6711D0518DE}" type="parTrans" cxnId="{AA510EC1-59D5-4E1F-8363-AC154E44A097}">
      <dgm:prSet/>
      <dgm:spPr/>
      <dgm:t>
        <a:bodyPr/>
        <a:lstStyle/>
        <a:p>
          <a:endParaRPr lang="en-US"/>
        </a:p>
      </dgm:t>
    </dgm:pt>
    <dgm:pt modelId="{A6452545-A7D4-4B00-AEB3-E12FC036A420}" type="sibTrans" cxnId="{AA510EC1-59D5-4E1F-8363-AC154E44A097}">
      <dgm:prSet/>
      <dgm:spPr/>
      <dgm:t>
        <a:bodyPr/>
        <a:lstStyle/>
        <a:p>
          <a:endParaRPr lang="en-US"/>
        </a:p>
      </dgm:t>
    </dgm:pt>
    <dgm:pt modelId="{629587F6-275A-4C4D-8164-AF63B0581D90}">
      <dgm:prSet/>
      <dgm:spPr/>
      <dgm:t>
        <a:bodyPr/>
        <a:lstStyle/>
        <a:p>
          <a:r>
            <a:rPr lang="en-US"/>
            <a:t>Termination: exit(), kill(), wait()</a:t>
          </a:r>
        </a:p>
      </dgm:t>
    </dgm:pt>
    <dgm:pt modelId="{1A035425-6B19-4611-8A56-D237F735CEF4}" type="parTrans" cxnId="{B6881BAC-2152-4C23-8727-084CF89A0EDC}">
      <dgm:prSet/>
      <dgm:spPr/>
      <dgm:t>
        <a:bodyPr/>
        <a:lstStyle/>
        <a:p>
          <a:endParaRPr lang="en-US"/>
        </a:p>
      </dgm:t>
    </dgm:pt>
    <dgm:pt modelId="{1E396EF6-1556-4F6F-979C-5D23EDEF20D5}" type="sibTrans" cxnId="{B6881BAC-2152-4C23-8727-084CF89A0EDC}">
      <dgm:prSet/>
      <dgm:spPr/>
      <dgm:t>
        <a:bodyPr/>
        <a:lstStyle/>
        <a:p>
          <a:endParaRPr lang="en-US"/>
        </a:p>
      </dgm:t>
    </dgm:pt>
    <dgm:pt modelId="{83F907A1-9235-40B3-A6AD-B3E6965D4DAB}">
      <dgm:prSet/>
      <dgm:spPr/>
      <dgm:t>
        <a:bodyPr/>
        <a:lstStyle/>
        <a:p>
          <a:r>
            <a:rPr lang="en-US"/>
            <a:t>Switching &amp; syncing: sleep(), wakeup()</a:t>
          </a:r>
        </a:p>
      </dgm:t>
    </dgm:pt>
    <dgm:pt modelId="{12E7438C-6C17-4FA3-90E5-0FA87A035451}" type="parTrans" cxnId="{EE5BEEAD-14D6-4B89-893A-4AE46AEF327C}">
      <dgm:prSet/>
      <dgm:spPr/>
      <dgm:t>
        <a:bodyPr/>
        <a:lstStyle/>
        <a:p>
          <a:endParaRPr lang="en-US"/>
        </a:p>
      </dgm:t>
    </dgm:pt>
    <dgm:pt modelId="{FDBEB9E9-D3C3-4E3A-84EA-2E09AE1E887C}" type="sibTrans" cxnId="{EE5BEEAD-14D6-4B89-893A-4AE46AEF327C}">
      <dgm:prSet/>
      <dgm:spPr/>
      <dgm:t>
        <a:bodyPr/>
        <a:lstStyle/>
        <a:p>
          <a:endParaRPr lang="en-US"/>
        </a:p>
      </dgm:t>
    </dgm:pt>
    <dgm:pt modelId="{802386B1-34DA-4532-A372-8ED5CFF0AA01}" type="pres">
      <dgm:prSet presAssocID="{9279699B-A8E3-4041-878B-B27AE1FCFFBF}" presName="linear" presStyleCnt="0">
        <dgm:presLayoutVars>
          <dgm:animLvl val="lvl"/>
          <dgm:resizeHandles val="exact"/>
        </dgm:presLayoutVars>
      </dgm:prSet>
      <dgm:spPr/>
    </dgm:pt>
    <dgm:pt modelId="{4164F106-A4D3-44A9-9CE5-0584A741A04A}" type="pres">
      <dgm:prSet presAssocID="{959CAD94-A0A7-4538-8F72-4B389958E1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940B61-BDE9-4482-B2CD-B505A8A94E32}" type="pres">
      <dgm:prSet presAssocID="{70907FD1-C61C-436B-9504-E9AB423A3416}" presName="spacer" presStyleCnt="0"/>
      <dgm:spPr/>
    </dgm:pt>
    <dgm:pt modelId="{DD11144C-8339-42FB-9A69-AA518951827A}" type="pres">
      <dgm:prSet presAssocID="{966DCA45-9951-4B4F-98FF-452F18C916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BB8133-DBEA-4677-8E4F-11220338BCC0}" type="pres">
      <dgm:prSet presAssocID="{A6452545-A7D4-4B00-AEB3-E12FC036A420}" presName="spacer" presStyleCnt="0"/>
      <dgm:spPr/>
    </dgm:pt>
    <dgm:pt modelId="{2FB761E1-C90F-49DA-B9B3-2ECD13FA5FB0}" type="pres">
      <dgm:prSet presAssocID="{629587F6-275A-4C4D-8164-AF63B0581D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7D6C71-E319-4E5B-9726-3988C919F898}" type="pres">
      <dgm:prSet presAssocID="{1E396EF6-1556-4F6F-979C-5D23EDEF20D5}" presName="spacer" presStyleCnt="0"/>
      <dgm:spPr/>
    </dgm:pt>
    <dgm:pt modelId="{F21FCC79-6FE5-4677-96A7-5966B385E962}" type="pres">
      <dgm:prSet presAssocID="{83F907A1-9235-40B3-A6AD-B3E6965D4D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DE1AA0C-720E-4F14-86C5-F56A591DD6BD}" type="presOf" srcId="{959CAD94-A0A7-4538-8F72-4B389958E16D}" destId="{4164F106-A4D3-44A9-9CE5-0584A741A04A}" srcOrd="0" destOrd="0" presId="urn:microsoft.com/office/officeart/2005/8/layout/vList2"/>
    <dgm:cxn modelId="{82F28052-6802-4E69-B80A-72327546F0C9}" type="presOf" srcId="{966DCA45-9951-4B4F-98FF-452F18C9160E}" destId="{DD11144C-8339-42FB-9A69-AA518951827A}" srcOrd="0" destOrd="0" presId="urn:microsoft.com/office/officeart/2005/8/layout/vList2"/>
    <dgm:cxn modelId="{D5402059-B4A0-458C-9C5C-076C77339187}" type="presOf" srcId="{9279699B-A8E3-4041-878B-B27AE1FCFFBF}" destId="{802386B1-34DA-4532-A372-8ED5CFF0AA01}" srcOrd="0" destOrd="0" presId="urn:microsoft.com/office/officeart/2005/8/layout/vList2"/>
    <dgm:cxn modelId="{B046948A-650A-461E-8D09-E77EB72D1378}" srcId="{9279699B-A8E3-4041-878B-B27AE1FCFFBF}" destId="{959CAD94-A0A7-4538-8F72-4B389958E16D}" srcOrd="0" destOrd="0" parTransId="{6C9CFFFF-64F1-4E7E-9AF9-4579689C8AC6}" sibTransId="{70907FD1-C61C-436B-9504-E9AB423A3416}"/>
    <dgm:cxn modelId="{B6881BAC-2152-4C23-8727-084CF89A0EDC}" srcId="{9279699B-A8E3-4041-878B-B27AE1FCFFBF}" destId="{629587F6-275A-4C4D-8164-AF63B0581D90}" srcOrd="2" destOrd="0" parTransId="{1A035425-6B19-4611-8A56-D237F735CEF4}" sibTransId="{1E396EF6-1556-4F6F-979C-5D23EDEF20D5}"/>
    <dgm:cxn modelId="{EE5BEEAD-14D6-4B89-893A-4AE46AEF327C}" srcId="{9279699B-A8E3-4041-878B-B27AE1FCFFBF}" destId="{83F907A1-9235-40B3-A6AD-B3E6965D4DAB}" srcOrd="3" destOrd="0" parTransId="{12E7438C-6C17-4FA3-90E5-0FA87A035451}" sibTransId="{FDBEB9E9-D3C3-4E3A-84EA-2E09AE1E887C}"/>
    <dgm:cxn modelId="{AA510EC1-59D5-4E1F-8363-AC154E44A097}" srcId="{9279699B-A8E3-4041-878B-B27AE1FCFFBF}" destId="{966DCA45-9951-4B4F-98FF-452F18C9160E}" srcOrd="1" destOrd="0" parTransId="{FE80238C-C514-4780-9E4C-E6711D0518DE}" sibTransId="{A6452545-A7D4-4B00-AEB3-E12FC036A420}"/>
    <dgm:cxn modelId="{AAB022E9-4114-4E71-92E4-F87FF4563DD2}" type="presOf" srcId="{83F907A1-9235-40B3-A6AD-B3E6965D4DAB}" destId="{F21FCC79-6FE5-4677-96A7-5966B385E962}" srcOrd="0" destOrd="0" presId="urn:microsoft.com/office/officeart/2005/8/layout/vList2"/>
    <dgm:cxn modelId="{8BE88EFE-96AF-41D7-8BAE-4D10005563A4}" type="presOf" srcId="{629587F6-275A-4C4D-8164-AF63B0581D90}" destId="{2FB761E1-C90F-49DA-B9B3-2ECD13FA5FB0}" srcOrd="0" destOrd="0" presId="urn:microsoft.com/office/officeart/2005/8/layout/vList2"/>
    <dgm:cxn modelId="{4D595ECB-4918-45B8-AA6F-5C617EBE7A7E}" type="presParOf" srcId="{802386B1-34DA-4532-A372-8ED5CFF0AA01}" destId="{4164F106-A4D3-44A9-9CE5-0584A741A04A}" srcOrd="0" destOrd="0" presId="urn:microsoft.com/office/officeart/2005/8/layout/vList2"/>
    <dgm:cxn modelId="{A108ACDE-4E98-4002-9AEE-50195368D992}" type="presParOf" srcId="{802386B1-34DA-4532-A372-8ED5CFF0AA01}" destId="{72940B61-BDE9-4482-B2CD-B505A8A94E32}" srcOrd="1" destOrd="0" presId="urn:microsoft.com/office/officeart/2005/8/layout/vList2"/>
    <dgm:cxn modelId="{6A6BAD93-7DA8-48A8-B442-DE7420659213}" type="presParOf" srcId="{802386B1-34DA-4532-A372-8ED5CFF0AA01}" destId="{DD11144C-8339-42FB-9A69-AA518951827A}" srcOrd="2" destOrd="0" presId="urn:microsoft.com/office/officeart/2005/8/layout/vList2"/>
    <dgm:cxn modelId="{BB97D0ED-F446-4CB9-B9BC-27EE2FADBC84}" type="presParOf" srcId="{802386B1-34DA-4532-A372-8ED5CFF0AA01}" destId="{3BBB8133-DBEA-4677-8E4F-11220338BCC0}" srcOrd="3" destOrd="0" presId="urn:microsoft.com/office/officeart/2005/8/layout/vList2"/>
    <dgm:cxn modelId="{3EFB9C09-BDEC-4347-B4D9-AA5DC2141471}" type="presParOf" srcId="{802386B1-34DA-4532-A372-8ED5CFF0AA01}" destId="{2FB761E1-C90F-49DA-B9B3-2ECD13FA5FB0}" srcOrd="4" destOrd="0" presId="urn:microsoft.com/office/officeart/2005/8/layout/vList2"/>
    <dgm:cxn modelId="{166CB7E2-491D-4787-A8EB-3F5E44A47C51}" type="presParOf" srcId="{802386B1-34DA-4532-A372-8ED5CFF0AA01}" destId="{3A7D6C71-E319-4E5B-9726-3988C919F898}" srcOrd="5" destOrd="0" presId="urn:microsoft.com/office/officeart/2005/8/layout/vList2"/>
    <dgm:cxn modelId="{E2BE2DD7-6EB9-4A9B-A4D9-16308D4E846A}" type="presParOf" srcId="{802386B1-34DA-4532-A372-8ED5CFF0AA01}" destId="{F21FCC79-6FE5-4677-96A7-5966B385E9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0FF17B-AB2C-435E-B53F-5086DA0379C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448A3-E09C-4291-8B6C-C8E1F439FE98}">
      <dgm:prSet/>
      <dgm:spPr/>
      <dgm:t>
        <a:bodyPr/>
        <a:lstStyle/>
        <a:p>
          <a:r>
            <a:rPr lang="en-US"/>
            <a:t>Add new structures :</a:t>
          </a:r>
        </a:p>
      </dgm:t>
    </dgm:pt>
    <dgm:pt modelId="{6A29A320-34DC-46B6-A046-110E5C4724FE}" type="parTrans" cxnId="{BAD5C150-2985-485F-A0A1-1DB151579E09}">
      <dgm:prSet/>
      <dgm:spPr/>
      <dgm:t>
        <a:bodyPr/>
        <a:lstStyle/>
        <a:p>
          <a:endParaRPr lang="en-US"/>
        </a:p>
      </dgm:t>
    </dgm:pt>
    <dgm:pt modelId="{7F1290B3-7DBA-4860-A6ED-5EBC103C3A95}" type="sibTrans" cxnId="{BAD5C150-2985-485F-A0A1-1DB151579E0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3B45E79-17EB-4497-9D11-1D9D29156140}">
      <dgm:prSet/>
      <dgm:spPr/>
      <dgm:t>
        <a:bodyPr/>
        <a:lstStyle/>
        <a:p>
          <a:r>
            <a:rPr lang="en-US"/>
            <a:t>Thread</a:t>
          </a:r>
        </a:p>
      </dgm:t>
    </dgm:pt>
    <dgm:pt modelId="{4DE4FC20-F60E-4C83-BCAD-1D2EB224D83D}" type="parTrans" cxnId="{F8047D52-B1F9-42BD-9E22-D95466F43349}">
      <dgm:prSet/>
      <dgm:spPr/>
      <dgm:t>
        <a:bodyPr/>
        <a:lstStyle/>
        <a:p>
          <a:endParaRPr lang="en-US"/>
        </a:p>
      </dgm:t>
    </dgm:pt>
    <dgm:pt modelId="{D38931FE-73DD-46B0-8095-993346C88546}" type="sibTrans" cxnId="{F8047D52-B1F9-42BD-9E22-D95466F43349}">
      <dgm:prSet/>
      <dgm:spPr/>
      <dgm:t>
        <a:bodyPr/>
        <a:lstStyle/>
        <a:p>
          <a:endParaRPr lang="en-US"/>
        </a:p>
      </dgm:t>
    </dgm:pt>
    <dgm:pt modelId="{9D6453D8-59F8-4F94-B74D-282D0F36A742}">
      <dgm:prSet/>
      <dgm:spPr/>
      <dgm:t>
        <a:bodyPr/>
        <a:lstStyle/>
        <a:p>
          <a:r>
            <a:rPr lang="en-US"/>
            <a:t>Spinlock (basic Mutex mechanism)</a:t>
          </a:r>
        </a:p>
      </dgm:t>
    </dgm:pt>
    <dgm:pt modelId="{00C9B8D2-3A08-4F0B-AD13-AC26A47993FA}" type="parTrans" cxnId="{4621C90B-41DD-4D2E-99D0-A45A37B5EA8A}">
      <dgm:prSet/>
      <dgm:spPr/>
      <dgm:t>
        <a:bodyPr/>
        <a:lstStyle/>
        <a:p>
          <a:endParaRPr lang="en-US"/>
        </a:p>
      </dgm:t>
    </dgm:pt>
    <dgm:pt modelId="{E2598FE0-7CF7-4688-A996-C4134A2D04C3}" type="sibTrans" cxnId="{4621C90B-41DD-4D2E-99D0-A45A37B5EA8A}">
      <dgm:prSet/>
      <dgm:spPr/>
      <dgm:t>
        <a:bodyPr/>
        <a:lstStyle/>
        <a:p>
          <a:endParaRPr lang="en-US"/>
        </a:p>
      </dgm:t>
    </dgm:pt>
    <dgm:pt modelId="{98EF100E-DB7E-458E-B1DF-D7731AFDBB97}">
      <dgm:prSet/>
      <dgm:spPr/>
      <dgm:t>
        <a:bodyPr/>
        <a:lstStyle/>
        <a:p>
          <a:r>
            <a:rPr lang="en-US"/>
            <a:t>Add system calls for threads: </a:t>
          </a:r>
        </a:p>
      </dgm:t>
    </dgm:pt>
    <dgm:pt modelId="{BB541AB8-2740-4512-A59A-64FC0F759AF5}" type="parTrans" cxnId="{C6CE3AED-57EA-4512-B476-0C9B4E603BBB}">
      <dgm:prSet/>
      <dgm:spPr/>
      <dgm:t>
        <a:bodyPr/>
        <a:lstStyle/>
        <a:p>
          <a:endParaRPr lang="en-US"/>
        </a:p>
      </dgm:t>
    </dgm:pt>
    <dgm:pt modelId="{6DE6A397-2F0D-4A56-9D1B-A0BDD7CF9681}" type="sibTrans" cxnId="{C6CE3AED-57EA-4512-B476-0C9B4E603BB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A7A055-509C-4EB9-8432-103924EFC5B8}">
      <dgm:prSet/>
      <dgm:spPr/>
      <dgm:t>
        <a:bodyPr/>
        <a:lstStyle/>
        <a:p>
          <a:r>
            <a:rPr lang="en-US"/>
            <a:t>Create_thread()</a:t>
          </a:r>
        </a:p>
      </dgm:t>
    </dgm:pt>
    <dgm:pt modelId="{AE89E568-D2DA-44FF-94BD-FAE03AE25FAE}" type="parTrans" cxnId="{529F8943-C401-4D84-A960-DC86D1EE3C69}">
      <dgm:prSet/>
      <dgm:spPr/>
      <dgm:t>
        <a:bodyPr/>
        <a:lstStyle/>
        <a:p>
          <a:endParaRPr lang="en-US"/>
        </a:p>
      </dgm:t>
    </dgm:pt>
    <dgm:pt modelId="{20492737-E8A4-4B5D-87F2-222F3D136401}" type="sibTrans" cxnId="{529F8943-C401-4D84-A960-DC86D1EE3C69}">
      <dgm:prSet/>
      <dgm:spPr/>
      <dgm:t>
        <a:bodyPr/>
        <a:lstStyle/>
        <a:p>
          <a:endParaRPr lang="en-US"/>
        </a:p>
      </dgm:t>
    </dgm:pt>
    <dgm:pt modelId="{40A22767-B8E6-4060-B51B-9B7893304306}">
      <dgm:prSet/>
      <dgm:spPr/>
      <dgm:t>
        <a:bodyPr/>
        <a:lstStyle/>
        <a:p>
          <a:r>
            <a:rPr lang="en-US"/>
            <a:t>Assoc_thread()</a:t>
          </a:r>
        </a:p>
      </dgm:t>
    </dgm:pt>
    <dgm:pt modelId="{85430CAC-B2A2-4AC0-9D35-779FF3D86AC2}" type="parTrans" cxnId="{7CC6094B-2EB4-497F-8569-1D1F152E8D40}">
      <dgm:prSet/>
      <dgm:spPr/>
      <dgm:t>
        <a:bodyPr/>
        <a:lstStyle/>
        <a:p>
          <a:endParaRPr lang="en-US"/>
        </a:p>
      </dgm:t>
    </dgm:pt>
    <dgm:pt modelId="{D7677FB4-0D19-437F-8390-418CE9D144C8}" type="sibTrans" cxnId="{7CC6094B-2EB4-497F-8569-1D1F152E8D40}">
      <dgm:prSet/>
      <dgm:spPr/>
      <dgm:t>
        <a:bodyPr/>
        <a:lstStyle/>
        <a:p>
          <a:endParaRPr lang="en-US"/>
        </a:p>
      </dgm:t>
    </dgm:pt>
    <dgm:pt modelId="{E9C1DF54-C32E-45D3-8482-AA4899364891}">
      <dgm:prSet/>
      <dgm:spPr/>
      <dgm:t>
        <a:bodyPr/>
        <a:lstStyle/>
        <a:p>
          <a:r>
            <a:rPr lang="en-US"/>
            <a:t>Add system calls for Mutex:</a:t>
          </a:r>
        </a:p>
      </dgm:t>
    </dgm:pt>
    <dgm:pt modelId="{D7CE6B39-D4A4-476B-AF3B-1B16F19F0E89}" type="parTrans" cxnId="{B7A1353C-6032-4574-ACD7-DD26158214AB}">
      <dgm:prSet/>
      <dgm:spPr/>
      <dgm:t>
        <a:bodyPr/>
        <a:lstStyle/>
        <a:p>
          <a:endParaRPr lang="en-US"/>
        </a:p>
      </dgm:t>
    </dgm:pt>
    <dgm:pt modelId="{05364434-D0C3-4903-8F9F-D00EFBB75FF1}" type="sibTrans" cxnId="{B7A1353C-6032-4574-ACD7-DD26158214A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19E916-A36A-4919-B34B-3DB15F2E5229}">
      <dgm:prSet/>
      <dgm:spPr/>
      <dgm:t>
        <a:bodyPr/>
        <a:lstStyle/>
        <a:p>
          <a:r>
            <a:rPr lang="en-US"/>
            <a:t>Create_mutex()</a:t>
          </a:r>
        </a:p>
      </dgm:t>
    </dgm:pt>
    <dgm:pt modelId="{39056FD8-EE78-4E86-9F89-EF75614C4ACD}" type="parTrans" cxnId="{625D3C0C-4BB2-4D89-BAA3-E0262F282F15}">
      <dgm:prSet/>
      <dgm:spPr/>
      <dgm:t>
        <a:bodyPr/>
        <a:lstStyle/>
        <a:p>
          <a:endParaRPr lang="en-US"/>
        </a:p>
      </dgm:t>
    </dgm:pt>
    <dgm:pt modelId="{50AD5AFC-51E2-4D17-84AB-B0CD04BA3E83}" type="sibTrans" cxnId="{625D3C0C-4BB2-4D89-BAA3-E0262F282F15}">
      <dgm:prSet/>
      <dgm:spPr/>
      <dgm:t>
        <a:bodyPr/>
        <a:lstStyle/>
        <a:p>
          <a:endParaRPr lang="en-US"/>
        </a:p>
      </dgm:t>
    </dgm:pt>
    <dgm:pt modelId="{527E3671-CBE5-473C-9FFF-B51286D7073D}">
      <dgm:prSet/>
      <dgm:spPr/>
      <dgm:t>
        <a:bodyPr/>
        <a:lstStyle/>
        <a:p>
          <a:r>
            <a:rPr lang="en-US"/>
            <a:t>Lock_mutex()</a:t>
          </a:r>
        </a:p>
      </dgm:t>
    </dgm:pt>
    <dgm:pt modelId="{17AB5EF7-8655-4FD8-B102-2846813F8BF9}" type="parTrans" cxnId="{50648C83-8505-4C6A-AD18-A9F3597CB7F3}">
      <dgm:prSet/>
      <dgm:spPr/>
      <dgm:t>
        <a:bodyPr/>
        <a:lstStyle/>
        <a:p>
          <a:endParaRPr lang="en-US"/>
        </a:p>
      </dgm:t>
    </dgm:pt>
    <dgm:pt modelId="{8C577293-2DF3-40C1-9E88-0AEC441D0CB1}" type="sibTrans" cxnId="{50648C83-8505-4C6A-AD18-A9F3597CB7F3}">
      <dgm:prSet/>
      <dgm:spPr/>
      <dgm:t>
        <a:bodyPr/>
        <a:lstStyle/>
        <a:p>
          <a:endParaRPr lang="en-US"/>
        </a:p>
      </dgm:t>
    </dgm:pt>
    <dgm:pt modelId="{B0EC300E-4171-4B40-B7D5-ADE6940FF157}">
      <dgm:prSet/>
      <dgm:spPr/>
      <dgm:t>
        <a:bodyPr/>
        <a:lstStyle/>
        <a:p>
          <a:r>
            <a:rPr lang="en-US"/>
            <a:t>UnLock_mutex()</a:t>
          </a:r>
          <a:br>
            <a:rPr lang="en-US"/>
          </a:br>
          <a:endParaRPr lang="en-US"/>
        </a:p>
      </dgm:t>
    </dgm:pt>
    <dgm:pt modelId="{5652B6E3-3BEC-4078-A152-1D4FED716552}" type="parTrans" cxnId="{4546F3F9-0437-42FC-9E1A-4425B8037475}">
      <dgm:prSet/>
      <dgm:spPr/>
      <dgm:t>
        <a:bodyPr/>
        <a:lstStyle/>
        <a:p>
          <a:endParaRPr lang="en-US"/>
        </a:p>
      </dgm:t>
    </dgm:pt>
    <dgm:pt modelId="{ED270631-EB54-49BA-977B-255EC4B126DD}" type="sibTrans" cxnId="{4546F3F9-0437-42FC-9E1A-4425B8037475}">
      <dgm:prSet/>
      <dgm:spPr/>
      <dgm:t>
        <a:bodyPr/>
        <a:lstStyle/>
        <a:p>
          <a:endParaRPr lang="en-US"/>
        </a:p>
      </dgm:t>
    </dgm:pt>
    <dgm:pt modelId="{A15B6017-AC9E-4991-9D27-61752056FC82}" type="pres">
      <dgm:prSet presAssocID="{B70FF17B-AB2C-435E-B53F-5086DA0379CC}" presName="Name0" presStyleCnt="0">
        <dgm:presLayoutVars>
          <dgm:animLvl val="lvl"/>
          <dgm:resizeHandles val="exact"/>
        </dgm:presLayoutVars>
      </dgm:prSet>
      <dgm:spPr/>
    </dgm:pt>
    <dgm:pt modelId="{D60CEC93-35F2-47A1-ABC7-2CF9C3057BD8}" type="pres">
      <dgm:prSet presAssocID="{E4E448A3-E09C-4291-8B6C-C8E1F439FE98}" presName="compositeNode" presStyleCnt="0">
        <dgm:presLayoutVars>
          <dgm:bulletEnabled val="1"/>
        </dgm:presLayoutVars>
      </dgm:prSet>
      <dgm:spPr/>
    </dgm:pt>
    <dgm:pt modelId="{2E48D881-112A-4B3F-8A90-AD64F0608130}" type="pres">
      <dgm:prSet presAssocID="{E4E448A3-E09C-4291-8B6C-C8E1F439FE98}" presName="bgRect" presStyleLbl="bgAccFollowNode1" presStyleIdx="0" presStyleCnt="3"/>
      <dgm:spPr/>
    </dgm:pt>
    <dgm:pt modelId="{B24AE343-C5BC-4882-B2E0-E73CE0F06C1B}" type="pres">
      <dgm:prSet presAssocID="{7F1290B3-7DBA-4860-A6ED-5EBC103C3A9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9A1B02A-C55F-4292-B60E-7E6B7E46A15B}" type="pres">
      <dgm:prSet presAssocID="{E4E448A3-E09C-4291-8B6C-C8E1F439FE98}" presName="bottomLine" presStyleLbl="alignNode1" presStyleIdx="1" presStyleCnt="6">
        <dgm:presLayoutVars/>
      </dgm:prSet>
      <dgm:spPr/>
    </dgm:pt>
    <dgm:pt modelId="{8F37603F-7DF7-4EA9-90C8-7C3CD7B6B3F0}" type="pres">
      <dgm:prSet presAssocID="{E4E448A3-E09C-4291-8B6C-C8E1F439FE98}" presName="nodeText" presStyleLbl="bgAccFollowNode1" presStyleIdx="0" presStyleCnt="3">
        <dgm:presLayoutVars>
          <dgm:bulletEnabled val="1"/>
        </dgm:presLayoutVars>
      </dgm:prSet>
      <dgm:spPr/>
    </dgm:pt>
    <dgm:pt modelId="{90F5ED1C-453D-45F1-92BA-E29309A583E0}" type="pres">
      <dgm:prSet presAssocID="{7F1290B3-7DBA-4860-A6ED-5EBC103C3A95}" presName="sibTrans" presStyleCnt="0"/>
      <dgm:spPr/>
    </dgm:pt>
    <dgm:pt modelId="{C8299D84-2983-4EA7-A7CC-8AAA890E5902}" type="pres">
      <dgm:prSet presAssocID="{98EF100E-DB7E-458E-B1DF-D7731AFDBB97}" presName="compositeNode" presStyleCnt="0">
        <dgm:presLayoutVars>
          <dgm:bulletEnabled val="1"/>
        </dgm:presLayoutVars>
      </dgm:prSet>
      <dgm:spPr/>
    </dgm:pt>
    <dgm:pt modelId="{5474673A-0BBE-4C00-9FC5-204D01702732}" type="pres">
      <dgm:prSet presAssocID="{98EF100E-DB7E-458E-B1DF-D7731AFDBB97}" presName="bgRect" presStyleLbl="bgAccFollowNode1" presStyleIdx="1" presStyleCnt="3"/>
      <dgm:spPr/>
    </dgm:pt>
    <dgm:pt modelId="{B50D6C66-67E2-47CA-A08C-C6C41526474E}" type="pres">
      <dgm:prSet presAssocID="{6DE6A397-2F0D-4A56-9D1B-A0BDD7CF968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8D38FF5-13B1-400E-A81A-919061813F44}" type="pres">
      <dgm:prSet presAssocID="{98EF100E-DB7E-458E-B1DF-D7731AFDBB97}" presName="bottomLine" presStyleLbl="alignNode1" presStyleIdx="3" presStyleCnt="6">
        <dgm:presLayoutVars/>
      </dgm:prSet>
      <dgm:spPr/>
    </dgm:pt>
    <dgm:pt modelId="{47FE8609-6224-464C-8DB2-027E3D0DB9EF}" type="pres">
      <dgm:prSet presAssocID="{98EF100E-DB7E-458E-B1DF-D7731AFDBB97}" presName="nodeText" presStyleLbl="bgAccFollowNode1" presStyleIdx="1" presStyleCnt="3">
        <dgm:presLayoutVars>
          <dgm:bulletEnabled val="1"/>
        </dgm:presLayoutVars>
      </dgm:prSet>
      <dgm:spPr/>
    </dgm:pt>
    <dgm:pt modelId="{3ACA7E6C-344A-47BD-96A6-D961DEAC230A}" type="pres">
      <dgm:prSet presAssocID="{6DE6A397-2F0D-4A56-9D1B-A0BDD7CF9681}" presName="sibTrans" presStyleCnt="0"/>
      <dgm:spPr/>
    </dgm:pt>
    <dgm:pt modelId="{1DB34F77-CF9C-4F9C-BC5B-EC57A3F2303F}" type="pres">
      <dgm:prSet presAssocID="{E9C1DF54-C32E-45D3-8482-AA4899364891}" presName="compositeNode" presStyleCnt="0">
        <dgm:presLayoutVars>
          <dgm:bulletEnabled val="1"/>
        </dgm:presLayoutVars>
      </dgm:prSet>
      <dgm:spPr/>
    </dgm:pt>
    <dgm:pt modelId="{EE96BDD4-7A76-4EE2-830A-FD878582C643}" type="pres">
      <dgm:prSet presAssocID="{E9C1DF54-C32E-45D3-8482-AA4899364891}" presName="bgRect" presStyleLbl="bgAccFollowNode1" presStyleIdx="2" presStyleCnt="3"/>
      <dgm:spPr/>
    </dgm:pt>
    <dgm:pt modelId="{A25BB168-19DF-4128-877D-CFCD19A286B4}" type="pres">
      <dgm:prSet presAssocID="{05364434-D0C3-4903-8F9F-D00EFBB75FF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72F3C1A-59F1-4CCF-81E3-4051DB9169E7}" type="pres">
      <dgm:prSet presAssocID="{E9C1DF54-C32E-45D3-8482-AA4899364891}" presName="bottomLine" presStyleLbl="alignNode1" presStyleIdx="5" presStyleCnt="6">
        <dgm:presLayoutVars/>
      </dgm:prSet>
      <dgm:spPr/>
    </dgm:pt>
    <dgm:pt modelId="{642554BD-B77C-488C-867D-948A21AF9B15}" type="pres">
      <dgm:prSet presAssocID="{E9C1DF54-C32E-45D3-8482-AA489936489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3FACB05-6175-4B5C-BAC1-0FFE61929BE7}" type="presOf" srcId="{40A22767-B8E6-4060-B51B-9B7893304306}" destId="{47FE8609-6224-464C-8DB2-027E3D0DB9EF}" srcOrd="0" destOrd="2" presId="urn:microsoft.com/office/officeart/2016/7/layout/BasicLinearProcessNumbered"/>
    <dgm:cxn modelId="{4B6B3C09-ABB7-42B0-B14D-ADCA242979E4}" type="presOf" srcId="{2F19E916-A36A-4919-B34B-3DB15F2E5229}" destId="{642554BD-B77C-488C-867D-948A21AF9B15}" srcOrd="0" destOrd="1" presId="urn:microsoft.com/office/officeart/2016/7/layout/BasicLinearProcessNumbered"/>
    <dgm:cxn modelId="{4621C90B-41DD-4D2E-99D0-A45A37B5EA8A}" srcId="{E4E448A3-E09C-4291-8B6C-C8E1F439FE98}" destId="{9D6453D8-59F8-4F94-B74D-282D0F36A742}" srcOrd="1" destOrd="0" parTransId="{00C9B8D2-3A08-4F0B-AD13-AC26A47993FA}" sibTransId="{E2598FE0-7CF7-4688-A996-C4134A2D04C3}"/>
    <dgm:cxn modelId="{625D3C0C-4BB2-4D89-BAA3-E0262F282F15}" srcId="{E9C1DF54-C32E-45D3-8482-AA4899364891}" destId="{2F19E916-A36A-4919-B34B-3DB15F2E5229}" srcOrd="0" destOrd="0" parTransId="{39056FD8-EE78-4E86-9F89-EF75614C4ACD}" sibTransId="{50AD5AFC-51E2-4D17-84AB-B0CD04BA3E83}"/>
    <dgm:cxn modelId="{D95FA60C-40AA-425E-940C-657C47990BD8}" type="presOf" srcId="{E4E448A3-E09C-4291-8B6C-C8E1F439FE98}" destId="{8F37603F-7DF7-4EA9-90C8-7C3CD7B6B3F0}" srcOrd="1" destOrd="0" presId="urn:microsoft.com/office/officeart/2016/7/layout/BasicLinearProcessNumbered"/>
    <dgm:cxn modelId="{BD3FD129-6038-47C0-B565-145DFF8DF274}" type="presOf" srcId="{B70FF17B-AB2C-435E-B53F-5086DA0379CC}" destId="{A15B6017-AC9E-4991-9D27-61752056FC82}" srcOrd="0" destOrd="0" presId="urn:microsoft.com/office/officeart/2016/7/layout/BasicLinearProcessNumbered"/>
    <dgm:cxn modelId="{B7A1353C-6032-4574-ACD7-DD26158214AB}" srcId="{B70FF17B-AB2C-435E-B53F-5086DA0379CC}" destId="{E9C1DF54-C32E-45D3-8482-AA4899364891}" srcOrd="2" destOrd="0" parTransId="{D7CE6B39-D4A4-476B-AF3B-1B16F19F0E89}" sibTransId="{05364434-D0C3-4903-8F9F-D00EFBB75FF1}"/>
    <dgm:cxn modelId="{8D6F0841-3209-4515-99C2-F38248DDD789}" type="presOf" srcId="{E4E448A3-E09C-4291-8B6C-C8E1F439FE98}" destId="{2E48D881-112A-4B3F-8A90-AD64F0608130}" srcOrd="0" destOrd="0" presId="urn:microsoft.com/office/officeart/2016/7/layout/BasicLinearProcessNumbered"/>
    <dgm:cxn modelId="{529F8943-C401-4D84-A960-DC86D1EE3C69}" srcId="{98EF100E-DB7E-458E-B1DF-D7731AFDBB97}" destId="{13A7A055-509C-4EB9-8432-103924EFC5B8}" srcOrd="0" destOrd="0" parTransId="{AE89E568-D2DA-44FF-94BD-FAE03AE25FAE}" sibTransId="{20492737-E8A4-4B5D-87F2-222F3D136401}"/>
    <dgm:cxn modelId="{7CC6094B-2EB4-497F-8569-1D1F152E8D40}" srcId="{98EF100E-DB7E-458E-B1DF-D7731AFDBB97}" destId="{40A22767-B8E6-4060-B51B-9B7893304306}" srcOrd="1" destOrd="0" parTransId="{85430CAC-B2A2-4AC0-9D35-779FF3D86AC2}" sibTransId="{D7677FB4-0D19-437F-8390-418CE9D144C8}"/>
    <dgm:cxn modelId="{BAD5C150-2985-485F-A0A1-1DB151579E09}" srcId="{B70FF17B-AB2C-435E-B53F-5086DA0379CC}" destId="{E4E448A3-E09C-4291-8B6C-C8E1F439FE98}" srcOrd="0" destOrd="0" parTransId="{6A29A320-34DC-46B6-A046-110E5C4724FE}" sibTransId="{7F1290B3-7DBA-4860-A6ED-5EBC103C3A95}"/>
    <dgm:cxn modelId="{F8047D52-B1F9-42BD-9E22-D95466F43349}" srcId="{E4E448A3-E09C-4291-8B6C-C8E1F439FE98}" destId="{C3B45E79-17EB-4497-9D11-1D9D29156140}" srcOrd="0" destOrd="0" parTransId="{4DE4FC20-F60E-4C83-BCAD-1D2EB224D83D}" sibTransId="{D38931FE-73DD-46B0-8095-993346C88546}"/>
    <dgm:cxn modelId="{50648C83-8505-4C6A-AD18-A9F3597CB7F3}" srcId="{E9C1DF54-C32E-45D3-8482-AA4899364891}" destId="{527E3671-CBE5-473C-9FFF-B51286D7073D}" srcOrd="1" destOrd="0" parTransId="{17AB5EF7-8655-4FD8-B102-2846813F8BF9}" sibTransId="{8C577293-2DF3-40C1-9E88-0AEC441D0CB1}"/>
    <dgm:cxn modelId="{81F6338C-3D4C-45BA-A105-DBC15CA356B5}" type="presOf" srcId="{B0EC300E-4171-4B40-B7D5-ADE6940FF157}" destId="{642554BD-B77C-488C-867D-948A21AF9B15}" srcOrd="0" destOrd="3" presId="urn:microsoft.com/office/officeart/2016/7/layout/BasicLinearProcessNumbered"/>
    <dgm:cxn modelId="{E0EF8791-0813-47D8-897E-149535972193}" type="presOf" srcId="{527E3671-CBE5-473C-9FFF-B51286D7073D}" destId="{642554BD-B77C-488C-867D-948A21AF9B15}" srcOrd="0" destOrd="2" presId="urn:microsoft.com/office/officeart/2016/7/layout/BasicLinearProcessNumbered"/>
    <dgm:cxn modelId="{43B16A9B-88D3-4913-9C89-8CC85126EF5B}" type="presOf" srcId="{98EF100E-DB7E-458E-B1DF-D7731AFDBB97}" destId="{5474673A-0BBE-4C00-9FC5-204D01702732}" srcOrd="0" destOrd="0" presId="urn:microsoft.com/office/officeart/2016/7/layout/BasicLinearProcessNumbered"/>
    <dgm:cxn modelId="{17CBEB9F-2B9A-4C63-AE8E-025BB673EB32}" type="presOf" srcId="{98EF100E-DB7E-458E-B1DF-D7731AFDBB97}" destId="{47FE8609-6224-464C-8DB2-027E3D0DB9EF}" srcOrd="1" destOrd="0" presId="urn:microsoft.com/office/officeart/2016/7/layout/BasicLinearProcessNumbered"/>
    <dgm:cxn modelId="{12EE91A1-2F36-49F9-9CEB-A15BCF43F7F2}" type="presOf" srcId="{9D6453D8-59F8-4F94-B74D-282D0F36A742}" destId="{8F37603F-7DF7-4EA9-90C8-7C3CD7B6B3F0}" srcOrd="0" destOrd="2" presId="urn:microsoft.com/office/officeart/2016/7/layout/BasicLinearProcessNumbered"/>
    <dgm:cxn modelId="{A121CAAD-7886-4609-A413-7C1955F59A0C}" type="presOf" srcId="{C3B45E79-17EB-4497-9D11-1D9D29156140}" destId="{8F37603F-7DF7-4EA9-90C8-7C3CD7B6B3F0}" srcOrd="0" destOrd="1" presId="urn:microsoft.com/office/officeart/2016/7/layout/BasicLinearProcessNumbered"/>
    <dgm:cxn modelId="{ED983FC0-7C0B-4EB2-992B-B74A37285399}" type="presOf" srcId="{05364434-D0C3-4903-8F9F-D00EFBB75FF1}" destId="{A25BB168-19DF-4128-877D-CFCD19A286B4}" srcOrd="0" destOrd="0" presId="urn:microsoft.com/office/officeart/2016/7/layout/BasicLinearProcessNumbered"/>
    <dgm:cxn modelId="{3E39B8C0-86F2-4566-8A29-90046DD0676C}" type="presOf" srcId="{13A7A055-509C-4EB9-8432-103924EFC5B8}" destId="{47FE8609-6224-464C-8DB2-027E3D0DB9EF}" srcOrd="0" destOrd="1" presId="urn:microsoft.com/office/officeart/2016/7/layout/BasicLinearProcessNumbered"/>
    <dgm:cxn modelId="{66DFA8D4-4AFD-45FC-BC1F-2E12AC81EFD0}" type="presOf" srcId="{E9C1DF54-C32E-45D3-8482-AA4899364891}" destId="{642554BD-B77C-488C-867D-948A21AF9B15}" srcOrd="1" destOrd="0" presId="urn:microsoft.com/office/officeart/2016/7/layout/BasicLinearProcessNumbered"/>
    <dgm:cxn modelId="{E06D70D7-BED2-4C3F-8DAD-A4CEDB613521}" type="presOf" srcId="{7F1290B3-7DBA-4860-A6ED-5EBC103C3A95}" destId="{B24AE343-C5BC-4882-B2E0-E73CE0F06C1B}" srcOrd="0" destOrd="0" presId="urn:microsoft.com/office/officeart/2016/7/layout/BasicLinearProcessNumbered"/>
    <dgm:cxn modelId="{C6CE3AED-57EA-4512-B476-0C9B4E603BBB}" srcId="{B70FF17B-AB2C-435E-B53F-5086DA0379CC}" destId="{98EF100E-DB7E-458E-B1DF-D7731AFDBB97}" srcOrd="1" destOrd="0" parTransId="{BB541AB8-2740-4512-A59A-64FC0F759AF5}" sibTransId="{6DE6A397-2F0D-4A56-9D1B-A0BDD7CF9681}"/>
    <dgm:cxn modelId="{53E088F8-36DB-47BF-B666-064B99362DD7}" type="presOf" srcId="{6DE6A397-2F0D-4A56-9D1B-A0BDD7CF9681}" destId="{B50D6C66-67E2-47CA-A08C-C6C41526474E}" srcOrd="0" destOrd="0" presId="urn:microsoft.com/office/officeart/2016/7/layout/BasicLinearProcessNumbered"/>
    <dgm:cxn modelId="{4546F3F9-0437-42FC-9E1A-4425B8037475}" srcId="{E9C1DF54-C32E-45D3-8482-AA4899364891}" destId="{B0EC300E-4171-4B40-B7D5-ADE6940FF157}" srcOrd="2" destOrd="0" parTransId="{5652B6E3-3BEC-4078-A152-1D4FED716552}" sibTransId="{ED270631-EB54-49BA-977B-255EC4B126DD}"/>
    <dgm:cxn modelId="{719D4BFA-E7BB-4CCE-8206-C8ABB93AC6BC}" type="presOf" srcId="{E9C1DF54-C32E-45D3-8482-AA4899364891}" destId="{EE96BDD4-7A76-4EE2-830A-FD878582C643}" srcOrd="0" destOrd="0" presId="urn:microsoft.com/office/officeart/2016/7/layout/BasicLinearProcessNumbered"/>
    <dgm:cxn modelId="{3B03FC34-955E-4B69-8C25-998BDB06B70C}" type="presParOf" srcId="{A15B6017-AC9E-4991-9D27-61752056FC82}" destId="{D60CEC93-35F2-47A1-ABC7-2CF9C3057BD8}" srcOrd="0" destOrd="0" presId="urn:microsoft.com/office/officeart/2016/7/layout/BasicLinearProcessNumbered"/>
    <dgm:cxn modelId="{7A91DE16-D8BF-4CF4-9A10-9FA4F1528729}" type="presParOf" srcId="{D60CEC93-35F2-47A1-ABC7-2CF9C3057BD8}" destId="{2E48D881-112A-4B3F-8A90-AD64F0608130}" srcOrd="0" destOrd="0" presId="urn:microsoft.com/office/officeart/2016/7/layout/BasicLinearProcessNumbered"/>
    <dgm:cxn modelId="{6CEC9894-26AD-4D7F-84AC-7A846715F17C}" type="presParOf" srcId="{D60CEC93-35F2-47A1-ABC7-2CF9C3057BD8}" destId="{B24AE343-C5BC-4882-B2E0-E73CE0F06C1B}" srcOrd="1" destOrd="0" presId="urn:microsoft.com/office/officeart/2016/7/layout/BasicLinearProcessNumbered"/>
    <dgm:cxn modelId="{399A6BF2-FE16-4568-834B-375AF86AE227}" type="presParOf" srcId="{D60CEC93-35F2-47A1-ABC7-2CF9C3057BD8}" destId="{F9A1B02A-C55F-4292-B60E-7E6B7E46A15B}" srcOrd="2" destOrd="0" presId="urn:microsoft.com/office/officeart/2016/7/layout/BasicLinearProcessNumbered"/>
    <dgm:cxn modelId="{682D2432-056A-407B-A237-A8F2BCDC5378}" type="presParOf" srcId="{D60CEC93-35F2-47A1-ABC7-2CF9C3057BD8}" destId="{8F37603F-7DF7-4EA9-90C8-7C3CD7B6B3F0}" srcOrd="3" destOrd="0" presId="urn:microsoft.com/office/officeart/2016/7/layout/BasicLinearProcessNumbered"/>
    <dgm:cxn modelId="{62CE1995-B99F-4DEC-992B-C881A21CEB32}" type="presParOf" srcId="{A15B6017-AC9E-4991-9D27-61752056FC82}" destId="{90F5ED1C-453D-45F1-92BA-E29309A583E0}" srcOrd="1" destOrd="0" presId="urn:microsoft.com/office/officeart/2016/7/layout/BasicLinearProcessNumbered"/>
    <dgm:cxn modelId="{917BF859-239B-44C2-A216-F2CCFF7556D2}" type="presParOf" srcId="{A15B6017-AC9E-4991-9D27-61752056FC82}" destId="{C8299D84-2983-4EA7-A7CC-8AAA890E5902}" srcOrd="2" destOrd="0" presId="urn:microsoft.com/office/officeart/2016/7/layout/BasicLinearProcessNumbered"/>
    <dgm:cxn modelId="{D54FB5F1-E24E-4C70-81D8-9A3EE9AC59F3}" type="presParOf" srcId="{C8299D84-2983-4EA7-A7CC-8AAA890E5902}" destId="{5474673A-0BBE-4C00-9FC5-204D01702732}" srcOrd="0" destOrd="0" presId="urn:microsoft.com/office/officeart/2016/7/layout/BasicLinearProcessNumbered"/>
    <dgm:cxn modelId="{F4821DDE-0C87-4888-82EE-F0DD3D0875E2}" type="presParOf" srcId="{C8299D84-2983-4EA7-A7CC-8AAA890E5902}" destId="{B50D6C66-67E2-47CA-A08C-C6C41526474E}" srcOrd="1" destOrd="0" presId="urn:microsoft.com/office/officeart/2016/7/layout/BasicLinearProcessNumbered"/>
    <dgm:cxn modelId="{B8D0A458-986E-42EE-9C24-CDE7F56FC7F8}" type="presParOf" srcId="{C8299D84-2983-4EA7-A7CC-8AAA890E5902}" destId="{C8D38FF5-13B1-400E-A81A-919061813F44}" srcOrd="2" destOrd="0" presId="urn:microsoft.com/office/officeart/2016/7/layout/BasicLinearProcessNumbered"/>
    <dgm:cxn modelId="{169A461F-41E1-459E-B438-0725350B95A6}" type="presParOf" srcId="{C8299D84-2983-4EA7-A7CC-8AAA890E5902}" destId="{47FE8609-6224-464C-8DB2-027E3D0DB9EF}" srcOrd="3" destOrd="0" presId="urn:microsoft.com/office/officeart/2016/7/layout/BasicLinearProcessNumbered"/>
    <dgm:cxn modelId="{55EA91B1-3B63-4960-9345-CB8F85F9D72B}" type="presParOf" srcId="{A15B6017-AC9E-4991-9D27-61752056FC82}" destId="{3ACA7E6C-344A-47BD-96A6-D961DEAC230A}" srcOrd="3" destOrd="0" presId="urn:microsoft.com/office/officeart/2016/7/layout/BasicLinearProcessNumbered"/>
    <dgm:cxn modelId="{84F36A87-5AF1-4E3E-982D-3D23903B9013}" type="presParOf" srcId="{A15B6017-AC9E-4991-9D27-61752056FC82}" destId="{1DB34F77-CF9C-4F9C-BC5B-EC57A3F2303F}" srcOrd="4" destOrd="0" presId="urn:microsoft.com/office/officeart/2016/7/layout/BasicLinearProcessNumbered"/>
    <dgm:cxn modelId="{8628F6E0-6959-4AF8-8BDF-F4273ED7A947}" type="presParOf" srcId="{1DB34F77-CF9C-4F9C-BC5B-EC57A3F2303F}" destId="{EE96BDD4-7A76-4EE2-830A-FD878582C643}" srcOrd="0" destOrd="0" presId="urn:microsoft.com/office/officeart/2016/7/layout/BasicLinearProcessNumbered"/>
    <dgm:cxn modelId="{0D40B3F0-E72A-47A7-B4B5-060B95373AB0}" type="presParOf" srcId="{1DB34F77-CF9C-4F9C-BC5B-EC57A3F2303F}" destId="{A25BB168-19DF-4128-877D-CFCD19A286B4}" srcOrd="1" destOrd="0" presId="urn:microsoft.com/office/officeart/2016/7/layout/BasicLinearProcessNumbered"/>
    <dgm:cxn modelId="{0F81D7DB-3AF5-487A-8875-7BEA56016DAB}" type="presParOf" srcId="{1DB34F77-CF9C-4F9C-BC5B-EC57A3F2303F}" destId="{072F3C1A-59F1-4CCF-81E3-4051DB9169E7}" srcOrd="2" destOrd="0" presId="urn:microsoft.com/office/officeart/2016/7/layout/BasicLinearProcessNumbered"/>
    <dgm:cxn modelId="{34AC6F92-E617-4CFD-BDF4-09C53FB6FD4B}" type="presParOf" srcId="{1DB34F77-CF9C-4F9C-BC5B-EC57A3F2303F}" destId="{642554BD-B77C-488C-867D-948A21AF9B1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84EAE6-F66D-4CAE-98EB-282B8A659E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27AEDA-7E94-495C-A095-FE081059CD22}">
      <dgm:prSet/>
      <dgm:spPr/>
      <dgm:t>
        <a:bodyPr/>
        <a:lstStyle/>
        <a:p>
          <a:pPr rtl="0"/>
          <a:r>
            <a:rPr lang="en-US" dirty="0" err="1"/>
            <a:t>thread_create</a:t>
          </a:r>
          <a:r>
            <a:rPr lang="en-US" dirty="0"/>
            <a:t> creates a new user stack, and supplies it to the clone() function.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040D87B4-BCEC-47B2-A80F-21E55244CF0F}" type="parTrans" cxnId="{A153B2EB-BC2C-405D-B727-F3C2519E1568}">
      <dgm:prSet/>
      <dgm:spPr/>
      <dgm:t>
        <a:bodyPr/>
        <a:lstStyle/>
        <a:p>
          <a:endParaRPr lang="en-US"/>
        </a:p>
      </dgm:t>
    </dgm:pt>
    <dgm:pt modelId="{9A194E1A-5A24-453C-A5E1-F1E8E70F094C}" type="sibTrans" cxnId="{A153B2EB-BC2C-405D-B727-F3C2519E1568}">
      <dgm:prSet/>
      <dgm:spPr/>
      <dgm:t>
        <a:bodyPr/>
        <a:lstStyle/>
        <a:p>
          <a:endParaRPr lang="en-US"/>
        </a:p>
      </dgm:t>
    </dgm:pt>
    <dgm:pt modelId="{0B15A0F9-3F1A-438E-8AB2-ACBFD1C76745}">
      <dgm:prSet/>
      <dgm:spPr/>
      <dgm:t>
        <a:bodyPr/>
        <a:lstStyle/>
        <a:p>
          <a:pPr rtl="0"/>
          <a:r>
            <a:rPr lang="en-US" dirty="0"/>
            <a:t>There is a struct of </a:t>
          </a:r>
          <a:r>
            <a:rPr lang="en-US" dirty="0" err="1"/>
            <a:t>threadTable</a:t>
          </a:r>
          <a:r>
            <a:rPr lang="en-US" dirty="0"/>
            <a:t> array that stores all the threads we create.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0745D2F1-AAEA-4185-9FCB-960B4BF3CB27}" type="parTrans" cxnId="{309E6B74-F950-44E1-A524-AB1A69BDAFA4}">
      <dgm:prSet/>
      <dgm:spPr/>
      <dgm:t>
        <a:bodyPr/>
        <a:lstStyle/>
        <a:p>
          <a:endParaRPr lang="en-US"/>
        </a:p>
      </dgm:t>
    </dgm:pt>
    <dgm:pt modelId="{F551B232-6BD1-46B6-BE6A-4A2A5C015317}" type="sibTrans" cxnId="{309E6B74-F950-44E1-A524-AB1A69BDAFA4}">
      <dgm:prSet/>
      <dgm:spPr/>
      <dgm:t>
        <a:bodyPr/>
        <a:lstStyle/>
        <a:p>
          <a:endParaRPr lang="en-US"/>
        </a:p>
      </dgm:t>
    </dgm:pt>
    <dgm:pt modelId="{E05676F1-074B-4C96-9D00-F400F63DED5D}">
      <dgm:prSet/>
      <dgm:spPr/>
      <dgm:t>
        <a:bodyPr/>
        <a:lstStyle/>
        <a:p>
          <a:pPr rtl="0"/>
          <a:r>
            <a:rPr lang="en-US" dirty="0"/>
            <a:t>As the join() begins, the threads are removed </a:t>
          </a:r>
          <a:br>
            <a:rPr lang="en-US" dirty="0">
              <a:latin typeface="Calibri Light" panose="020F0302020204030204"/>
            </a:rPr>
          </a:br>
          <a:r>
            <a:rPr lang="en-US" dirty="0"/>
            <a:t>from the array.</a:t>
          </a:r>
        </a:p>
      </dgm:t>
    </dgm:pt>
    <dgm:pt modelId="{D3ACB94F-4456-487B-891E-850C64258AF5}" type="parTrans" cxnId="{4DA1BAEE-64C4-470F-A0B8-73A499D67189}">
      <dgm:prSet/>
      <dgm:spPr/>
      <dgm:t>
        <a:bodyPr/>
        <a:lstStyle/>
        <a:p>
          <a:endParaRPr lang="en-US"/>
        </a:p>
      </dgm:t>
    </dgm:pt>
    <dgm:pt modelId="{762F97B6-A975-4C17-B42C-DD750421386B}" type="sibTrans" cxnId="{4DA1BAEE-64C4-470F-A0B8-73A499D67189}">
      <dgm:prSet/>
      <dgm:spPr/>
      <dgm:t>
        <a:bodyPr/>
        <a:lstStyle/>
        <a:p>
          <a:endParaRPr lang="en-US"/>
        </a:p>
      </dgm:t>
    </dgm:pt>
    <dgm:pt modelId="{5A9FD08F-D3A2-4C26-BE43-9A9D03407B02}" type="pres">
      <dgm:prSet presAssocID="{4D84EAE6-F66D-4CAE-98EB-282B8A659EE4}" presName="linear" presStyleCnt="0">
        <dgm:presLayoutVars>
          <dgm:animLvl val="lvl"/>
          <dgm:resizeHandles val="exact"/>
        </dgm:presLayoutVars>
      </dgm:prSet>
      <dgm:spPr/>
    </dgm:pt>
    <dgm:pt modelId="{47F28BDD-A2A4-49D7-9021-F0BA23571703}" type="pres">
      <dgm:prSet presAssocID="{DA27AEDA-7E94-495C-A095-FE081059CD2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B586F1-6B63-4ED7-97B1-F7EF86E2DEBA}" type="pres">
      <dgm:prSet presAssocID="{9A194E1A-5A24-453C-A5E1-F1E8E70F094C}" presName="spacer" presStyleCnt="0"/>
      <dgm:spPr/>
    </dgm:pt>
    <dgm:pt modelId="{5D6D4415-67D4-4A7A-A7C8-6D5ECBFF874E}" type="pres">
      <dgm:prSet presAssocID="{0B15A0F9-3F1A-438E-8AB2-ACBFD1C767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12751A-076C-4547-AB52-B3851C22E27C}" type="pres">
      <dgm:prSet presAssocID="{F551B232-6BD1-46B6-BE6A-4A2A5C015317}" presName="spacer" presStyleCnt="0"/>
      <dgm:spPr/>
    </dgm:pt>
    <dgm:pt modelId="{1C6F30EB-3407-43DC-983D-F29FC890B049}" type="pres">
      <dgm:prSet presAssocID="{E05676F1-074B-4C96-9D00-F400F63DED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9E6B74-F950-44E1-A524-AB1A69BDAFA4}" srcId="{4D84EAE6-F66D-4CAE-98EB-282B8A659EE4}" destId="{0B15A0F9-3F1A-438E-8AB2-ACBFD1C76745}" srcOrd="1" destOrd="0" parTransId="{0745D2F1-AAEA-4185-9FCB-960B4BF3CB27}" sibTransId="{F551B232-6BD1-46B6-BE6A-4A2A5C015317}"/>
    <dgm:cxn modelId="{A6AFDD9B-1AF4-4B83-B4F7-6606A6CC8DBE}" type="presOf" srcId="{DA27AEDA-7E94-495C-A095-FE081059CD22}" destId="{47F28BDD-A2A4-49D7-9021-F0BA23571703}" srcOrd="0" destOrd="0" presId="urn:microsoft.com/office/officeart/2005/8/layout/vList2"/>
    <dgm:cxn modelId="{CBE4A3B4-684B-4E2D-9C89-D15A41061717}" type="presOf" srcId="{E05676F1-074B-4C96-9D00-F400F63DED5D}" destId="{1C6F30EB-3407-43DC-983D-F29FC890B049}" srcOrd="0" destOrd="0" presId="urn:microsoft.com/office/officeart/2005/8/layout/vList2"/>
    <dgm:cxn modelId="{9271EED6-5854-418F-9E4F-98F105C8684C}" type="presOf" srcId="{4D84EAE6-F66D-4CAE-98EB-282B8A659EE4}" destId="{5A9FD08F-D3A2-4C26-BE43-9A9D03407B02}" srcOrd="0" destOrd="0" presId="urn:microsoft.com/office/officeart/2005/8/layout/vList2"/>
    <dgm:cxn modelId="{A153B2EB-BC2C-405D-B727-F3C2519E1568}" srcId="{4D84EAE6-F66D-4CAE-98EB-282B8A659EE4}" destId="{DA27AEDA-7E94-495C-A095-FE081059CD22}" srcOrd="0" destOrd="0" parTransId="{040D87B4-BCEC-47B2-A80F-21E55244CF0F}" sibTransId="{9A194E1A-5A24-453C-A5E1-F1E8E70F094C}"/>
    <dgm:cxn modelId="{4DA1BAEE-64C4-470F-A0B8-73A499D67189}" srcId="{4D84EAE6-F66D-4CAE-98EB-282B8A659EE4}" destId="{E05676F1-074B-4C96-9D00-F400F63DED5D}" srcOrd="2" destOrd="0" parTransId="{D3ACB94F-4456-487B-891E-850C64258AF5}" sibTransId="{762F97B6-A975-4C17-B42C-DD750421386B}"/>
    <dgm:cxn modelId="{6F6511F2-0ECE-49F8-9329-0511E607AD44}" type="presOf" srcId="{0B15A0F9-3F1A-438E-8AB2-ACBFD1C76745}" destId="{5D6D4415-67D4-4A7A-A7C8-6D5ECBFF874E}" srcOrd="0" destOrd="0" presId="urn:microsoft.com/office/officeart/2005/8/layout/vList2"/>
    <dgm:cxn modelId="{D5D96B32-DB84-46C5-A4F2-8CF87DA8CDFD}" type="presParOf" srcId="{5A9FD08F-D3A2-4C26-BE43-9A9D03407B02}" destId="{47F28BDD-A2A4-49D7-9021-F0BA23571703}" srcOrd="0" destOrd="0" presId="urn:microsoft.com/office/officeart/2005/8/layout/vList2"/>
    <dgm:cxn modelId="{D7525A2E-AF6B-4CE6-817A-0B3087356673}" type="presParOf" srcId="{5A9FD08F-D3A2-4C26-BE43-9A9D03407B02}" destId="{6EB586F1-6B63-4ED7-97B1-F7EF86E2DEBA}" srcOrd="1" destOrd="0" presId="urn:microsoft.com/office/officeart/2005/8/layout/vList2"/>
    <dgm:cxn modelId="{45335A98-6B0E-4EAF-90EF-8831715FC208}" type="presParOf" srcId="{5A9FD08F-D3A2-4C26-BE43-9A9D03407B02}" destId="{5D6D4415-67D4-4A7A-A7C8-6D5ECBFF874E}" srcOrd="2" destOrd="0" presId="urn:microsoft.com/office/officeart/2005/8/layout/vList2"/>
    <dgm:cxn modelId="{1285331D-D80E-42A3-8796-3C867869E2E8}" type="presParOf" srcId="{5A9FD08F-D3A2-4C26-BE43-9A9D03407B02}" destId="{CB12751A-076C-4547-AB52-B3851C22E27C}" srcOrd="3" destOrd="0" presId="urn:microsoft.com/office/officeart/2005/8/layout/vList2"/>
    <dgm:cxn modelId="{2532120B-C1DE-4D50-995C-C123085594FA}" type="presParOf" srcId="{5A9FD08F-D3A2-4C26-BE43-9A9D03407B02}" destId="{1C6F30EB-3407-43DC-983D-F29FC890B0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FF17B-AB2C-435E-B53F-5086DA0379C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E448A3-E09C-4291-8B6C-C8E1F439FE98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Add </a:t>
          </a:r>
        </a:p>
      </dgm:t>
    </dgm:pt>
    <dgm:pt modelId="{6A29A320-34DC-46B6-A046-110E5C4724FE}" type="parTrans" cxnId="{BAD5C150-2985-485F-A0A1-1DB151579E09}">
      <dgm:prSet/>
      <dgm:spPr/>
      <dgm:t>
        <a:bodyPr/>
        <a:lstStyle/>
        <a:p>
          <a:endParaRPr lang="en-US"/>
        </a:p>
      </dgm:t>
    </dgm:pt>
    <dgm:pt modelId="{7F1290B3-7DBA-4860-A6ED-5EBC103C3A95}" type="sibTrans" cxnId="{BAD5C150-2985-485F-A0A1-1DB151579E0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F19E916-A36A-4919-B34B-3DB15F2E5229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Red-Black Tree structure </a:t>
          </a:r>
        </a:p>
      </dgm:t>
    </dgm:pt>
    <dgm:pt modelId="{39056FD8-EE78-4E86-9F89-EF75614C4ACD}" type="parTrans" cxnId="{625D3C0C-4BB2-4D89-BAA3-E0262F282F15}">
      <dgm:prSet/>
      <dgm:spPr/>
      <dgm:t>
        <a:bodyPr/>
        <a:lstStyle/>
        <a:p>
          <a:endParaRPr lang="en-US"/>
        </a:p>
      </dgm:t>
    </dgm:pt>
    <dgm:pt modelId="{50AD5AFC-51E2-4D17-84AB-B0CD04BA3E83}" type="sibTrans" cxnId="{625D3C0C-4BB2-4D89-BAA3-E0262F282F15}">
      <dgm:prSet/>
      <dgm:spPr/>
      <dgm:t>
        <a:bodyPr/>
        <a:lstStyle/>
        <a:p>
          <a:endParaRPr lang="en-US"/>
        </a:p>
      </dgm:t>
    </dgm:pt>
    <dgm:pt modelId="{527E3671-CBE5-473C-9FFF-B51286D7073D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 err="1"/>
            <a:t>virtual_runtime</a:t>
          </a:r>
          <a:r>
            <a:rPr lang="en-US" dirty="0"/>
            <a:t> variable to each process</a:t>
          </a:r>
        </a:p>
      </dgm:t>
    </dgm:pt>
    <dgm:pt modelId="{17AB5EF7-8655-4FD8-B102-2846813F8BF9}" type="parTrans" cxnId="{50648C83-8505-4C6A-AD18-A9F3597CB7F3}">
      <dgm:prSet/>
      <dgm:spPr/>
      <dgm:t>
        <a:bodyPr/>
        <a:lstStyle/>
        <a:p>
          <a:endParaRPr lang="en-US"/>
        </a:p>
      </dgm:t>
    </dgm:pt>
    <dgm:pt modelId="{8C577293-2DF3-40C1-9E88-0AEC441D0CB1}" type="sibTrans" cxnId="{50648C83-8505-4C6A-AD18-A9F3597CB7F3}">
      <dgm:prSet/>
      <dgm:spPr/>
      <dgm:t>
        <a:bodyPr/>
        <a:lstStyle/>
        <a:p>
          <a:endParaRPr lang="en-US"/>
        </a:p>
      </dgm:t>
    </dgm:pt>
    <dgm:pt modelId="{B0EC300E-4171-4B40-B7D5-ADE6940FF157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"NICE" priority to each process</a:t>
          </a:r>
          <a:endParaRPr lang="en-US" dirty="0">
            <a:solidFill>
              <a:srgbClr val="010000"/>
            </a:solidFill>
            <a:latin typeface="Calibri Light" panose="020F0302020204030204"/>
          </a:endParaRPr>
        </a:p>
      </dgm:t>
    </dgm:pt>
    <dgm:pt modelId="{5652B6E3-3BEC-4078-A152-1D4FED716552}" type="parTrans" cxnId="{4546F3F9-0437-42FC-9E1A-4425B8037475}">
      <dgm:prSet/>
      <dgm:spPr/>
      <dgm:t>
        <a:bodyPr/>
        <a:lstStyle/>
        <a:p>
          <a:endParaRPr lang="en-US"/>
        </a:p>
      </dgm:t>
    </dgm:pt>
    <dgm:pt modelId="{ED270631-EB54-49BA-977B-255EC4B126DD}" type="sibTrans" cxnId="{4546F3F9-0437-42FC-9E1A-4425B8037475}">
      <dgm:prSet/>
      <dgm:spPr/>
      <dgm:t>
        <a:bodyPr/>
        <a:lstStyle/>
        <a:p>
          <a:endParaRPr lang="en-US"/>
        </a:p>
      </dgm:t>
    </dgm:pt>
    <dgm:pt modelId="{6BAF0D45-9F98-41C3-899B-891911EF13C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/>
            <a:t>Add system calls for :</a:t>
          </a:r>
        </a:p>
      </dgm:t>
    </dgm:pt>
    <dgm:pt modelId="{33C8F3CC-346A-42C2-A823-6012592CC94C}" type="parTrans" cxnId="{05D70995-814B-4171-96D1-C331720B2841}">
      <dgm:prSet/>
      <dgm:spPr/>
    </dgm:pt>
    <dgm:pt modelId="{BB9A2BCD-B29B-45A4-8F72-B815F90A560B}" type="sibTrans" cxnId="{05D70995-814B-4171-96D1-C331720B284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25AE16C-BCED-409C-B8B0-741671F605E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Setting "NICE" values for each process</a:t>
          </a:r>
        </a:p>
      </dgm:t>
    </dgm:pt>
    <dgm:pt modelId="{4A2ECADB-3D91-41AD-9031-704F59DBB44C}" type="parTrans" cxnId="{86B1362A-9DE8-4725-9BE0-40031D21A813}">
      <dgm:prSet/>
      <dgm:spPr/>
    </dgm:pt>
    <dgm:pt modelId="{33488603-E5CA-4AEE-BDAB-484EBAD4634A}" type="sibTrans" cxnId="{86B1362A-9DE8-4725-9BE0-40031D21A813}">
      <dgm:prSet/>
      <dgm:spPr/>
    </dgm:pt>
    <dgm:pt modelId="{79AA52AB-02A2-4893-964B-44E1EDB7C6FB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Adding a new process to RB Tree</a:t>
          </a:r>
        </a:p>
      </dgm:t>
    </dgm:pt>
    <dgm:pt modelId="{9EB226EF-F193-4347-8D9A-86903AAC0147}" type="parTrans" cxnId="{0421EF30-C313-4C2D-834E-8951812FF4B6}">
      <dgm:prSet/>
      <dgm:spPr/>
    </dgm:pt>
    <dgm:pt modelId="{CAF3D896-39BF-468C-B3A9-14E42158C421}" type="sibTrans" cxnId="{0421EF30-C313-4C2D-834E-8951812FF4B6}">
      <dgm:prSet phldrT="2" phldr="0"/>
      <dgm:spPr/>
    </dgm:pt>
    <dgm:pt modelId="{FBA02191-BB68-49D8-B652-3319164F97E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Updating virtual_runtime</a:t>
          </a:r>
        </a:p>
      </dgm:t>
    </dgm:pt>
    <dgm:pt modelId="{1592D237-77AE-40DB-93B0-D726DC9A1CB8}" type="parTrans" cxnId="{576B2E84-8297-4319-8F07-8D4EB56E14BA}">
      <dgm:prSet/>
      <dgm:spPr/>
    </dgm:pt>
    <dgm:pt modelId="{621FB145-CCE6-4450-B2E8-7783A51F40D5}" type="sibTrans" cxnId="{576B2E84-8297-4319-8F07-8D4EB56E14BA}">
      <dgm:prSet phldrT="3" phldr="0"/>
      <dgm:spPr/>
    </dgm:pt>
    <dgm:pt modelId="{C63FF211-B677-41FC-B298-3C1E570140D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/>
            <a:t>Determining process with minimum runtime</a:t>
          </a:r>
        </a:p>
      </dgm:t>
    </dgm:pt>
    <dgm:pt modelId="{AF47D8D4-2FCE-41F1-8284-ED05D894A3CD}" type="parTrans" cxnId="{6C11C6B8-BDFC-48A9-8F28-209FE52BFABE}">
      <dgm:prSet/>
      <dgm:spPr/>
    </dgm:pt>
    <dgm:pt modelId="{6923F62A-D162-4DAF-82D2-8AB0ECF907D1}" type="sibTrans" cxnId="{6C11C6B8-BDFC-48A9-8F28-209FE52BFABE}">
      <dgm:prSet phldrT="4" phldr="0"/>
      <dgm:spPr/>
    </dgm:pt>
    <dgm:pt modelId="{17544C69-1838-447A-8602-CB09494FB0A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10000"/>
              </a:solidFill>
              <a:latin typeface="Calibri Light" panose="020F0302020204030204"/>
            </a:rPr>
            <a:t>Decay mechanism of NICE values</a:t>
          </a:r>
        </a:p>
      </dgm:t>
    </dgm:pt>
    <dgm:pt modelId="{D7907A9D-DA4C-491F-BF44-7543E32C438A}" type="parTrans" cxnId="{F60708D1-4DFC-4F5D-BB16-4E8C43A5FEC7}">
      <dgm:prSet/>
      <dgm:spPr/>
    </dgm:pt>
    <dgm:pt modelId="{BD3C4634-FCD1-4754-8B7C-41C68AB825BF}" type="sibTrans" cxnId="{F60708D1-4DFC-4F5D-BB16-4E8C43A5FEC7}">
      <dgm:prSet phldrT="3" phldr="0"/>
      <dgm:spPr/>
    </dgm:pt>
    <dgm:pt modelId="{2E596AA6-7012-4DFF-BBDB-F7D44E117578}">
      <dgm:prSet phldr="0"/>
      <dgm:spPr/>
      <dgm:t>
        <a:bodyPr/>
        <a:lstStyle/>
        <a:p>
          <a:pPr>
            <a:lnSpc>
              <a:spcPct val="100000"/>
            </a:lnSpc>
          </a:pPr>
          <a:br>
            <a:rPr lang="en-US" dirty="0"/>
          </a:br>
          <a:endParaRPr lang="en-US" dirty="0"/>
        </a:p>
      </dgm:t>
    </dgm:pt>
    <dgm:pt modelId="{ADC28DBF-E515-49E5-8118-89B8CD575068}" type="parTrans" cxnId="{E08914E3-F51B-41F2-940D-AC8E4A41F052}">
      <dgm:prSet/>
      <dgm:spPr/>
    </dgm:pt>
    <dgm:pt modelId="{5F47A2F1-A5F8-4748-8262-319B212277DF}" type="sibTrans" cxnId="{E08914E3-F51B-41F2-940D-AC8E4A41F0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15B6017-AC9E-4991-9D27-61752056FC82}" type="pres">
      <dgm:prSet presAssocID="{B70FF17B-AB2C-435E-B53F-5086DA0379CC}" presName="Name0" presStyleCnt="0">
        <dgm:presLayoutVars>
          <dgm:animLvl val="lvl"/>
          <dgm:resizeHandles val="exact"/>
        </dgm:presLayoutVars>
      </dgm:prSet>
      <dgm:spPr/>
    </dgm:pt>
    <dgm:pt modelId="{D60CEC93-35F2-47A1-ABC7-2CF9C3057BD8}" type="pres">
      <dgm:prSet presAssocID="{E4E448A3-E09C-4291-8B6C-C8E1F439FE98}" presName="compositeNode" presStyleCnt="0">
        <dgm:presLayoutVars>
          <dgm:bulletEnabled val="1"/>
        </dgm:presLayoutVars>
      </dgm:prSet>
      <dgm:spPr/>
    </dgm:pt>
    <dgm:pt modelId="{2E48D881-112A-4B3F-8A90-AD64F0608130}" type="pres">
      <dgm:prSet presAssocID="{E4E448A3-E09C-4291-8B6C-C8E1F439FE98}" presName="bgRect" presStyleLbl="bgAccFollowNode1" presStyleIdx="0" presStyleCnt="3"/>
      <dgm:spPr/>
    </dgm:pt>
    <dgm:pt modelId="{B24AE343-C5BC-4882-B2E0-E73CE0F06C1B}" type="pres">
      <dgm:prSet presAssocID="{7F1290B3-7DBA-4860-A6ED-5EBC103C3A9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9A1B02A-C55F-4292-B60E-7E6B7E46A15B}" type="pres">
      <dgm:prSet presAssocID="{E4E448A3-E09C-4291-8B6C-C8E1F439FE98}" presName="bottomLine" presStyleLbl="alignNode1" presStyleIdx="1" presStyleCnt="6">
        <dgm:presLayoutVars/>
      </dgm:prSet>
      <dgm:spPr/>
    </dgm:pt>
    <dgm:pt modelId="{8F37603F-7DF7-4EA9-90C8-7C3CD7B6B3F0}" type="pres">
      <dgm:prSet presAssocID="{E4E448A3-E09C-4291-8B6C-C8E1F439FE98}" presName="nodeText" presStyleLbl="bgAccFollowNode1" presStyleIdx="0" presStyleCnt="3">
        <dgm:presLayoutVars>
          <dgm:bulletEnabled val="1"/>
        </dgm:presLayoutVars>
      </dgm:prSet>
      <dgm:spPr/>
    </dgm:pt>
    <dgm:pt modelId="{7A239F73-F377-4A82-B28B-E6C914275881}" type="pres">
      <dgm:prSet presAssocID="{7F1290B3-7DBA-4860-A6ED-5EBC103C3A95}" presName="sibTrans" presStyleCnt="0"/>
      <dgm:spPr/>
    </dgm:pt>
    <dgm:pt modelId="{89662C20-7BF2-4601-B4B5-4F721F96DDA0}" type="pres">
      <dgm:prSet presAssocID="{6BAF0D45-9F98-41C3-899B-891911EF13CA}" presName="compositeNode" presStyleCnt="0">
        <dgm:presLayoutVars>
          <dgm:bulletEnabled val="1"/>
        </dgm:presLayoutVars>
      </dgm:prSet>
      <dgm:spPr/>
    </dgm:pt>
    <dgm:pt modelId="{AC619948-759F-425D-9CCE-B6940113D450}" type="pres">
      <dgm:prSet presAssocID="{6BAF0D45-9F98-41C3-899B-891911EF13CA}" presName="bgRect" presStyleLbl="bgAccFollowNode1" presStyleIdx="1" presStyleCnt="3"/>
      <dgm:spPr/>
    </dgm:pt>
    <dgm:pt modelId="{BA76165D-3410-45E0-8DB5-C752DDB0C32D}" type="pres">
      <dgm:prSet presAssocID="{BB9A2BCD-B29B-45A4-8F72-B815F90A560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BADE7B8-5FD8-49C6-82D9-7883F47551C9}" type="pres">
      <dgm:prSet presAssocID="{6BAF0D45-9F98-41C3-899B-891911EF13CA}" presName="bottomLine" presStyleLbl="alignNode1" presStyleIdx="3" presStyleCnt="6">
        <dgm:presLayoutVars/>
      </dgm:prSet>
      <dgm:spPr/>
    </dgm:pt>
    <dgm:pt modelId="{B9BB46B4-C6E0-497B-8C13-C543C41DE3DC}" type="pres">
      <dgm:prSet presAssocID="{6BAF0D45-9F98-41C3-899B-891911EF13CA}" presName="nodeText" presStyleLbl="bgAccFollowNode1" presStyleIdx="1" presStyleCnt="3">
        <dgm:presLayoutVars>
          <dgm:bulletEnabled val="1"/>
        </dgm:presLayoutVars>
      </dgm:prSet>
      <dgm:spPr/>
    </dgm:pt>
    <dgm:pt modelId="{1F23727F-17B4-410C-91C2-7ADF7BAD0601}" type="pres">
      <dgm:prSet presAssocID="{BB9A2BCD-B29B-45A4-8F72-B815F90A560B}" presName="sibTrans" presStyleCnt="0"/>
      <dgm:spPr/>
    </dgm:pt>
    <dgm:pt modelId="{8DB936E3-150F-47F4-9424-063DDE9730B2}" type="pres">
      <dgm:prSet presAssocID="{2E596AA6-7012-4DFF-BBDB-F7D44E117578}" presName="compositeNode" presStyleCnt="0">
        <dgm:presLayoutVars>
          <dgm:bulletEnabled val="1"/>
        </dgm:presLayoutVars>
      </dgm:prSet>
      <dgm:spPr/>
    </dgm:pt>
    <dgm:pt modelId="{6AE39C82-0577-4C10-BD0C-B4F63AB4BF2C}" type="pres">
      <dgm:prSet presAssocID="{2E596AA6-7012-4DFF-BBDB-F7D44E117578}" presName="bgRect" presStyleLbl="bgAccFollowNode1" presStyleIdx="2" presStyleCnt="3"/>
      <dgm:spPr/>
    </dgm:pt>
    <dgm:pt modelId="{6F052748-3CDE-48B2-82ED-52490209F6E9}" type="pres">
      <dgm:prSet presAssocID="{5F47A2F1-A5F8-4748-8262-319B212277D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45FC0F3-FAB2-4DC3-87A6-7154DDA24E37}" type="pres">
      <dgm:prSet presAssocID="{2E596AA6-7012-4DFF-BBDB-F7D44E117578}" presName="bottomLine" presStyleLbl="alignNode1" presStyleIdx="5" presStyleCnt="6">
        <dgm:presLayoutVars/>
      </dgm:prSet>
      <dgm:spPr/>
    </dgm:pt>
    <dgm:pt modelId="{AF7E28EC-C71B-47A2-8115-21C633EA753C}" type="pres">
      <dgm:prSet presAssocID="{2E596AA6-7012-4DFF-BBDB-F7D44E11757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25D3C0C-4BB2-4D89-BAA3-E0262F282F15}" srcId="{E4E448A3-E09C-4291-8B6C-C8E1F439FE98}" destId="{2F19E916-A36A-4919-B34B-3DB15F2E5229}" srcOrd="0" destOrd="0" parTransId="{39056FD8-EE78-4E86-9F89-EF75614C4ACD}" sibTransId="{50AD5AFC-51E2-4D17-84AB-B0CD04BA3E83}"/>
    <dgm:cxn modelId="{FC689C19-9637-40DE-BB70-E23074EFCA22}" type="presOf" srcId="{5F47A2F1-A5F8-4748-8262-319B212277DF}" destId="{6F052748-3CDE-48B2-82ED-52490209F6E9}" srcOrd="0" destOrd="0" presId="urn:microsoft.com/office/officeart/2016/7/layout/BasicLinearProcessNumbered"/>
    <dgm:cxn modelId="{F61DD31A-3E9A-4DDE-9CBA-8A0228C9BACF}" type="presOf" srcId="{C63FF211-B677-41FC-B298-3C1E570140DE}" destId="{B9BB46B4-C6E0-497B-8C13-C543C41DE3DC}" srcOrd="0" destOrd="4" presId="urn:microsoft.com/office/officeart/2016/7/layout/BasicLinearProcessNumbered"/>
    <dgm:cxn modelId="{BD3FD129-6038-47C0-B565-145DFF8DF274}" type="presOf" srcId="{B70FF17B-AB2C-435E-B53F-5086DA0379CC}" destId="{A15B6017-AC9E-4991-9D27-61752056FC82}" srcOrd="0" destOrd="0" presId="urn:microsoft.com/office/officeart/2016/7/layout/BasicLinearProcessNumbered"/>
    <dgm:cxn modelId="{86B1362A-9DE8-4725-9BE0-40031D21A813}" srcId="{6BAF0D45-9F98-41C3-899B-891911EF13CA}" destId="{925AE16C-BCED-409C-B8B0-741671F605EF}" srcOrd="0" destOrd="0" parTransId="{4A2ECADB-3D91-41AD-9031-704F59DBB44C}" sibTransId="{33488603-E5CA-4AEE-BDAB-484EBAD4634A}"/>
    <dgm:cxn modelId="{3D0AAF30-9AB0-4360-AB99-08E7C532B7AE}" type="presOf" srcId="{79AA52AB-02A2-4893-964B-44E1EDB7C6FB}" destId="{B9BB46B4-C6E0-497B-8C13-C543C41DE3DC}" srcOrd="0" destOrd="2" presId="urn:microsoft.com/office/officeart/2016/7/layout/BasicLinearProcessNumbered"/>
    <dgm:cxn modelId="{0421EF30-C313-4C2D-834E-8951812FF4B6}" srcId="{6BAF0D45-9F98-41C3-899B-891911EF13CA}" destId="{79AA52AB-02A2-4893-964B-44E1EDB7C6FB}" srcOrd="1" destOrd="0" parTransId="{9EB226EF-F193-4347-8D9A-86903AAC0147}" sibTransId="{CAF3D896-39BF-468C-B3A9-14E42158C421}"/>
    <dgm:cxn modelId="{E8FC6536-EC58-46DF-9BA0-D8EAFC0C5F3F}" type="presOf" srcId="{B0EC300E-4171-4B40-B7D5-ADE6940FF157}" destId="{8F37603F-7DF7-4EA9-90C8-7C3CD7B6B3F0}" srcOrd="0" destOrd="3" presId="urn:microsoft.com/office/officeart/2016/7/layout/BasicLinearProcessNumbered"/>
    <dgm:cxn modelId="{A7498F5C-F28B-409F-B339-61F6D4EB2DB7}" type="presOf" srcId="{6BAF0D45-9F98-41C3-899B-891911EF13CA}" destId="{AC619948-759F-425D-9CCE-B6940113D450}" srcOrd="0" destOrd="0" presId="urn:microsoft.com/office/officeart/2016/7/layout/BasicLinearProcessNumbered"/>
    <dgm:cxn modelId="{67490065-D27E-46A7-9427-9ED3A21893A4}" type="presOf" srcId="{527E3671-CBE5-473C-9FFF-B51286D7073D}" destId="{8F37603F-7DF7-4EA9-90C8-7C3CD7B6B3F0}" srcOrd="0" destOrd="2" presId="urn:microsoft.com/office/officeart/2016/7/layout/BasicLinearProcessNumbered"/>
    <dgm:cxn modelId="{236DCB46-2D76-4ED1-82A3-587DA3E4C0B6}" type="presOf" srcId="{17544C69-1838-447A-8602-CB09494FB0AF}" destId="{B9BB46B4-C6E0-497B-8C13-C543C41DE3DC}" srcOrd="0" destOrd="5" presId="urn:microsoft.com/office/officeart/2016/7/layout/BasicLinearProcessNumbered"/>
    <dgm:cxn modelId="{BAD5C150-2985-485F-A0A1-1DB151579E09}" srcId="{B70FF17B-AB2C-435E-B53F-5086DA0379CC}" destId="{E4E448A3-E09C-4291-8B6C-C8E1F439FE98}" srcOrd="0" destOrd="0" parTransId="{6A29A320-34DC-46B6-A046-110E5C4724FE}" sibTransId="{7F1290B3-7DBA-4860-A6ED-5EBC103C3A95}"/>
    <dgm:cxn modelId="{3BD86857-1609-455E-8D5D-C094E86B5310}" type="presOf" srcId="{E4E448A3-E09C-4291-8B6C-C8E1F439FE98}" destId="{8F37603F-7DF7-4EA9-90C8-7C3CD7B6B3F0}" srcOrd="1" destOrd="0" presId="urn:microsoft.com/office/officeart/2016/7/layout/BasicLinearProcessNumbered"/>
    <dgm:cxn modelId="{7925477C-FA23-4708-9BD1-78D7933B09CF}" type="presOf" srcId="{2F19E916-A36A-4919-B34B-3DB15F2E5229}" destId="{8F37603F-7DF7-4EA9-90C8-7C3CD7B6B3F0}" srcOrd="0" destOrd="1" presId="urn:microsoft.com/office/officeart/2016/7/layout/BasicLinearProcessNumbered"/>
    <dgm:cxn modelId="{50648C83-8505-4C6A-AD18-A9F3597CB7F3}" srcId="{E4E448A3-E09C-4291-8B6C-C8E1F439FE98}" destId="{527E3671-CBE5-473C-9FFF-B51286D7073D}" srcOrd="1" destOrd="0" parTransId="{17AB5EF7-8655-4FD8-B102-2846813F8BF9}" sibTransId="{8C577293-2DF3-40C1-9E88-0AEC441D0CB1}"/>
    <dgm:cxn modelId="{576B2E84-8297-4319-8F07-8D4EB56E14BA}" srcId="{6BAF0D45-9F98-41C3-899B-891911EF13CA}" destId="{FBA02191-BB68-49D8-B652-3319164F97E9}" srcOrd="2" destOrd="0" parTransId="{1592D237-77AE-40DB-93B0-D726DC9A1CB8}" sibTransId="{621FB145-CCE6-4450-B2E8-7783A51F40D5}"/>
    <dgm:cxn modelId="{133BEE88-F184-48CE-8FA7-D956446B7D3E}" type="presOf" srcId="{6BAF0D45-9F98-41C3-899B-891911EF13CA}" destId="{B9BB46B4-C6E0-497B-8C13-C543C41DE3DC}" srcOrd="1" destOrd="0" presId="urn:microsoft.com/office/officeart/2016/7/layout/BasicLinearProcessNumbered"/>
    <dgm:cxn modelId="{49DABD92-BB61-47BA-AFA9-51E8D0CA6901}" type="presOf" srcId="{BB9A2BCD-B29B-45A4-8F72-B815F90A560B}" destId="{BA76165D-3410-45E0-8DB5-C752DDB0C32D}" srcOrd="0" destOrd="0" presId="urn:microsoft.com/office/officeart/2016/7/layout/BasicLinearProcessNumbered"/>
    <dgm:cxn modelId="{05D70995-814B-4171-96D1-C331720B2841}" srcId="{B70FF17B-AB2C-435E-B53F-5086DA0379CC}" destId="{6BAF0D45-9F98-41C3-899B-891911EF13CA}" srcOrd="1" destOrd="0" parTransId="{33C8F3CC-346A-42C2-A823-6012592CC94C}" sibTransId="{BB9A2BCD-B29B-45A4-8F72-B815F90A560B}"/>
    <dgm:cxn modelId="{12DDFC9A-D766-4978-8AE2-F452A4D7C9F0}" type="presOf" srcId="{925AE16C-BCED-409C-B8B0-741671F605EF}" destId="{B9BB46B4-C6E0-497B-8C13-C543C41DE3DC}" srcOrd="0" destOrd="1" presId="urn:microsoft.com/office/officeart/2016/7/layout/BasicLinearProcessNumbered"/>
    <dgm:cxn modelId="{6C69A3A2-860D-49FC-ADE1-48B53F2B7340}" type="presOf" srcId="{E4E448A3-E09C-4291-8B6C-C8E1F439FE98}" destId="{2E48D881-112A-4B3F-8A90-AD64F0608130}" srcOrd="0" destOrd="0" presId="urn:microsoft.com/office/officeart/2016/7/layout/BasicLinearProcessNumbered"/>
    <dgm:cxn modelId="{7DEC96AC-1BAC-44A7-90F4-5726095FB0D9}" type="presOf" srcId="{2E596AA6-7012-4DFF-BBDB-F7D44E117578}" destId="{AF7E28EC-C71B-47A2-8115-21C633EA753C}" srcOrd="1" destOrd="0" presId="urn:microsoft.com/office/officeart/2016/7/layout/BasicLinearProcessNumbered"/>
    <dgm:cxn modelId="{6C11C6B8-BDFC-48A9-8F28-209FE52BFABE}" srcId="{6BAF0D45-9F98-41C3-899B-891911EF13CA}" destId="{C63FF211-B677-41FC-B298-3C1E570140DE}" srcOrd="3" destOrd="0" parTransId="{AF47D8D4-2FCE-41F1-8284-ED05D894A3CD}" sibTransId="{6923F62A-D162-4DAF-82D2-8AB0ECF907D1}"/>
    <dgm:cxn modelId="{2AC798C1-566E-4DA7-A1A8-B25120E975EA}" type="presOf" srcId="{FBA02191-BB68-49D8-B652-3319164F97E9}" destId="{B9BB46B4-C6E0-497B-8C13-C543C41DE3DC}" srcOrd="0" destOrd="3" presId="urn:microsoft.com/office/officeart/2016/7/layout/BasicLinearProcessNumbered"/>
    <dgm:cxn modelId="{F60708D1-4DFC-4F5D-BB16-4E8C43A5FEC7}" srcId="{6BAF0D45-9F98-41C3-899B-891911EF13CA}" destId="{17544C69-1838-447A-8602-CB09494FB0AF}" srcOrd="4" destOrd="0" parTransId="{D7907A9D-DA4C-491F-BF44-7543E32C438A}" sibTransId="{BD3C4634-FCD1-4754-8B7C-41C68AB825BF}"/>
    <dgm:cxn modelId="{2CAB1DDA-013D-450B-A2DB-87267CAF08A8}" type="presOf" srcId="{2E596AA6-7012-4DFF-BBDB-F7D44E117578}" destId="{6AE39C82-0577-4C10-BD0C-B4F63AB4BF2C}" srcOrd="0" destOrd="0" presId="urn:microsoft.com/office/officeart/2016/7/layout/BasicLinearProcessNumbered"/>
    <dgm:cxn modelId="{E08914E3-F51B-41F2-940D-AC8E4A41F052}" srcId="{B70FF17B-AB2C-435E-B53F-5086DA0379CC}" destId="{2E596AA6-7012-4DFF-BBDB-F7D44E117578}" srcOrd="2" destOrd="0" parTransId="{ADC28DBF-E515-49E5-8118-89B8CD575068}" sibTransId="{5F47A2F1-A5F8-4748-8262-319B212277DF}"/>
    <dgm:cxn modelId="{4546F3F9-0437-42FC-9E1A-4425B8037475}" srcId="{E4E448A3-E09C-4291-8B6C-C8E1F439FE98}" destId="{B0EC300E-4171-4B40-B7D5-ADE6940FF157}" srcOrd="2" destOrd="0" parTransId="{5652B6E3-3BEC-4078-A152-1D4FED716552}" sibTransId="{ED270631-EB54-49BA-977B-255EC4B126DD}"/>
    <dgm:cxn modelId="{8F8CC9FB-F267-4111-BFA2-E97273DAD1AF}" type="presOf" srcId="{7F1290B3-7DBA-4860-A6ED-5EBC103C3A95}" destId="{B24AE343-C5BC-4882-B2E0-E73CE0F06C1B}" srcOrd="0" destOrd="0" presId="urn:microsoft.com/office/officeart/2016/7/layout/BasicLinearProcessNumbered"/>
    <dgm:cxn modelId="{299E2C30-00FF-4200-8AF5-C546DBC0D9E8}" type="presParOf" srcId="{A15B6017-AC9E-4991-9D27-61752056FC82}" destId="{D60CEC93-35F2-47A1-ABC7-2CF9C3057BD8}" srcOrd="0" destOrd="0" presId="urn:microsoft.com/office/officeart/2016/7/layout/BasicLinearProcessNumbered"/>
    <dgm:cxn modelId="{51F0C030-D382-4BE7-AB2B-292F2592F0CE}" type="presParOf" srcId="{D60CEC93-35F2-47A1-ABC7-2CF9C3057BD8}" destId="{2E48D881-112A-4B3F-8A90-AD64F0608130}" srcOrd="0" destOrd="0" presId="urn:microsoft.com/office/officeart/2016/7/layout/BasicLinearProcessNumbered"/>
    <dgm:cxn modelId="{873CAF52-3CD7-4DF5-8944-F4C5B325E4E2}" type="presParOf" srcId="{D60CEC93-35F2-47A1-ABC7-2CF9C3057BD8}" destId="{B24AE343-C5BC-4882-B2E0-E73CE0F06C1B}" srcOrd="1" destOrd="0" presId="urn:microsoft.com/office/officeart/2016/7/layout/BasicLinearProcessNumbered"/>
    <dgm:cxn modelId="{F526ACE7-1CAD-4ADF-AA28-D00F2EBBADF9}" type="presParOf" srcId="{D60CEC93-35F2-47A1-ABC7-2CF9C3057BD8}" destId="{F9A1B02A-C55F-4292-B60E-7E6B7E46A15B}" srcOrd="2" destOrd="0" presId="urn:microsoft.com/office/officeart/2016/7/layout/BasicLinearProcessNumbered"/>
    <dgm:cxn modelId="{B9FFF8D8-F08D-4AFB-A8BF-FABE0011921E}" type="presParOf" srcId="{D60CEC93-35F2-47A1-ABC7-2CF9C3057BD8}" destId="{8F37603F-7DF7-4EA9-90C8-7C3CD7B6B3F0}" srcOrd="3" destOrd="0" presId="urn:microsoft.com/office/officeart/2016/7/layout/BasicLinearProcessNumbered"/>
    <dgm:cxn modelId="{F82EE6DA-7243-42EA-AD7E-0A06A27A133F}" type="presParOf" srcId="{A15B6017-AC9E-4991-9D27-61752056FC82}" destId="{7A239F73-F377-4A82-B28B-E6C914275881}" srcOrd="1" destOrd="0" presId="urn:microsoft.com/office/officeart/2016/7/layout/BasicLinearProcessNumbered"/>
    <dgm:cxn modelId="{790A381F-D225-4BEF-9DB0-E06EE68B09A9}" type="presParOf" srcId="{A15B6017-AC9E-4991-9D27-61752056FC82}" destId="{89662C20-7BF2-4601-B4B5-4F721F96DDA0}" srcOrd="2" destOrd="0" presId="urn:microsoft.com/office/officeart/2016/7/layout/BasicLinearProcessNumbered"/>
    <dgm:cxn modelId="{577BCE14-A224-45A7-8F11-B29119F6855A}" type="presParOf" srcId="{89662C20-7BF2-4601-B4B5-4F721F96DDA0}" destId="{AC619948-759F-425D-9CCE-B6940113D450}" srcOrd="0" destOrd="0" presId="urn:microsoft.com/office/officeart/2016/7/layout/BasicLinearProcessNumbered"/>
    <dgm:cxn modelId="{2D276A70-C47B-4931-9707-4AE69AECDEC2}" type="presParOf" srcId="{89662C20-7BF2-4601-B4B5-4F721F96DDA0}" destId="{BA76165D-3410-45E0-8DB5-C752DDB0C32D}" srcOrd="1" destOrd="0" presId="urn:microsoft.com/office/officeart/2016/7/layout/BasicLinearProcessNumbered"/>
    <dgm:cxn modelId="{396DA635-CBB2-468B-A914-AD1141F57432}" type="presParOf" srcId="{89662C20-7BF2-4601-B4B5-4F721F96DDA0}" destId="{7BADE7B8-5FD8-49C6-82D9-7883F47551C9}" srcOrd="2" destOrd="0" presId="urn:microsoft.com/office/officeart/2016/7/layout/BasicLinearProcessNumbered"/>
    <dgm:cxn modelId="{DD05DA8D-EC76-4DD3-8892-D1FD9F95D376}" type="presParOf" srcId="{89662C20-7BF2-4601-B4B5-4F721F96DDA0}" destId="{B9BB46B4-C6E0-497B-8C13-C543C41DE3DC}" srcOrd="3" destOrd="0" presId="urn:microsoft.com/office/officeart/2016/7/layout/BasicLinearProcessNumbered"/>
    <dgm:cxn modelId="{DDEBDB81-4B90-43F4-ADB7-58AE6DB2B491}" type="presParOf" srcId="{A15B6017-AC9E-4991-9D27-61752056FC82}" destId="{1F23727F-17B4-410C-91C2-7ADF7BAD0601}" srcOrd="3" destOrd="0" presId="urn:microsoft.com/office/officeart/2016/7/layout/BasicLinearProcessNumbered"/>
    <dgm:cxn modelId="{DD1EBE8A-BD37-4E25-9DD1-AF4AFF647998}" type="presParOf" srcId="{A15B6017-AC9E-4991-9D27-61752056FC82}" destId="{8DB936E3-150F-47F4-9424-063DDE9730B2}" srcOrd="4" destOrd="0" presId="urn:microsoft.com/office/officeart/2016/7/layout/BasicLinearProcessNumbered"/>
    <dgm:cxn modelId="{EECCF873-B9EC-47D2-82E1-E4F2E5AD0545}" type="presParOf" srcId="{8DB936E3-150F-47F4-9424-063DDE9730B2}" destId="{6AE39C82-0577-4C10-BD0C-B4F63AB4BF2C}" srcOrd="0" destOrd="0" presId="urn:microsoft.com/office/officeart/2016/7/layout/BasicLinearProcessNumbered"/>
    <dgm:cxn modelId="{67E6D607-7448-4FC8-BBDA-04D367475F11}" type="presParOf" srcId="{8DB936E3-150F-47F4-9424-063DDE9730B2}" destId="{6F052748-3CDE-48B2-82ED-52490209F6E9}" srcOrd="1" destOrd="0" presId="urn:microsoft.com/office/officeart/2016/7/layout/BasicLinearProcessNumbered"/>
    <dgm:cxn modelId="{5B6D249F-88CE-44C1-954C-2804D1736A33}" type="presParOf" srcId="{8DB936E3-150F-47F4-9424-063DDE9730B2}" destId="{C45FC0F3-FAB2-4DC3-87A6-7154DDA24E37}" srcOrd="2" destOrd="0" presId="urn:microsoft.com/office/officeart/2016/7/layout/BasicLinearProcessNumbered"/>
    <dgm:cxn modelId="{9AE27BCD-7EEA-457B-A6BF-47788C34C434}" type="presParOf" srcId="{8DB936E3-150F-47F4-9424-063DDE9730B2}" destId="{AF7E28EC-C71B-47A2-8115-21C633EA753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3C94C-57E3-4547-BF06-9A965B91DDE4}">
      <dsp:nvSpPr>
        <dsp:cNvPr id="0" name=""/>
        <dsp:cNvSpPr/>
      </dsp:nvSpPr>
      <dsp:spPr>
        <a:xfrm>
          <a:off x="1168360" y="1791423"/>
          <a:ext cx="1508251" cy="15082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C196C-C1D5-4418-B411-AEE5CDB58E3E}">
      <dsp:nvSpPr>
        <dsp:cNvPr id="0" name=""/>
        <dsp:cNvSpPr/>
      </dsp:nvSpPr>
      <dsp:spPr>
        <a:xfrm>
          <a:off x="1489790" y="2112853"/>
          <a:ext cx="865389" cy="865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DE9C4-0F57-4E79-A605-134E8281385D}">
      <dsp:nvSpPr>
        <dsp:cNvPr id="0" name=""/>
        <dsp:cNvSpPr/>
      </dsp:nvSpPr>
      <dsp:spPr>
        <a:xfrm>
          <a:off x="686214" y="3769457"/>
          <a:ext cx="24725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Creation</a:t>
          </a:r>
          <a:endParaRPr lang="en-US" sz="1500" kern="1200"/>
        </a:p>
      </dsp:txBody>
      <dsp:txXfrm>
        <a:off x="686214" y="3769457"/>
        <a:ext cx="2472542" cy="720000"/>
      </dsp:txXfrm>
    </dsp:sp>
    <dsp:sp modelId="{073E17B5-5E64-4AAB-A70B-09C0D9C716DC}">
      <dsp:nvSpPr>
        <dsp:cNvPr id="0" name=""/>
        <dsp:cNvSpPr/>
      </dsp:nvSpPr>
      <dsp:spPr>
        <a:xfrm>
          <a:off x="4073598" y="1791423"/>
          <a:ext cx="1508251" cy="1508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A8FE2-5BFF-4A99-B7CC-F0428A1AF166}">
      <dsp:nvSpPr>
        <dsp:cNvPr id="0" name=""/>
        <dsp:cNvSpPr/>
      </dsp:nvSpPr>
      <dsp:spPr>
        <a:xfrm>
          <a:off x="4395028" y="2112853"/>
          <a:ext cx="865389" cy="865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8A4C5-2E65-4B06-8DF2-69B075DFAB1D}">
      <dsp:nvSpPr>
        <dsp:cNvPr id="0" name=""/>
        <dsp:cNvSpPr/>
      </dsp:nvSpPr>
      <dsp:spPr>
        <a:xfrm>
          <a:off x="3591452" y="3769457"/>
          <a:ext cx="24725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Scheduling</a:t>
          </a:r>
          <a:endParaRPr lang="en-US" sz="1500" kern="1200"/>
        </a:p>
      </dsp:txBody>
      <dsp:txXfrm>
        <a:off x="3591452" y="3769457"/>
        <a:ext cx="2472542" cy="720000"/>
      </dsp:txXfrm>
    </dsp:sp>
    <dsp:sp modelId="{4F2F4C7F-D04E-43EF-8064-E8E76090B01C}">
      <dsp:nvSpPr>
        <dsp:cNvPr id="0" name=""/>
        <dsp:cNvSpPr/>
      </dsp:nvSpPr>
      <dsp:spPr>
        <a:xfrm>
          <a:off x="6978835" y="1791423"/>
          <a:ext cx="1508251" cy="15082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C5554-DE5B-4D4E-BB66-5F343338738A}">
      <dsp:nvSpPr>
        <dsp:cNvPr id="0" name=""/>
        <dsp:cNvSpPr/>
      </dsp:nvSpPr>
      <dsp:spPr>
        <a:xfrm>
          <a:off x="7300266" y="2112853"/>
          <a:ext cx="865389" cy="865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2377F-E097-459E-8410-E5991D2C4086}">
      <dsp:nvSpPr>
        <dsp:cNvPr id="0" name=""/>
        <dsp:cNvSpPr/>
      </dsp:nvSpPr>
      <dsp:spPr>
        <a:xfrm>
          <a:off x="6496689" y="3769457"/>
          <a:ext cx="24725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Switching</a:t>
          </a:r>
          <a:br>
            <a:rPr lang="en-US" sz="1500" kern="1200" dirty="0">
              <a:latin typeface="Calibri Light" panose="020F0302020204030204"/>
            </a:rPr>
          </a:br>
          <a:r>
            <a:rPr lang="en-US" sz="1500" kern="1200" dirty="0">
              <a:latin typeface="Calibri Light" panose="020F0302020204030204"/>
            </a:rPr>
            <a:t>&amp;</a:t>
          </a:r>
          <a:br>
            <a:rPr lang="en-US" sz="1500" kern="1200" dirty="0">
              <a:solidFill>
                <a:srgbClr val="010000"/>
              </a:solidFill>
              <a:latin typeface="Calibri Light" panose="020F0302020204030204"/>
            </a:rPr>
          </a:br>
          <a:r>
            <a:rPr lang="en-US" sz="1500" kern="1200" dirty="0">
              <a:solidFill>
                <a:srgbClr val="010000"/>
              </a:solidFill>
              <a:latin typeface="Calibri Light" panose="020F0302020204030204"/>
            </a:rPr>
            <a:t>Communication</a:t>
          </a:r>
          <a:endParaRPr lang="en-US" sz="1500" kern="1200" dirty="0">
            <a:solidFill>
              <a:srgbClr val="010000"/>
            </a:solidFill>
          </a:endParaRPr>
        </a:p>
      </dsp:txBody>
      <dsp:txXfrm>
        <a:off x="6496689" y="3769457"/>
        <a:ext cx="2472542" cy="720000"/>
      </dsp:txXfrm>
    </dsp:sp>
    <dsp:sp modelId="{8DE28C67-CFCE-47D4-9E96-83C0BB8B396C}">
      <dsp:nvSpPr>
        <dsp:cNvPr id="0" name=""/>
        <dsp:cNvSpPr/>
      </dsp:nvSpPr>
      <dsp:spPr>
        <a:xfrm>
          <a:off x="9884073" y="1791423"/>
          <a:ext cx="1508251" cy="15082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ED9C3-446E-40C4-ACAC-8E20B7082AF9}">
      <dsp:nvSpPr>
        <dsp:cNvPr id="0" name=""/>
        <dsp:cNvSpPr/>
      </dsp:nvSpPr>
      <dsp:spPr>
        <a:xfrm>
          <a:off x="10205504" y="2112853"/>
          <a:ext cx="865389" cy="8653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405DD-8D22-411A-95DA-236AB1BE1B58}">
      <dsp:nvSpPr>
        <dsp:cNvPr id="0" name=""/>
        <dsp:cNvSpPr/>
      </dsp:nvSpPr>
      <dsp:spPr>
        <a:xfrm>
          <a:off x="9401927" y="3769457"/>
          <a:ext cx="24725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>
              <a:latin typeface="Calibri Light" panose="020F0302020204030204"/>
            </a:rPr>
            <a:t>Termination</a:t>
          </a:r>
          <a:endParaRPr lang="en-US" sz="1500" kern="1200"/>
        </a:p>
      </dsp:txBody>
      <dsp:txXfrm>
        <a:off x="9401927" y="3769457"/>
        <a:ext cx="247254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4F106-A4D3-44A9-9CE5-0584A741A04A}">
      <dsp:nvSpPr>
        <dsp:cNvPr id="0" name=""/>
        <dsp:cNvSpPr/>
      </dsp:nvSpPr>
      <dsp:spPr>
        <a:xfrm>
          <a:off x="0" y="4802"/>
          <a:ext cx="10927829" cy="959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Initiating : userinit()</a:t>
          </a:r>
        </a:p>
      </dsp:txBody>
      <dsp:txXfrm>
        <a:off x="46834" y="51636"/>
        <a:ext cx="10834161" cy="865732"/>
      </dsp:txXfrm>
    </dsp:sp>
    <dsp:sp modelId="{DD11144C-8339-42FB-9A69-AA518951827A}">
      <dsp:nvSpPr>
        <dsp:cNvPr id="0" name=""/>
        <dsp:cNvSpPr/>
      </dsp:nvSpPr>
      <dsp:spPr>
        <a:xfrm>
          <a:off x="0" y="1079402"/>
          <a:ext cx="10927829" cy="95940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Creating processes : fork(), exec()</a:t>
          </a:r>
        </a:p>
      </dsp:txBody>
      <dsp:txXfrm>
        <a:off x="46834" y="1126236"/>
        <a:ext cx="10834161" cy="865732"/>
      </dsp:txXfrm>
    </dsp:sp>
    <dsp:sp modelId="{2FB761E1-C90F-49DA-B9B3-2ECD13FA5FB0}">
      <dsp:nvSpPr>
        <dsp:cNvPr id="0" name=""/>
        <dsp:cNvSpPr/>
      </dsp:nvSpPr>
      <dsp:spPr>
        <a:xfrm>
          <a:off x="0" y="2154002"/>
          <a:ext cx="10927829" cy="95940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Termination: exit(), kill(), wait()</a:t>
          </a:r>
        </a:p>
      </dsp:txBody>
      <dsp:txXfrm>
        <a:off x="46834" y="2200836"/>
        <a:ext cx="10834161" cy="865732"/>
      </dsp:txXfrm>
    </dsp:sp>
    <dsp:sp modelId="{F21FCC79-6FE5-4677-96A7-5966B385E962}">
      <dsp:nvSpPr>
        <dsp:cNvPr id="0" name=""/>
        <dsp:cNvSpPr/>
      </dsp:nvSpPr>
      <dsp:spPr>
        <a:xfrm>
          <a:off x="0" y="3228602"/>
          <a:ext cx="10927829" cy="959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Switching &amp; syncing: sleep(), wakeup()</a:t>
          </a:r>
        </a:p>
      </dsp:txBody>
      <dsp:txXfrm>
        <a:off x="46834" y="3275436"/>
        <a:ext cx="10834161" cy="865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881-112A-4B3F-8A90-AD64F0608130}">
      <dsp:nvSpPr>
        <dsp:cNvPr id="0" name=""/>
        <dsp:cNvSpPr/>
      </dsp:nvSpPr>
      <dsp:spPr>
        <a:xfrm>
          <a:off x="0" y="0"/>
          <a:ext cx="3414946" cy="41744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new structures 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Thread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Spinlock (basic Mutex mechanism)</a:t>
          </a:r>
        </a:p>
      </dsp:txBody>
      <dsp:txXfrm>
        <a:off x="0" y="1586288"/>
        <a:ext cx="3414946" cy="2504666"/>
      </dsp:txXfrm>
    </dsp:sp>
    <dsp:sp modelId="{B24AE343-C5BC-4882-B2E0-E73CE0F06C1B}">
      <dsp:nvSpPr>
        <dsp:cNvPr id="0" name=""/>
        <dsp:cNvSpPr/>
      </dsp:nvSpPr>
      <dsp:spPr>
        <a:xfrm>
          <a:off x="1081306" y="417444"/>
          <a:ext cx="1252333" cy="12523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37" tIns="12700" rIns="976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4706" y="600844"/>
        <a:ext cx="885533" cy="885533"/>
      </dsp:txXfrm>
    </dsp:sp>
    <dsp:sp modelId="{F9A1B02A-C55F-4292-B60E-7E6B7E46A15B}">
      <dsp:nvSpPr>
        <dsp:cNvPr id="0" name=""/>
        <dsp:cNvSpPr/>
      </dsp:nvSpPr>
      <dsp:spPr>
        <a:xfrm>
          <a:off x="0" y="4174372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4673A-0BBE-4C00-9FC5-204D01702732}">
      <dsp:nvSpPr>
        <dsp:cNvPr id="0" name=""/>
        <dsp:cNvSpPr/>
      </dsp:nvSpPr>
      <dsp:spPr>
        <a:xfrm>
          <a:off x="3756441" y="0"/>
          <a:ext cx="3414946" cy="417444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system calls for threads: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Create_thread()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Assoc_thread()</a:t>
          </a:r>
        </a:p>
      </dsp:txBody>
      <dsp:txXfrm>
        <a:off x="3756441" y="1586288"/>
        <a:ext cx="3414946" cy="2504666"/>
      </dsp:txXfrm>
    </dsp:sp>
    <dsp:sp modelId="{B50D6C66-67E2-47CA-A08C-C6C41526474E}">
      <dsp:nvSpPr>
        <dsp:cNvPr id="0" name=""/>
        <dsp:cNvSpPr/>
      </dsp:nvSpPr>
      <dsp:spPr>
        <a:xfrm>
          <a:off x="4837747" y="417444"/>
          <a:ext cx="1252333" cy="1252333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37" tIns="12700" rIns="976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21147" y="600844"/>
        <a:ext cx="885533" cy="885533"/>
      </dsp:txXfrm>
    </dsp:sp>
    <dsp:sp modelId="{C8D38FF5-13B1-400E-A81A-919061813F44}">
      <dsp:nvSpPr>
        <dsp:cNvPr id="0" name=""/>
        <dsp:cNvSpPr/>
      </dsp:nvSpPr>
      <dsp:spPr>
        <a:xfrm>
          <a:off x="3756441" y="4174372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6BDD4-7A76-4EE2-830A-FD878582C643}">
      <dsp:nvSpPr>
        <dsp:cNvPr id="0" name=""/>
        <dsp:cNvSpPr/>
      </dsp:nvSpPr>
      <dsp:spPr>
        <a:xfrm>
          <a:off x="7512882" y="0"/>
          <a:ext cx="3414946" cy="417444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 system calls for Mutex: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Create_mutex()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Lock_mutex()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UnLock_mutex()</a:t>
          </a:r>
          <a:br>
            <a:rPr lang="en-US" sz="1700" kern="1200"/>
          </a:br>
          <a:endParaRPr lang="en-US" sz="1700" kern="1200"/>
        </a:p>
      </dsp:txBody>
      <dsp:txXfrm>
        <a:off x="7512882" y="1586288"/>
        <a:ext cx="3414946" cy="2504666"/>
      </dsp:txXfrm>
    </dsp:sp>
    <dsp:sp modelId="{A25BB168-19DF-4128-877D-CFCD19A286B4}">
      <dsp:nvSpPr>
        <dsp:cNvPr id="0" name=""/>
        <dsp:cNvSpPr/>
      </dsp:nvSpPr>
      <dsp:spPr>
        <a:xfrm>
          <a:off x="8594189" y="417444"/>
          <a:ext cx="1252333" cy="1252333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37" tIns="12700" rIns="976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7589" y="600844"/>
        <a:ext cx="885533" cy="885533"/>
      </dsp:txXfrm>
    </dsp:sp>
    <dsp:sp modelId="{072F3C1A-59F1-4CCF-81E3-4051DB9169E7}">
      <dsp:nvSpPr>
        <dsp:cNvPr id="0" name=""/>
        <dsp:cNvSpPr/>
      </dsp:nvSpPr>
      <dsp:spPr>
        <a:xfrm>
          <a:off x="7512882" y="4174372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8BDD-A2A4-49D7-9021-F0BA23571703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thread_create</a:t>
          </a:r>
          <a:r>
            <a:rPr lang="en-US" sz="3400" kern="1200" dirty="0"/>
            <a:t> creates a new user stack, and supplies it to the clone() function.</a:t>
          </a:r>
          <a:r>
            <a:rPr lang="en-US" sz="3400" kern="1200" dirty="0">
              <a:latin typeface="Calibri Light" panose="020F0302020204030204"/>
            </a:rPr>
            <a:t> </a:t>
          </a:r>
          <a:endParaRPr lang="en-US" sz="3400" kern="1200" dirty="0"/>
        </a:p>
      </dsp:txBody>
      <dsp:txXfrm>
        <a:off x="66025" y="114994"/>
        <a:ext cx="10383550" cy="1220470"/>
      </dsp:txXfrm>
    </dsp:sp>
    <dsp:sp modelId="{5D6D4415-67D4-4A7A-A7C8-6D5ECBFF874E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There is a struct of </a:t>
          </a:r>
          <a:r>
            <a:rPr lang="en-US" sz="3400" kern="1200" dirty="0" err="1"/>
            <a:t>threadTable</a:t>
          </a:r>
          <a:r>
            <a:rPr lang="en-US" sz="3400" kern="1200" dirty="0"/>
            <a:t> array that stores all the threads we create.</a:t>
          </a:r>
          <a:r>
            <a:rPr lang="en-US" sz="3400" kern="1200" dirty="0">
              <a:latin typeface="Calibri Light" panose="020F0302020204030204"/>
            </a:rPr>
            <a:t> 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1C6F30EB-3407-43DC-983D-F29FC890B049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As the join() begins, the threads are removed </a:t>
          </a:r>
          <a:br>
            <a:rPr lang="en-US" sz="3400" kern="1200" dirty="0">
              <a:latin typeface="Calibri Light" panose="020F0302020204030204"/>
            </a:rPr>
          </a:br>
          <a:r>
            <a:rPr lang="en-US" sz="3400" kern="1200" dirty="0"/>
            <a:t>from the array.</a:t>
          </a:r>
        </a:p>
      </dsp:txBody>
      <dsp:txXfrm>
        <a:off x="66025" y="3015873"/>
        <a:ext cx="10383550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8D881-112A-4B3F-8A90-AD64F0608130}">
      <dsp:nvSpPr>
        <dsp:cNvPr id="0" name=""/>
        <dsp:cNvSpPr/>
      </dsp:nvSpPr>
      <dsp:spPr>
        <a:xfrm>
          <a:off x="0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Red-Black Tree structure 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virtual_runtime</a:t>
          </a:r>
          <a:r>
            <a:rPr lang="en-US" sz="1400" kern="1200" dirty="0"/>
            <a:t> variable to each process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"NICE" priority to each process</a:t>
          </a:r>
          <a:endParaRPr lang="en-US" sz="1400" kern="1200" dirty="0">
            <a:solidFill>
              <a:srgbClr val="010000"/>
            </a:solidFill>
            <a:latin typeface="Calibri Light" panose="020F0302020204030204"/>
          </a:endParaRPr>
        </a:p>
      </dsp:txBody>
      <dsp:txXfrm>
        <a:off x="0" y="1593265"/>
        <a:ext cx="3414946" cy="2515683"/>
      </dsp:txXfrm>
    </dsp:sp>
    <dsp:sp modelId="{B24AE343-C5BC-4882-B2E0-E73CE0F06C1B}">
      <dsp:nvSpPr>
        <dsp:cNvPr id="0" name=""/>
        <dsp:cNvSpPr/>
      </dsp:nvSpPr>
      <dsp:spPr>
        <a:xfrm>
          <a:off x="1078552" y="419280"/>
          <a:ext cx="1257841" cy="12578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62759" y="603487"/>
        <a:ext cx="889427" cy="889427"/>
      </dsp:txXfrm>
    </dsp:sp>
    <dsp:sp modelId="{F9A1B02A-C55F-4292-B60E-7E6B7E46A15B}">
      <dsp:nvSpPr>
        <dsp:cNvPr id="0" name=""/>
        <dsp:cNvSpPr/>
      </dsp:nvSpPr>
      <dsp:spPr>
        <a:xfrm>
          <a:off x="0" y="4192733"/>
          <a:ext cx="3414946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19948-759F-425D-9CCE-B6940113D450}">
      <dsp:nvSpPr>
        <dsp:cNvPr id="0" name=""/>
        <dsp:cNvSpPr/>
      </dsp:nvSpPr>
      <dsp:spPr>
        <a:xfrm>
          <a:off x="3756441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system calls for 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Setting "NICE" values for each 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Adding a new process to RB Tree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Updating virtual_runtime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Determining process with minimum runtime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rgbClr val="010000"/>
              </a:solidFill>
              <a:latin typeface="Calibri Light" panose="020F0302020204030204"/>
            </a:rPr>
            <a:t>Decay mechanism of NICE values</a:t>
          </a:r>
        </a:p>
      </dsp:txBody>
      <dsp:txXfrm>
        <a:off x="3756441" y="1593265"/>
        <a:ext cx="3414946" cy="2515683"/>
      </dsp:txXfrm>
    </dsp:sp>
    <dsp:sp modelId="{BA76165D-3410-45E0-8DB5-C752DDB0C32D}">
      <dsp:nvSpPr>
        <dsp:cNvPr id="0" name=""/>
        <dsp:cNvSpPr/>
      </dsp:nvSpPr>
      <dsp:spPr>
        <a:xfrm>
          <a:off x="4834993" y="419280"/>
          <a:ext cx="1257841" cy="125784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19200" y="603487"/>
        <a:ext cx="889427" cy="889427"/>
      </dsp:txXfrm>
    </dsp:sp>
    <dsp:sp modelId="{7BADE7B8-5FD8-49C6-82D9-7883F47551C9}">
      <dsp:nvSpPr>
        <dsp:cNvPr id="0" name=""/>
        <dsp:cNvSpPr/>
      </dsp:nvSpPr>
      <dsp:spPr>
        <a:xfrm>
          <a:off x="3756441" y="4192733"/>
          <a:ext cx="3414946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39C82-0577-4C10-BD0C-B4F63AB4BF2C}">
      <dsp:nvSpPr>
        <dsp:cNvPr id="0" name=""/>
        <dsp:cNvSpPr/>
      </dsp:nvSpPr>
      <dsp:spPr>
        <a:xfrm>
          <a:off x="7512882" y="0"/>
          <a:ext cx="3414946" cy="419280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kern="1200" dirty="0"/>
          </a:br>
          <a:endParaRPr lang="en-US" sz="1800" kern="1200" dirty="0"/>
        </a:p>
      </dsp:txBody>
      <dsp:txXfrm>
        <a:off x="7512882" y="1593265"/>
        <a:ext cx="3414946" cy="2515683"/>
      </dsp:txXfrm>
    </dsp:sp>
    <dsp:sp modelId="{6F052748-3CDE-48B2-82ED-52490209F6E9}">
      <dsp:nvSpPr>
        <dsp:cNvPr id="0" name=""/>
        <dsp:cNvSpPr/>
      </dsp:nvSpPr>
      <dsp:spPr>
        <a:xfrm>
          <a:off x="8591434" y="419280"/>
          <a:ext cx="1257841" cy="125784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75641" y="603487"/>
        <a:ext cx="889427" cy="889427"/>
      </dsp:txXfrm>
    </dsp:sp>
    <dsp:sp modelId="{C45FC0F3-FAB2-4DC3-87A6-7154DDA24E37}">
      <dsp:nvSpPr>
        <dsp:cNvPr id="0" name=""/>
        <dsp:cNvSpPr/>
      </dsp:nvSpPr>
      <dsp:spPr>
        <a:xfrm>
          <a:off x="7512882" y="4192733"/>
          <a:ext cx="341494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7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7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3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7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umbia.edu/~junfeng/13fa-w4118/lectures/l07-proc-xv6.pdf" TargetMode="External"/><Relationship Id="rId7" Type="http://schemas.openxmlformats.org/officeDocument/2006/relationships/hyperlink" Target="http://www.science.unitn.it/~fiorella/guidelinux/tlk/node45.html" TargetMode="External"/><Relationship Id="rId2" Type="http://schemas.openxmlformats.org/officeDocument/2006/relationships/hyperlink" Target="https://www.cse.iitb.ac.in/~mythili/os/notes/old-xv6/xv6-proces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linux/process-vs-thread" TargetMode="External"/><Relationship Id="rId5" Type="http://schemas.openxmlformats.org/officeDocument/2006/relationships/hyperlink" Target="https://pdos.csail.mit.edu/6.828/2020/xv6/book-riscv-rev1.pdf" TargetMode="External"/><Relationship Id="rId4" Type="http://schemas.openxmlformats.org/officeDocument/2006/relationships/hyperlink" Target="https://developer.ibm.com/tutorials/l-completely-fair-scheduler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/blob/master/include/linux/sched.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cs typeface="Calibri Light"/>
              </a:rPr>
              <a:t>Process Management</a:t>
            </a:r>
            <a:br>
              <a:rPr lang="en-US" sz="4800">
                <a:solidFill>
                  <a:srgbClr val="FFFFFF"/>
                </a:solidFill>
                <a:cs typeface="Calibri Light"/>
              </a:rPr>
            </a:br>
            <a:r>
              <a:rPr lang="en-US" sz="4800">
                <a:solidFill>
                  <a:srgbClr val="FFFFFF"/>
                </a:solidFill>
                <a:cs typeface="Calibri Light"/>
              </a:rPr>
              <a:t>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cs typeface="Calibri"/>
              </a:rPr>
              <a:t>CS344 OS Lab 2021</a:t>
            </a:r>
          </a:p>
          <a:p>
            <a:pPr algn="l"/>
            <a:r>
              <a:rPr lang="en-US">
                <a:cs typeface="Calibri"/>
              </a:rPr>
              <a:t>Aditya Trivedi</a:t>
            </a:r>
          </a:p>
          <a:p>
            <a:pPr algn="l"/>
            <a:r>
              <a:rPr lang="en-US">
                <a:cs typeface="Calibri"/>
              </a:rPr>
              <a:t>190101005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A144-5B6B-4113-BA3C-FD625B41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Process Management in Linux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AFA6-8568-49A7-AC2F-786D1E6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35738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The term "tasks" is used – represent both processes &amp; threads</a:t>
            </a:r>
          </a:p>
          <a:p>
            <a:r>
              <a:rPr lang="en-US" dirty="0">
                <a:cs typeface="Calibri"/>
              </a:rPr>
              <a:t>Linux Threads are processes sharing address space (Kernel Threads)</a:t>
            </a:r>
          </a:p>
          <a:p>
            <a:r>
              <a:rPr lang="en-US" dirty="0">
                <a:cs typeface="Calibri"/>
              </a:rPr>
              <a:t>Light weight compared to traditional processes, why ? </a:t>
            </a:r>
          </a:p>
          <a:p>
            <a:pPr lvl="1"/>
            <a:r>
              <a:rPr lang="en-US" sz="2800" dirty="0">
                <a:cs typeface="Calibri"/>
              </a:rPr>
              <a:t>VM mappings, file descriptors – not copied</a:t>
            </a:r>
          </a:p>
          <a:p>
            <a:pPr lvl="1"/>
            <a:r>
              <a:rPr lang="en-US" sz="2800" dirty="0">
                <a:cs typeface="Calibri"/>
              </a:rPr>
              <a:t>No longer describe the process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9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6CD1D-25A0-444C-98AC-26330809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Processes vs Threads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855D-0916-42E3-9664-3E21E7DED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Process –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heavyweight 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Process context switching is expensive - kernel has to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save old registers 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load current registers, memory maps, and other resources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Thread</a:t>
            </a:r>
            <a:r>
              <a:rPr lang="en-US" dirty="0">
                <a:cs typeface="Calibri"/>
              </a:rPr>
              <a:t> – </a:t>
            </a:r>
            <a:r>
              <a:rPr lang="en-US" dirty="0">
                <a:solidFill>
                  <a:srgbClr val="00B050"/>
                </a:solidFill>
                <a:cs typeface="Calibri"/>
              </a:rPr>
              <a:t>lightweight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Process can do more than one unit of work concurrently by creating one or more threads. </a:t>
            </a:r>
            <a:endParaRPr lang="en-US" dirty="0">
              <a:cs typeface="Calibri"/>
            </a:endParaRPr>
          </a:p>
          <a:p>
            <a:pPr lvl="1"/>
            <a:endParaRPr lang="en-US" sz="28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91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9ADF-3B38-44DF-900E-07D1D99A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Processes vs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B0F6-F556-472D-A043-3BF139AC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Thread shares the same address space of the process. </a:t>
            </a:r>
          </a:p>
          <a:p>
            <a:r>
              <a:rPr lang="en-US" dirty="0">
                <a:ea typeface="+mn-lt"/>
                <a:cs typeface="+mn-lt"/>
              </a:rPr>
              <a:t>Therefore, spawning new thread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cheap </a:t>
            </a:r>
            <a:r>
              <a:rPr lang="en-US" dirty="0">
                <a:ea typeface="+mn-lt"/>
                <a:cs typeface="+mn-lt"/>
              </a:rPr>
              <a:t>compared to starting a new process. </a:t>
            </a:r>
          </a:p>
          <a:p>
            <a:r>
              <a:rPr lang="en-US" dirty="0">
                <a:ea typeface="+mn-lt"/>
                <a:cs typeface="+mn-lt"/>
              </a:rPr>
              <a:t>Switching 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faster </a:t>
            </a:r>
            <a:r>
              <a:rPr lang="en-US">
                <a:ea typeface="+mn-lt"/>
                <a:cs typeface="+mn-lt"/>
              </a:rPr>
              <a:t>due to shared address space with the process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Internally 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the thread has only a stack in the memory</a:t>
            </a:r>
          </a:p>
          <a:p>
            <a:pPr lvl="1"/>
            <a:r>
              <a:rPr lang="en-US" sz="2800" dirty="0">
                <a:ea typeface="+mn-lt"/>
                <a:cs typeface="+mn-lt"/>
              </a:rPr>
              <a:t>share the heap with the parent process.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976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8C5F-774E-402D-911E-F5BB241E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Missing Feature #1 Threads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F505-D3A0-4ACB-B8B4-C7F2B258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/>
            <a:r>
              <a:rPr lang="en-US" dirty="0">
                <a:cs typeface="Calibri" panose="020F0502020204030204"/>
              </a:rPr>
              <a:t>Implementation of Threads</a:t>
            </a:r>
          </a:p>
          <a:p>
            <a:pPr marL="971550" lvl="1"/>
            <a:r>
              <a:rPr lang="en-US" sz="2800" dirty="0">
                <a:cs typeface="Calibri" panose="020F0502020204030204"/>
              </a:rPr>
              <a:t>Multi thread processes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Add support for kernel-level threading </a:t>
            </a:r>
          </a:p>
          <a:p>
            <a:pPr marL="914400" lvl="1" indent="-457200"/>
            <a:r>
              <a:rPr lang="en-US" sz="2800" dirty="0">
                <a:ea typeface="+mn-lt"/>
                <a:cs typeface="+mn-lt"/>
              </a:rPr>
              <a:t>single user-level process – can have concurrency</a:t>
            </a:r>
          </a:p>
          <a:p>
            <a:pPr marL="514350" indent="-514350"/>
            <a:r>
              <a:rPr lang="en-US" dirty="0">
                <a:ea typeface="+mn-lt"/>
                <a:cs typeface="+mn-lt"/>
              </a:rPr>
              <a:t>Any synchronization method will also be needed as multiple threads will now be working with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shared data of 1 process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64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576F-FE21-48EE-B99A-906ADFC0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EC977E-9DEA-45C7-B2AF-24BE779DD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108636"/>
              </p:ext>
            </p:extLst>
          </p:nvPr>
        </p:nvGraphicFramePr>
        <p:xfrm>
          <a:off x="295189" y="1864700"/>
          <a:ext cx="10927829" cy="4174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2B482C24-2E93-426B-AE55-4C1786B43594}"/>
              </a:ext>
            </a:extLst>
          </p:cNvPr>
          <p:cNvSpPr txBox="1"/>
          <p:nvPr/>
        </p:nvSpPr>
        <p:spPr>
          <a:xfrm>
            <a:off x="4147922" y="5175685"/>
            <a:ext cx="3218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**These will use </a:t>
            </a:r>
            <a:r>
              <a:rPr lang="en-US" b="1"/>
              <a:t>clone()</a:t>
            </a:r>
            <a:r>
              <a:rPr lang="en-US"/>
              <a:t> and </a:t>
            </a:r>
            <a:r>
              <a:rPr lang="en-US" b="1"/>
              <a:t>join() </a:t>
            </a:r>
            <a:r>
              <a:rPr lang="en-US"/>
              <a:t>system calls </a:t>
            </a:r>
          </a:p>
        </p:txBody>
      </p:sp>
    </p:spTree>
    <p:extLst>
      <p:ext uri="{BB962C8B-B14F-4D97-AF65-F5344CB8AC3E}">
        <p14:creationId xmlns:p14="http://schemas.microsoft.com/office/powerpoint/2010/main" val="317630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8C5F-774E-402D-911E-F5BB241E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Flow</a:t>
            </a:r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25436C-341B-4274-8C2F-A1371719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C0C5F03-139A-48F9-A175-EAEE294B750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674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F84F-D5EE-41D3-9514-1583E6F3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threads.h</a:t>
            </a:r>
            <a:endParaRPr 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2D5551C7-82BA-4090-B1D5-1866CC5B9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286" y="2611571"/>
            <a:ext cx="8000752" cy="3511756"/>
          </a:xfrm>
        </p:spPr>
      </p:pic>
    </p:spTree>
    <p:extLst>
      <p:ext uri="{BB962C8B-B14F-4D97-AF65-F5344CB8AC3E}">
        <p14:creationId xmlns:p14="http://schemas.microsoft.com/office/powerpoint/2010/main" val="295140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F84F-D5EE-41D3-9514-1583E6F3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clone() // in proc.c</a:t>
            </a:r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48853644-089B-48DF-B5CA-FBE61EFCF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22" y="2018389"/>
            <a:ext cx="8459765" cy="4692563"/>
          </a:xfr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9944B1B6-5D5E-4CE5-AF7D-B52AE3C75105}"/>
              </a:ext>
            </a:extLst>
          </p:cNvPr>
          <p:cNvSpPr/>
          <p:nvPr/>
        </p:nvSpPr>
        <p:spPr>
          <a:xfrm>
            <a:off x="8305144" y="212388"/>
            <a:ext cx="3582389" cy="4300034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Directs the thread to point to the user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stack</a:t>
            </a:r>
          </a:p>
          <a:p>
            <a:pPr algn="ctr"/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receive the func to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the appropriate register and pass the arguments of that func as well. </a:t>
            </a:r>
          </a:p>
          <a:p>
            <a:pPr algn="ctr"/>
            <a:endParaRPr lang="en-US" dirty="0">
              <a:solidFill>
                <a:srgbClr val="00B050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sets the state of that thread's PID to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RUNNABLE while using the acquire() and release() lock functions.</a:t>
            </a:r>
            <a:endParaRPr lang="en-US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48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F84F-D5EE-41D3-9514-1583E6F3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join() // in proc.c ~ wait</a:t>
            </a: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4264C9E-8BC6-411C-AA3A-1936F6F0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26" y="2301682"/>
            <a:ext cx="8361645" cy="3982363"/>
          </a:xfr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F6384417-3B6C-4311-A0D2-29D42C8866CD}"/>
              </a:ext>
            </a:extLst>
          </p:cNvPr>
          <p:cNvSpPr/>
          <p:nvPr/>
        </p:nvSpPr>
        <p:spPr>
          <a:xfrm>
            <a:off x="8222994" y="160402"/>
            <a:ext cx="3523013" cy="4067297"/>
          </a:xfrm>
          <a:prstGeom prst="wedgeEllipse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rgbClr val="00B050"/>
                </a:solidFill>
                <a:ea typeface="+mn-lt"/>
                <a:cs typeface="+mn-lt"/>
              </a:rPr>
              <a:t>It is similar to wait(), additionally, it makes sure that the thread will release itself and kill the process.</a:t>
            </a:r>
          </a:p>
        </p:txBody>
      </p:sp>
    </p:spTree>
    <p:extLst>
      <p:ext uri="{BB962C8B-B14F-4D97-AF65-F5344CB8AC3E}">
        <p14:creationId xmlns:p14="http://schemas.microsoft.com/office/powerpoint/2010/main" val="71792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AF84F-D5EE-41D3-9514-1583E6F3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cs typeface="Calibri Light"/>
              </a:rPr>
              <a:t>create_thread</a:t>
            </a:r>
            <a:r>
              <a:rPr lang="en-US" sz="4000" dirty="0">
                <a:solidFill>
                  <a:srgbClr val="FFFFFF"/>
                </a:solidFill>
                <a:cs typeface="Calibri Light"/>
              </a:rPr>
              <a:t>()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0647FEF7-4394-441E-91BD-477A28770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56" y="1994175"/>
            <a:ext cx="8191005" cy="4450153"/>
          </a:xfrm>
        </p:spPr>
      </p:pic>
    </p:spTree>
    <p:extLst>
      <p:ext uri="{BB962C8B-B14F-4D97-AF65-F5344CB8AC3E}">
        <p14:creationId xmlns:p14="http://schemas.microsoft.com/office/powerpoint/2010/main" val="348326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FC82-73DC-4144-B7EA-D063B473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Process Representation -xv6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F855F7-DD5B-40EC-8C22-078F2A403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46" y="1891416"/>
            <a:ext cx="8575389" cy="3819056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6BFD69-742D-4A4A-B83C-A6B6B096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998" y="1893429"/>
            <a:ext cx="2743200" cy="245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8C5F-774E-402D-911E-F5BB241E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For 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F505-D3A0-4ACB-B8B4-C7F2B258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26" y="888142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/>
            <a:r>
              <a:rPr lang="en-US" dirty="0">
                <a:cs typeface="Calibri" panose="020F0502020204030204"/>
              </a:rPr>
              <a:t>Add the struct definition in </a:t>
            </a:r>
            <a:r>
              <a:rPr lang="en-US" err="1">
                <a:cs typeface="Calibri" panose="020F0502020204030204"/>
              </a:rPr>
              <a:t>types.h</a:t>
            </a:r>
            <a:r>
              <a:rPr lang="en-US" dirty="0">
                <a:cs typeface="Calibri" panose="020F0502020204030204"/>
              </a:rPr>
              <a:t> and declaration in </a:t>
            </a:r>
            <a:r>
              <a:rPr lang="en-US" err="1">
                <a:cs typeface="Calibri" panose="020F0502020204030204"/>
              </a:rPr>
              <a:t>defs.h</a:t>
            </a:r>
            <a:endParaRPr lang="en-US" dirty="0">
              <a:cs typeface="Calibri" panose="020F0502020204030204"/>
            </a:endParaRPr>
          </a:p>
          <a:p>
            <a:pPr marL="514350" indent="-514350"/>
            <a:r>
              <a:rPr lang="en-US">
                <a:cs typeface="Calibri" panose="020F0502020204030204"/>
              </a:rPr>
              <a:t>Pseudocodes : </a:t>
            </a:r>
            <a:endParaRPr lang="en-US" dirty="0">
              <a:cs typeface="Calibri" panose="020F0502020204030204"/>
            </a:endParaRPr>
          </a:p>
          <a:p>
            <a:pPr marL="514350" indent="-514350"/>
            <a:endParaRPr lang="en-US" dirty="0">
              <a:cs typeface="Calibri" panose="020F0502020204030204"/>
            </a:endParaRPr>
          </a:p>
          <a:p>
            <a:pPr marL="514350" indent="-514350"/>
            <a:endParaRPr lang="en-US" dirty="0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3D5989C-B938-47FD-859B-DE8206EE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0" y="2777369"/>
            <a:ext cx="7336075" cy="35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DE966-01AB-4B63-B642-0E27478D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Missing Feature #2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E0A5-1765-4E56-B93D-40E24FB0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223" y="1470113"/>
            <a:ext cx="11396471" cy="51479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Font typeface="Arial"/>
            </a:pPr>
            <a:r>
              <a:rPr lang="en-US" sz="2400" dirty="0">
                <a:cs typeface="Calibri"/>
              </a:rPr>
              <a:t>In vanilla xv6 there are no scheduling algorithms. While in </a:t>
            </a:r>
            <a:r>
              <a:rPr lang="en-US" sz="2400" dirty="0" err="1">
                <a:cs typeface="Calibri"/>
              </a:rPr>
              <a:t>linux</a:t>
            </a:r>
            <a:r>
              <a:rPr lang="en-US" sz="2400" dirty="0">
                <a:cs typeface="Calibri"/>
              </a:rPr>
              <a:t> there exists a rich history of schedulers :</a:t>
            </a:r>
          </a:p>
          <a:p>
            <a:pPr lvl="1"/>
            <a:r>
              <a:rPr lang="en-US" dirty="0">
                <a:cs typeface="Calibri"/>
              </a:rPr>
              <a:t>1.2 - circular queues &amp; round-robin</a:t>
            </a:r>
          </a:p>
          <a:p>
            <a:pPr lvl="1"/>
            <a:r>
              <a:rPr lang="en-US" dirty="0">
                <a:cs typeface="Calibri"/>
              </a:rPr>
              <a:t>2.2 - scheduling classes and policies </a:t>
            </a:r>
          </a:p>
          <a:p>
            <a:pPr lvl="1"/>
            <a:r>
              <a:rPr lang="en-US" dirty="0">
                <a:cs typeface="Calibri"/>
              </a:rPr>
              <a:t>2.4 - O(N) scheduler based on time epochs</a:t>
            </a:r>
          </a:p>
          <a:p>
            <a:pPr lvl="1"/>
            <a:r>
              <a:rPr lang="en-US" dirty="0">
                <a:cs typeface="Calibri"/>
              </a:rPr>
              <a:t>2.6 - O(1) scheduler based on runnable queues – active, expired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more scalable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ea typeface="+mn-lt"/>
                <a:cs typeface="+mn-lt"/>
              </a:rPr>
              <a:t>metrics </a:t>
            </a:r>
            <a:r>
              <a:rPr lang="en-US" sz="2400" dirty="0">
                <a:ea typeface="+mn-lt"/>
                <a:cs typeface="+mn-lt"/>
              </a:rPr>
              <a:t>to determine whether tasks were I/O-bound or processor-bound.</a:t>
            </a:r>
            <a:endParaRPr lang="en-US" sz="2400" dirty="0">
              <a:cs typeface="Calibri"/>
            </a:endParaRPr>
          </a:p>
          <a:p>
            <a:pPr lvl="2"/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large mass of code</a:t>
            </a:r>
            <a:r>
              <a:rPr lang="en-US" sz="2400" dirty="0">
                <a:ea typeface="+mn-lt"/>
                <a:cs typeface="+mn-lt"/>
              </a:rPr>
              <a:t> needed to calculate </a:t>
            </a:r>
            <a:r>
              <a:rPr lang="en-US" sz="2400" dirty="0">
                <a:solidFill>
                  <a:srgbClr val="7030A0"/>
                </a:solidFill>
                <a:ea typeface="+mn-lt"/>
                <a:cs typeface="+mn-lt"/>
              </a:rPr>
              <a:t>heuristics </a:t>
            </a:r>
          </a:p>
          <a:p>
            <a:pPr lvl="1"/>
            <a:r>
              <a:rPr lang="en-US" dirty="0">
                <a:ea typeface="+mn-lt"/>
                <a:cs typeface="+mn-lt"/>
              </a:rPr>
              <a:t>2.6.21 - patch from Con Kolivas - Rotating Staircase Deadline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Scheduler (RSDL)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incorporated fairness with bounded latency</a:t>
            </a:r>
          </a:p>
          <a:p>
            <a:pPr lvl="1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0306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68E6C-8253-4027-9178-11DAA18A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Missing Feature #2 : Completely Fair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A90-1254-45E4-AF78-791F15C2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The goal is to ensure a balance of processor time, among all competing processes</a:t>
            </a:r>
          </a:p>
          <a:p>
            <a:r>
              <a:rPr lang="en-US" dirty="0">
                <a:cs typeface="Calibri"/>
              </a:rPr>
              <a:t>This "balance" is determined by a virtual runtime : </a:t>
            </a:r>
          </a:p>
          <a:p>
            <a:pPr lvl="1" indent="-457200"/>
            <a:r>
              <a:rPr lang="en-US" sz="2800" dirty="0">
                <a:ea typeface="+mn-lt"/>
                <a:cs typeface="+mn-lt"/>
              </a:rPr>
              <a:t>amount of time a task has been permitted access</a:t>
            </a:r>
          </a:p>
          <a:p>
            <a:pPr lvl="1" indent="-457200"/>
            <a:r>
              <a:rPr lang="en-US" sz="2800" dirty="0">
                <a:ea typeface="+mn-lt"/>
                <a:cs typeface="+mn-lt"/>
              </a:rPr>
              <a:t>Smaller runtime &lt;=&gt; </a:t>
            </a:r>
            <a:r>
              <a:rPr lang="en-US" sz="2800" dirty="0" err="1">
                <a:ea typeface="+mn-lt"/>
                <a:cs typeface="+mn-lt"/>
              </a:rPr>
              <a:t>HIgher</a:t>
            </a:r>
            <a:r>
              <a:rPr lang="en-US" sz="2800" dirty="0">
                <a:ea typeface="+mn-lt"/>
                <a:cs typeface="+mn-lt"/>
              </a:rPr>
              <a:t> the need for processor</a:t>
            </a:r>
          </a:p>
          <a:p>
            <a:r>
              <a:rPr lang="en-US" dirty="0">
                <a:ea typeface="+mn-lt"/>
                <a:cs typeface="+mn-lt"/>
              </a:rPr>
              <a:t>"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Sleeper fairness</a:t>
            </a:r>
            <a:r>
              <a:rPr lang="en-US" dirty="0">
                <a:ea typeface="+mn-lt"/>
                <a:cs typeface="+mn-lt"/>
              </a:rPr>
              <a:t>" : tasks currently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not runnable -&gt; receive their share whenever needed</a:t>
            </a:r>
          </a:p>
        </p:txBody>
      </p:sp>
    </p:spTree>
    <p:extLst>
      <p:ext uri="{BB962C8B-B14F-4D97-AF65-F5344CB8AC3E}">
        <p14:creationId xmlns:p14="http://schemas.microsoft.com/office/powerpoint/2010/main" val="284011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6BF7F-42B6-4118-A0EE-EE3014F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Working of CFS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B73B-F488-45D3-90A7-00C57189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10" y="1848471"/>
            <a:ext cx="11644688" cy="49463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So whenever we call scheduler :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Find out process with least </a:t>
            </a:r>
            <a:r>
              <a:rPr lang="en-US" dirty="0" err="1">
                <a:ea typeface="+mn-lt"/>
                <a:cs typeface="+mn-lt"/>
              </a:rPr>
              <a:t>vruntime</a:t>
            </a:r>
            <a:endParaRPr lang="en-US" dirty="0" err="1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if cached in pointer, get in O(1)</a:t>
            </a:r>
            <a:endParaRPr lang="en-US" sz="2000" dirty="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else, use </a:t>
            </a:r>
            <a:r>
              <a:rPr lang="en-US" sz="2000" dirty="0" err="1">
                <a:ea typeface="+mn-lt"/>
                <a:cs typeface="+mn-lt"/>
              </a:rPr>
              <a:t>get_least_vruntime_node</a:t>
            </a:r>
            <a:r>
              <a:rPr lang="en-US" sz="2000" dirty="0">
                <a:ea typeface="+mn-lt"/>
                <a:cs typeface="+mn-lt"/>
              </a:rPr>
              <a:t>(), in O(</a:t>
            </a:r>
            <a:r>
              <a:rPr lang="en-US" sz="2000" dirty="0" err="1">
                <a:ea typeface="+mn-lt"/>
                <a:cs typeface="+mn-lt"/>
              </a:rPr>
              <a:t>logP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If this is the process we are currently running, no switch needed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Else </a:t>
            </a:r>
            <a:r>
              <a:rPr lang="en-US" dirty="0" err="1">
                <a:ea typeface="+mn-lt"/>
                <a:cs typeface="+mn-lt"/>
              </a:rPr>
              <a:t>swapin</a:t>
            </a:r>
            <a:r>
              <a:rPr lang="en-US" dirty="0">
                <a:ea typeface="+mn-lt"/>
                <a:cs typeface="+mn-lt"/>
              </a:rPr>
              <a:t> this new process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If current process is still pending, aka, runnable, swap it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out and insert it back into the tree.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This again takes only O(</a:t>
            </a:r>
            <a:r>
              <a:rPr lang="en-US" dirty="0" err="1">
                <a:ea typeface="+mn-lt"/>
                <a:cs typeface="+mn-lt"/>
              </a:rPr>
              <a:t>logP</a:t>
            </a:r>
            <a:r>
              <a:rPr lang="en-US" dirty="0">
                <a:ea typeface="+mn-lt"/>
                <a:cs typeface="+mn-lt"/>
              </a:rPr>
              <a:t>) time. </a:t>
            </a:r>
            <a:endParaRPr lang="en-US" dirty="0">
              <a:cs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83EF410-9E14-4704-897C-988A5DCBC568}"/>
              </a:ext>
            </a:extLst>
          </p:cNvPr>
          <p:cNvSpPr/>
          <p:nvPr/>
        </p:nvSpPr>
        <p:spPr>
          <a:xfrm>
            <a:off x="4853406" y="3477116"/>
            <a:ext cx="1743205" cy="668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C061A672-D4BA-4935-B232-F857ED3295FB}"/>
              </a:ext>
            </a:extLst>
          </p:cNvPr>
          <p:cNvSpPr/>
          <p:nvPr/>
        </p:nvSpPr>
        <p:spPr>
          <a:xfrm>
            <a:off x="5990441" y="2096454"/>
            <a:ext cx="6012492" cy="1565753"/>
          </a:xfrm>
          <a:prstGeom prst="cloud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O(logP) because of self balancing Red Black Tree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2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F8014-CD89-491F-A19D-F68451C7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8150900-6D35-4B1E-9E7A-DA3F1808E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024947"/>
              </p:ext>
            </p:extLst>
          </p:nvPr>
        </p:nvGraphicFramePr>
        <p:xfrm>
          <a:off x="852823" y="2039511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ED4FB6DC-4583-466B-B5B6-6913B905F550}"/>
              </a:ext>
            </a:extLst>
          </p:cNvPr>
          <p:cNvSpPr txBox="1"/>
          <p:nvPr/>
        </p:nvSpPr>
        <p:spPr>
          <a:xfrm>
            <a:off x="9450565" y="39812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Sanity Test</a:t>
            </a:r>
          </a:p>
        </p:txBody>
      </p:sp>
    </p:spTree>
    <p:extLst>
      <p:ext uri="{BB962C8B-B14F-4D97-AF65-F5344CB8AC3E}">
        <p14:creationId xmlns:p14="http://schemas.microsoft.com/office/powerpoint/2010/main" val="322652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68E6C-8253-4027-9178-11DAA18A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A90-1254-45E4-AF78-791F15C2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96" y="1890224"/>
            <a:ext cx="11655125" cy="472719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cs typeface="Calibri"/>
              </a:rPr>
              <a:t>In</a:t>
            </a:r>
            <a:r>
              <a:rPr lang="en-US" dirty="0">
                <a:ea typeface="+mn-lt"/>
                <a:cs typeface="+mn-lt"/>
              </a:rPr>
              <a:t> a previous assignment we implemented a scheduler by modifying : </a:t>
            </a:r>
          </a:p>
          <a:p>
            <a:pPr lvl="1"/>
            <a:r>
              <a:rPr lang="en-US" dirty="0">
                <a:cs typeface="Calibri"/>
              </a:rPr>
              <a:t>scheduler() function in </a:t>
            </a:r>
            <a:r>
              <a:rPr lang="en-US" dirty="0" err="1">
                <a:cs typeface="Calibri"/>
              </a:rPr>
              <a:t>proc.c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proc struct in </a:t>
            </a:r>
            <a:r>
              <a:rPr lang="en-US" dirty="0" err="1">
                <a:cs typeface="Calibri"/>
              </a:rPr>
              <a:t>proc.h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set_priority</a:t>
            </a:r>
            <a:r>
              <a:rPr lang="en-US" dirty="0">
                <a:cs typeface="Calibri"/>
              </a:rPr>
              <a:t>() function in </a:t>
            </a:r>
            <a:r>
              <a:rPr lang="en-US" dirty="0" err="1">
                <a:cs typeface="Calibri"/>
              </a:rPr>
              <a:t>proc.c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cs typeface="Calibri"/>
              </a:rPr>
              <a:t>Makefile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also added a yield() system call by modifying :</a:t>
            </a:r>
          </a:p>
          <a:p>
            <a:pPr lvl="1"/>
            <a:r>
              <a:rPr lang="en-US" err="1">
                <a:ea typeface="+mn-lt"/>
                <a:cs typeface="+mn-lt"/>
              </a:rPr>
              <a:t>syscall.h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syscall.c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pPr lvl="1"/>
            <a:r>
              <a:rPr lang="en-US" dirty="0" err="1">
                <a:ea typeface="+mn-lt"/>
                <a:cs typeface="+mn-lt"/>
              </a:rPr>
              <a:t>user.h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pPr lvl="1"/>
            <a:r>
              <a:rPr lang="en-US" err="1">
                <a:ea typeface="+mn-lt"/>
                <a:cs typeface="+mn-lt"/>
              </a:rPr>
              <a:t>usys.S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47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B6F98-FB70-4E66-85AC-25F850CC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scheduler() pseudocode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AFA1B5-4366-4114-9061-F493261D3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75" r="136" b="-317"/>
          <a:stretch/>
        </p:blipFill>
        <p:spPr>
          <a:xfrm>
            <a:off x="1592893" y="1828397"/>
            <a:ext cx="8797451" cy="3691608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01B7E2-1616-44E3-9017-2E917A21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37" y="5151714"/>
            <a:ext cx="8348597" cy="163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D482B-3226-4914-A86E-F707C2EB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References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ECDF-51D6-4398-A22C-780E9BB5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https://www.cse.iitb.ac.in/~mythili/os/notes/old-xv6/xv6-process.pdf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  <a:hlinkClick r:id="rId3"/>
              </a:rPr>
              <a:t>https://www.cs.columbia.edu/~junfeng/13fa-w4118/lectures/l07-proc-xv6.pdf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  <a:hlinkClick r:id="rId4"/>
              </a:rPr>
              <a:t>https://developer.ibm.com/tutorials/l-completely-fair-scheduler/</a:t>
            </a:r>
          </a:p>
          <a:p>
            <a:r>
              <a:rPr lang="en-US" sz="2000">
                <a:ea typeface="+mn-lt"/>
                <a:cs typeface="+mn-lt"/>
                <a:hlinkClick r:id="rId5"/>
              </a:rPr>
              <a:t>https://pdos.csail.mit.edu/6.828/2020/xv6/book-riscv-rev1.pdf</a:t>
            </a:r>
          </a:p>
          <a:p>
            <a:r>
              <a:rPr lang="en-US" sz="2000">
                <a:ea typeface="+mn-lt"/>
                <a:cs typeface="+mn-lt"/>
                <a:hlinkClick r:id="rId6"/>
              </a:rPr>
              <a:t>https://www.baeldung.com/linux/process-vs-thread</a:t>
            </a:r>
          </a:p>
          <a:p>
            <a:r>
              <a:rPr lang="en-US" sz="2000">
                <a:ea typeface="+mn-lt"/>
                <a:cs typeface="+mn-lt"/>
                <a:hlinkClick r:id="rId7"/>
              </a:rPr>
              <a:t>http://www.science.unitn.it/~fiorella/guidelinux/tlk/node45.html</a:t>
            </a:r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788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7B283-A72D-4437-9B3E-725159CE5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cs typeface="Calibri Light"/>
              </a:rPr>
              <a:t>Thank You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FC82-73DC-4144-B7EA-D063B473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Process Representation -Linux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96B2-4AD3-4B7E-9CA9-F4E3B126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816" cy="47920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In Linux each process is represented by a </a:t>
            </a:r>
            <a:r>
              <a:rPr lang="en-US" dirty="0" err="1">
                <a:cs typeface="Calibri"/>
              </a:rPr>
              <a:t>task_struct</a:t>
            </a:r>
            <a:r>
              <a:rPr lang="en-US" dirty="0">
                <a:cs typeface="Calibri"/>
              </a:rPr>
              <a:t> data structure.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task vector - array of pointers to every </a:t>
            </a:r>
            <a:r>
              <a:rPr lang="en-US" dirty="0" err="1">
                <a:cs typeface="Calibri"/>
              </a:rPr>
              <a:t>task_struct</a:t>
            </a:r>
            <a:r>
              <a:rPr lang="en-US" dirty="0">
                <a:cs typeface="Calibri"/>
              </a:rPr>
              <a:t> in system.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source code </a:t>
            </a:r>
            <a:r>
              <a:rPr lang="en-US" dirty="0">
                <a:cs typeface="Calibri"/>
                <a:hlinkClick r:id="rId2"/>
              </a:rPr>
              <a:t>https://github.com/torvalds/linux/blob/master/include/linux/sched.h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To </a:t>
            </a:r>
            <a:r>
              <a:rPr lang="en-US" dirty="0" err="1">
                <a:cs typeface="Calibri"/>
              </a:rPr>
              <a:t>summarise</a:t>
            </a:r>
            <a:r>
              <a:rPr lang="en-US" dirty="0">
                <a:cs typeface="Calibri"/>
              </a:rPr>
              <a:t>, it has the following subfields : 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State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Scheduling Information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Identifiers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Inter-Process Communication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Links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Times and Timers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File system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Virtual memory</a:t>
            </a:r>
            <a:endParaRPr lang="en-US" dirty="0">
              <a:ea typeface="+mn-lt"/>
              <a:cs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alibri"/>
              </a:rPr>
              <a:t>Processor Specific Context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297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8C45B-023C-4AE0-AB13-5511701F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What is Process Management ?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D989882-7D3A-4859-9FC8-72FD2CB073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33721"/>
              </p:ext>
            </p:extLst>
          </p:nvPr>
        </p:nvGraphicFramePr>
        <p:xfrm>
          <a:off x="-186501" y="285974"/>
          <a:ext cx="12560685" cy="628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31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A144-5B6B-4113-BA3C-FD625B41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Comparison  - Creation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AFA6-8568-49A7-AC2F-786D1E6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280" y="1591172"/>
            <a:ext cx="11463846" cy="4810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Similar in both</a:t>
            </a:r>
          </a:p>
          <a:p>
            <a:r>
              <a:rPr lang="en-US" dirty="0">
                <a:ea typeface="+mn-lt"/>
                <a:cs typeface="+mn-lt"/>
              </a:rPr>
              <a:t>fork() used to create new processes.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allocates new memory for the child </a:t>
            </a:r>
          </a:p>
          <a:p>
            <a:pPr lvl="1"/>
            <a:r>
              <a:rPr lang="en-US" dirty="0">
                <a:ea typeface="+mn-lt"/>
                <a:cs typeface="+mn-lt"/>
              </a:rPr>
              <a:t>copies the parents content into it. </a:t>
            </a:r>
          </a:p>
          <a:p>
            <a:r>
              <a:rPr lang="en-US" dirty="0">
                <a:ea typeface="+mn-lt"/>
                <a:cs typeface="+mn-lt"/>
              </a:rPr>
              <a:t>Linux avoids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naive copying </a:t>
            </a:r>
            <a:r>
              <a:rPr lang="en-US" dirty="0">
                <a:ea typeface="+mn-lt"/>
                <a:cs typeface="+mn-lt"/>
              </a:rPr>
              <a:t>by using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 copy-on-write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Additionally, Linux has support for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kernel-level threading.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054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A144-5B6B-4113-BA3C-FD625B41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Comparison  - Switching &amp; IPC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AFA6-8568-49A7-AC2F-786D1E6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357381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Both use a </a:t>
            </a:r>
            <a:r>
              <a:rPr lang="en-US" b="1" dirty="0">
                <a:ea typeface="+mn-lt"/>
                <a:cs typeface="+mn-lt"/>
              </a:rPr>
              <a:t>process table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maintain the context using a </a:t>
            </a:r>
            <a:r>
              <a:rPr lang="en-US" b="1" dirty="0">
                <a:ea typeface="+mn-lt"/>
                <a:cs typeface="+mn-lt"/>
              </a:rPr>
              <a:t>stack </a:t>
            </a:r>
            <a:r>
              <a:rPr lang="en-US" dirty="0">
                <a:ea typeface="+mn-lt"/>
                <a:cs typeface="+mn-lt"/>
              </a:rPr>
              <a:t>or </a:t>
            </a:r>
            <a:r>
              <a:rPr lang="en-US" b="1" dirty="0">
                <a:ea typeface="+mn-lt"/>
                <a:cs typeface="+mn-lt"/>
              </a:rPr>
              <a:t>process control block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r>
              <a:rPr lang="en-US" dirty="0">
                <a:ea typeface="+mn-lt"/>
                <a:cs typeface="+mn-lt"/>
              </a:rPr>
              <a:t>advanced in Linux.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IPC : </a:t>
            </a:r>
          </a:p>
          <a:p>
            <a:r>
              <a:rPr lang="en-US" dirty="0">
                <a:ea typeface="+mn-lt"/>
                <a:cs typeface="+mn-lt"/>
              </a:rPr>
              <a:t>xv6 uses the simplest primitive possible, pipes, i.e., unidirectional flows. </a:t>
            </a:r>
          </a:p>
          <a:p>
            <a:r>
              <a:rPr lang="en-US" dirty="0">
                <a:ea typeface="+mn-lt"/>
                <a:cs typeface="+mn-lt"/>
              </a:rPr>
              <a:t>Linux has advanced techniques such as shared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memory, queues for messages, etc.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536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A144-5B6B-4113-BA3C-FD625B41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Comparison  - Scheduling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AFA6-8568-49A7-AC2F-786D1E6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35738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xv6 - naive scheduling algorithm - similar to round-robin. 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Linux - advanced algorithm called CFS. This will be explained further ahead. </a:t>
            </a:r>
          </a:p>
        </p:txBody>
      </p:sp>
    </p:spTree>
    <p:extLst>
      <p:ext uri="{BB962C8B-B14F-4D97-AF65-F5344CB8AC3E}">
        <p14:creationId xmlns:p14="http://schemas.microsoft.com/office/powerpoint/2010/main" val="253916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AA144-5B6B-4113-BA3C-FD625B41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Comparison  - Termination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AFA6-8568-49A7-AC2F-786D1E6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35738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Both the OSes use the exit() system call </a:t>
            </a:r>
          </a:p>
          <a:p>
            <a:r>
              <a:rPr lang="en-US">
                <a:ea typeface="+mn-lt"/>
                <a:cs typeface="+mn-lt"/>
              </a:rPr>
              <a:t>Furthermore, terms such as </a:t>
            </a:r>
            <a:r>
              <a:rPr lang="en-US" b="1">
                <a:ea typeface="+mn-lt"/>
                <a:cs typeface="+mn-lt"/>
              </a:rPr>
              <a:t>orphan, zombie, </a:t>
            </a:r>
            <a:r>
              <a:rPr lang="en-US">
                <a:ea typeface="+mn-lt"/>
                <a:cs typeface="+mn-lt"/>
              </a:rPr>
              <a:t>etc mean the same in both contexts.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54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D2BD7-0859-41A4-A126-0B5BF6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Process Management in xv6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AFA0E-A416-4250-8970-A6968E14E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3234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35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Process Management in Linux</vt:lpstr>
      <vt:lpstr>Process Representation -xv6</vt:lpstr>
      <vt:lpstr>Process Representation -Linux</vt:lpstr>
      <vt:lpstr>What is Process Management ?</vt:lpstr>
      <vt:lpstr>Comparison  - Creation</vt:lpstr>
      <vt:lpstr>Comparison  - Switching &amp; IPC</vt:lpstr>
      <vt:lpstr>Comparison  - Scheduling</vt:lpstr>
      <vt:lpstr>Comparison  - Termination</vt:lpstr>
      <vt:lpstr>Process Management in xv6</vt:lpstr>
      <vt:lpstr>Process Management in Linux</vt:lpstr>
      <vt:lpstr>Processes vs Threads</vt:lpstr>
      <vt:lpstr>Processes vs Threads</vt:lpstr>
      <vt:lpstr>Missing Feature #1 Threads</vt:lpstr>
      <vt:lpstr>Overview</vt:lpstr>
      <vt:lpstr>Flow</vt:lpstr>
      <vt:lpstr>threads.h</vt:lpstr>
      <vt:lpstr>clone() // in proc.c</vt:lpstr>
      <vt:lpstr>join() // in proc.c ~ wait</vt:lpstr>
      <vt:lpstr>create_thread()</vt:lpstr>
      <vt:lpstr>For Mutex</vt:lpstr>
      <vt:lpstr>Missing Feature #2 </vt:lpstr>
      <vt:lpstr>Missing Feature #2 : Completely Fair Scheduler</vt:lpstr>
      <vt:lpstr>Working of CFS</vt:lpstr>
      <vt:lpstr>Overview</vt:lpstr>
      <vt:lpstr>Reminder</vt:lpstr>
      <vt:lpstr>scheduler() pseudocode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645</cp:revision>
  <dcterms:created xsi:type="dcterms:W3CDTF">2021-11-11T06:33:29Z</dcterms:created>
  <dcterms:modified xsi:type="dcterms:W3CDTF">2021-11-16T16:43:19Z</dcterms:modified>
</cp:coreProperties>
</file>