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sldIdLst>
    <p:sldId id="256" r:id="rId3"/>
    <p:sldId id="257" r:id="rId4"/>
    <p:sldId id="258" r:id="rId5"/>
    <p:sldId id="259" r:id="rId6"/>
    <p:sldId id="260" r:id="rId7"/>
    <p:sldId id="261"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205334" y="320920"/>
            <a:ext cx="1307364" cy="548312"/>
          </a:xfrm>
          <a:custGeom>
            <a:avLst/>
            <a:gdLst/>
            <a:ahLst/>
            <a:cxnLst/>
            <a:rect l="l" t="t" r="r" b="b"/>
            <a:pathLst>
              <a:path w="9349" h="3921" extrusionOk="0">
                <a:moveTo>
                  <a:pt x="2713" y="1"/>
                </a:moveTo>
                <a:cubicBezTo>
                  <a:pt x="2580" y="1"/>
                  <a:pt x="2443" y="22"/>
                  <a:pt x="2306" y="36"/>
                </a:cubicBezTo>
                <a:cubicBezTo>
                  <a:pt x="1529" y="136"/>
                  <a:pt x="727" y="86"/>
                  <a:pt x="0" y="336"/>
                </a:cubicBezTo>
                <a:cubicBezTo>
                  <a:pt x="126" y="412"/>
                  <a:pt x="276" y="437"/>
                  <a:pt x="401" y="437"/>
                </a:cubicBezTo>
                <a:cubicBezTo>
                  <a:pt x="326" y="462"/>
                  <a:pt x="226" y="512"/>
                  <a:pt x="126" y="537"/>
                </a:cubicBezTo>
                <a:cubicBezTo>
                  <a:pt x="220" y="615"/>
                  <a:pt x="323" y="654"/>
                  <a:pt x="431" y="654"/>
                </a:cubicBezTo>
                <a:cubicBezTo>
                  <a:pt x="495" y="654"/>
                  <a:pt x="561" y="640"/>
                  <a:pt x="627" y="612"/>
                </a:cubicBezTo>
                <a:lnTo>
                  <a:pt x="627" y="612"/>
                </a:lnTo>
                <a:cubicBezTo>
                  <a:pt x="577" y="662"/>
                  <a:pt x="502" y="737"/>
                  <a:pt x="426" y="788"/>
                </a:cubicBezTo>
                <a:cubicBezTo>
                  <a:pt x="499" y="802"/>
                  <a:pt x="580" y="816"/>
                  <a:pt x="659" y="816"/>
                </a:cubicBezTo>
                <a:cubicBezTo>
                  <a:pt x="717" y="816"/>
                  <a:pt x="775" y="809"/>
                  <a:pt x="827" y="788"/>
                </a:cubicBezTo>
                <a:lnTo>
                  <a:pt x="827" y="788"/>
                </a:lnTo>
                <a:cubicBezTo>
                  <a:pt x="802" y="838"/>
                  <a:pt x="727" y="888"/>
                  <a:pt x="702" y="913"/>
                </a:cubicBezTo>
                <a:cubicBezTo>
                  <a:pt x="773" y="931"/>
                  <a:pt x="856" y="948"/>
                  <a:pt x="944" y="948"/>
                </a:cubicBezTo>
                <a:cubicBezTo>
                  <a:pt x="980" y="948"/>
                  <a:pt x="1016" y="945"/>
                  <a:pt x="1053" y="938"/>
                </a:cubicBezTo>
                <a:lnTo>
                  <a:pt x="1053" y="938"/>
                </a:lnTo>
                <a:cubicBezTo>
                  <a:pt x="1003" y="963"/>
                  <a:pt x="953" y="988"/>
                  <a:pt x="928" y="1013"/>
                </a:cubicBezTo>
                <a:lnTo>
                  <a:pt x="1304" y="1063"/>
                </a:lnTo>
                <a:cubicBezTo>
                  <a:pt x="1254" y="1088"/>
                  <a:pt x="1254" y="1113"/>
                  <a:pt x="1203" y="1113"/>
                </a:cubicBezTo>
                <a:cubicBezTo>
                  <a:pt x="1554" y="1189"/>
                  <a:pt x="1880" y="1239"/>
                  <a:pt x="2231" y="1264"/>
                </a:cubicBezTo>
                <a:cubicBezTo>
                  <a:pt x="2256" y="1364"/>
                  <a:pt x="2381" y="1439"/>
                  <a:pt x="2507" y="1439"/>
                </a:cubicBezTo>
                <a:cubicBezTo>
                  <a:pt x="2532" y="1514"/>
                  <a:pt x="2607" y="1564"/>
                  <a:pt x="2707" y="1564"/>
                </a:cubicBezTo>
                <a:cubicBezTo>
                  <a:pt x="2732" y="1615"/>
                  <a:pt x="2807" y="1665"/>
                  <a:pt x="2883" y="1665"/>
                </a:cubicBezTo>
                <a:cubicBezTo>
                  <a:pt x="2933" y="1740"/>
                  <a:pt x="3033" y="1790"/>
                  <a:pt x="3133" y="1790"/>
                </a:cubicBezTo>
                <a:cubicBezTo>
                  <a:pt x="3359" y="1991"/>
                  <a:pt x="3660" y="2141"/>
                  <a:pt x="3960" y="2166"/>
                </a:cubicBezTo>
                <a:cubicBezTo>
                  <a:pt x="3985" y="2166"/>
                  <a:pt x="4036" y="2141"/>
                  <a:pt x="4086" y="2116"/>
                </a:cubicBezTo>
                <a:cubicBezTo>
                  <a:pt x="4111" y="2091"/>
                  <a:pt x="4136" y="2066"/>
                  <a:pt x="4136" y="2016"/>
                </a:cubicBezTo>
                <a:cubicBezTo>
                  <a:pt x="4186" y="2041"/>
                  <a:pt x="4161" y="2116"/>
                  <a:pt x="4136" y="2166"/>
                </a:cubicBezTo>
                <a:cubicBezTo>
                  <a:pt x="4111" y="2191"/>
                  <a:pt x="4061" y="2216"/>
                  <a:pt x="4010" y="2241"/>
                </a:cubicBezTo>
                <a:cubicBezTo>
                  <a:pt x="3860" y="2291"/>
                  <a:pt x="3710" y="2341"/>
                  <a:pt x="3584" y="2417"/>
                </a:cubicBezTo>
                <a:cubicBezTo>
                  <a:pt x="3434" y="2517"/>
                  <a:pt x="3309" y="2617"/>
                  <a:pt x="3234" y="2742"/>
                </a:cubicBezTo>
                <a:cubicBezTo>
                  <a:pt x="3259" y="2818"/>
                  <a:pt x="3334" y="2868"/>
                  <a:pt x="3409" y="2893"/>
                </a:cubicBezTo>
                <a:cubicBezTo>
                  <a:pt x="3447" y="2918"/>
                  <a:pt x="3484" y="2930"/>
                  <a:pt x="3522" y="2930"/>
                </a:cubicBezTo>
                <a:cubicBezTo>
                  <a:pt x="3559" y="2930"/>
                  <a:pt x="3597" y="2918"/>
                  <a:pt x="3635" y="2893"/>
                </a:cubicBezTo>
                <a:cubicBezTo>
                  <a:pt x="3660" y="2968"/>
                  <a:pt x="3710" y="3043"/>
                  <a:pt x="3785" y="3093"/>
                </a:cubicBezTo>
                <a:cubicBezTo>
                  <a:pt x="3860" y="3194"/>
                  <a:pt x="3985" y="3244"/>
                  <a:pt x="4086" y="3269"/>
                </a:cubicBezTo>
                <a:cubicBezTo>
                  <a:pt x="4136" y="3294"/>
                  <a:pt x="4161" y="3294"/>
                  <a:pt x="4211" y="3294"/>
                </a:cubicBezTo>
                <a:cubicBezTo>
                  <a:pt x="4236" y="3319"/>
                  <a:pt x="4286" y="3344"/>
                  <a:pt x="4311" y="3369"/>
                </a:cubicBezTo>
                <a:cubicBezTo>
                  <a:pt x="4403" y="3406"/>
                  <a:pt x="4495" y="3429"/>
                  <a:pt x="4577" y="3429"/>
                </a:cubicBezTo>
                <a:cubicBezTo>
                  <a:pt x="4607" y="3429"/>
                  <a:pt x="4635" y="3426"/>
                  <a:pt x="4662" y="3419"/>
                </a:cubicBezTo>
                <a:cubicBezTo>
                  <a:pt x="4684" y="3426"/>
                  <a:pt x="4708" y="3429"/>
                  <a:pt x="4733" y="3429"/>
                </a:cubicBezTo>
                <a:cubicBezTo>
                  <a:pt x="4794" y="3429"/>
                  <a:pt x="4860" y="3412"/>
                  <a:pt x="4913" y="3394"/>
                </a:cubicBezTo>
                <a:cubicBezTo>
                  <a:pt x="4938" y="3444"/>
                  <a:pt x="5013" y="3519"/>
                  <a:pt x="5088" y="3544"/>
                </a:cubicBezTo>
                <a:cubicBezTo>
                  <a:pt x="5126" y="3544"/>
                  <a:pt x="5163" y="3551"/>
                  <a:pt x="5201" y="3551"/>
                </a:cubicBezTo>
                <a:cubicBezTo>
                  <a:pt x="5239" y="3551"/>
                  <a:pt x="5276" y="3544"/>
                  <a:pt x="5314" y="3519"/>
                </a:cubicBezTo>
                <a:cubicBezTo>
                  <a:pt x="5339" y="3369"/>
                  <a:pt x="5314" y="3219"/>
                  <a:pt x="5264" y="3068"/>
                </a:cubicBezTo>
                <a:cubicBezTo>
                  <a:pt x="5213" y="2918"/>
                  <a:pt x="5138" y="2767"/>
                  <a:pt x="5063" y="2642"/>
                </a:cubicBezTo>
                <a:cubicBezTo>
                  <a:pt x="5038" y="2592"/>
                  <a:pt x="5013" y="2542"/>
                  <a:pt x="5013" y="2492"/>
                </a:cubicBezTo>
                <a:cubicBezTo>
                  <a:pt x="5038" y="2442"/>
                  <a:pt x="5063" y="2392"/>
                  <a:pt x="5113" y="2392"/>
                </a:cubicBezTo>
                <a:cubicBezTo>
                  <a:pt x="5088" y="2417"/>
                  <a:pt x="5088" y="2467"/>
                  <a:pt x="5088" y="2492"/>
                </a:cubicBezTo>
                <a:cubicBezTo>
                  <a:pt x="5088" y="2542"/>
                  <a:pt x="5138" y="2592"/>
                  <a:pt x="5163" y="2617"/>
                </a:cubicBezTo>
                <a:cubicBezTo>
                  <a:pt x="5366" y="2775"/>
                  <a:pt x="5649" y="2872"/>
                  <a:pt x="5941" y="2872"/>
                </a:cubicBezTo>
                <a:cubicBezTo>
                  <a:pt x="5974" y="2872"/>
                  <a:pt x="6007" y="2870"/>
                  <a:pt x="6041" y="2868"/>
                </a:cubicBezTo>
                <a:cubicBezTo>
                  <a:pt x="6078" y="2924"/>
                  <a:pt x="6158" y="2952"/>
                  <a:pt x="6227" y="2952"/>
                </a:cubicBezTo>
                <a:cubicBezTo>
                  <a:pt x="6250" y="2952"/>
                  <a:pt x="6272" y="2949"/>
                  <a:pt x="6291" y="2943"/>
                </a:cubicBezTo>
                <a:cubicBezTo>
                  <a:pt x="6328" y="2980"/>
                  <a:pt x="6391" y="3003"/>
                  <a:pt x="6452" y="3003"/>
                </a:cubicBezTo>
                <a:cubicBezTo>
                  <a:pt x="6475" y="3003"/>
                  <a:pt x="6497" y="3000"/>
                  <a:pt x="6517" y="2993"/>
                </a:cubicBezTo>
                <a:cubicBezTo>
                  <a:pt x="6548" y="3024"/>
                  <a:pt x="6598" y="3045"/>
                  <a:pt x="6649" y="3045"/>
                </a:cubicBezTo>
                <a:cubicBezTo>
                  <a:pt x="6681" y="3045"/>
                  <a:pt x="6714" y="3037"/>
                  <a:pt x="6742" y="3018"/>
                </a:cubicBezTo>
                <a:cubicBezTo>
                  <a:pt x="6788" y="3079"/>
                  <a:pt x="6852" y="3112"/>
                  <a:pt x="6923" y="3112"/>
                </a:cubicBezTo>
                <a:cubicBezTo>
                  <a:pt x="6969" y="3112"/>
                  <a:pt x="7019" y="3098"/>
                  <a:pt x="7068" y="3068"/>
                </a:cubicBezTo>
                <a:cubicBezTo>
                  <a:pt x="7319" y="3269"/>
                  <a:pt x="7620" y="3469"/>
                  <a:pt x="7895" y="3645"/>
                </a:cubicBezTo>
                <a:cubicBezTo>
                  <a:pt x="7895" y="3595"/>
                  <a:pt x="7895" y="3569"/>
                  <a:pt x="7870" y="3544"/>
                </a:cubicBezTo>
                <a:lnTo>
                  <a:pt x="7870" y="3544"/>
                </a:lnTo>
                <a:cubicBezTo>
                  <a:pt x="7995" y="3620"/>
                  <a:pt x="8096" y="3670"/>
                  <a:pt x="8196" y="3745"/>
                </a:cubicBezTo>
                <a:cubicBezTo>
                  <a:pt x="8196" y="3695"/>
                  <a:pt x="8171" y="3645"/>
                  <a:pt x="8146" y="3620"/>
                </a:cubicBezTo>
                <a:lnTo>
                  <a:pt x="8146" y="3620"/>
                </a:lnTo>
                <a:cubicBezTo>
                  <a:pt x="8221" y="3695"/>
                  <a:pt x="8321" y="3770"/>
                  <a:pt x="8447" y="3820"/>
                </a:cubicBezTo>
                <a:cubicBezTo>
                  <a:pt x="8422" y="3770"/>
                  <a:pt x="8422" y="3695"/>
                  <a:pt x="8422" y="3645"/>
                </a:cubicBezTo>
                <a:lnTo>
                  <a:pt x="8422" y="3645"/>
                </a:lnTo>
                <a:cubicBezTo>
                  <a:pt x="8497" y="3770"/>
                  <a:pt x="8597" y="3845"/>
                  <a:pt x="8722" y="3895"/>
                </a:cubicBezTo>
                <a:cubicBezTo>
                  <a:pt x="8697" y="3820"/>
                  <a:pt x="8697" y="3720"/>
                  <a:pt x="8672" y="3645"/>
                </a:cubicBezTo>
                <a:lnTo>
                  <a:pt x="8672" y="3645"/>
                </a:lnTo>
                <a:cubicBezTo>
                  <a:pt x="8772" y="3795"/>
                  <a:pt x="8923" y="3920"/>
                  <a:pt x="9098" y="3920"/>
                </a:cubicBezTo>
                <a:cubicBezTo>
                  <a:pt x="9048" y="3845"/>
                  <a:pt x="8998" y="3745"/>
                  <a:pt x="8973" y="3645"/>
                </a:cubicBezTo>
                <a:lnTo>
                  <a:pt x="8973" y="3645"/>
                </a:lnTo>
                <a:cubicBezTo>
                  <a:pt x="9073" y="3745"/>
                  <a:pt x="9198" y="3820"/>
                  <a:pt x="9349" y="3845"/>
                </a:cubicBezTo>
                <a:cubicBezTo>
                  <a:pt x="8948" y="3194"/>
                  <a:pt x="8321" y="2692"/>
                  <a:pt x="7795" y="2116"/>
                </a:cubicBezTo>
                <a:cubicBezTo>
                  <a:pt x="7645" y="1915"/>
                  <a:pt x="7469" y="1715"/>
                  <a:pt x="7244" y="1640"/>
                </a:cubicBezTo>
                <a:cubicBezTo>
                  <a:pt x="7140" y="1602"/>
                  <a:pt x="7032" y="1589"/>
                  <a:pt x="6924" y="1589"/>
                </a:cubicBezTo>
                <a:cubicBezTo>
                  <a:pt x="6745" y="1589"/>
                  <a:pt x="6563" y="1624"/>
                  <a:pt x="6391" y="1640"/>
                </a:cubicBezTo>
                <a:cubicBezTo>
                  <a:pt x="6215" y="1669"/>
                  <a:pt x="6030" y="1681"/>
                  <a:pt x="5847" y="1681"/>
                </a:cubicBezTo>
                <a:cubicBezTo>
                  <a:pt x="5718" y="1681"/>
                  <a:pt x="5589" y="1675"/>
                  <a:pt x="5464" y="1665"/>
                </a:cubicBezTo>
                <a:cubicBezTo>
                  <a:pt x="5389" y="1439"/>
                  <a:pt x="5188" y="1314"/>
                  <a:pt x="4988" y="1239"/>
                </a:cubicBezTo>
                <a:cubicBezTo>
                  <a:pt x="4881" y="1198"/>
                  <a:pt x="4766" y="1173"/>
                  <a:pt x="4652" y="1173"/>
                </a:cubicBezTo>
                <a:cubicBezTo>
                  <a:pt x="4553" y="1173"/>
                  <a:pt x="4455" y="1192"/>
                  <a:pt x="4361" y="1239"/>
                </a:cubicBezTo>
                <a:cubicBezTo>
                  <a:pt x="4086" y="1063"/>
                  <a:pt x="3860" y="863"/>
                  <a:pt x="3660" y="612"/>
                </a:cubicBezTo>
                <a:cubicBezTo>
                  <a:pt x="3484" y="412"/>
                  <a:pt x="3309" y="161"/>
                  <a:pt x="3033" y="61"/>
                </a:cubicBezTo>
                <a:cubicBezTo>
                  <a:pt x="2931" y="15"/>
                  <a:pt x="2823" y="1"/>
                  <a:pt x="271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286399" y="5952537"/>
            <a:ext cx="1116935" cy="502799"/>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477072" y="3428998"/>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260095" y="492835"/>
            <a:ext cx="7726005" cy="5836431"/>
            <a:chOff x="195071" y="369626"/>
            <a:chExt cx="5794504" cy="4377323"/>
          </a:xfrm>
        </p:grpSpPr>
        <p:grpSp>
          <p:nvGrpSpPr>
            <p:cNvPr id="13" name="Google Shape;13;p2"/>
            <p:cNvGrpSpPr/>
            <p:nvPr/>
          </p:nvGrpSpPr>
          <p:grpSpPr>
            <a:xfrm>
              <a:off x="3324921" y="369626"/>
              <a:ext cx="214142" cy="326746"/>
              <a:chOff x="3324921" y="369626"/>
              <a:chExt cx="214142" cy="326746"/>
            </a:xfrm>
          </p:grpSpPr>
          <p:sp>
            <p:nvSpPr>
              <p:cNvPr id="14" name="Google Shape;14;p2"/>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p:nvPr/>
          </p:nvSpPr>
          <p:spPr>
            <a:xfrm>
              <a:off x="213912" y="3848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869126" y="14825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5801602" y="19787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a:off x="3599326" y="4460053"/>
              <a:ext cx="387295" cy="286897"/>
              <a:chOff x="3920176" y="4486828"/>
              <a:chExt cx="387295" cy="286897"/>
            </a:xfrm>
          </p:grpSpPr>
          <p:sp>
            <p:nvSpPr>
              <p:cNvPr id="20" name="Google Shape;20;p2"/>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 name="Google Shape;22;p2"/>
            <p:cNvSpPr/>
            <p:nvPr/>
          </p:nvSpPr>
          <p:spPr>
            <a:xfrm>
              <a:off x="4758852" y="30515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 name="Google Shape;23;p2"/>
            <p:cNvGrpSpPr/>
            <p:nvPr/>
          </p:nvGrpSpPr>
          <p:grpSpPr>
            <a:xfrm flipH="1">
              <a:off x="195071" y="3640601"/>
              <a:ext cx="214142" cy="326746"/>
              <a:chOff x="3324921" y="369626"/>
              <a:chExt cx="214142" cy="326746"/>
            </a:xfrm>
          </p:grpSpPr>
          <p:sp>
            <p:nvSpPr>
              <p:cNvPr id="24" name="Google Shape;24;p2"/>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6" name="Google Shape;26;p2"/>
          <p:cNvSpPr txBox="1">
            <a:spLocks noGrp="1"/>
          </p:cNvSpPr>
          <p:nvPr>
            <p:ph type="ctrTitle"/>
          </p:nvPr>
        </p:nvSpPr>
        <p:spPr>
          <a:xfrm>
            <a:off x="960000" y="1512600"/>
            <a:ext cx="5136000" cy="2907200"/>
          </a:xfrm>
          <a:prstGeom prst="rect">
            <a:avLst/>
          </a:prstGeom>
        </p:spPr>
        <p:txBody>
          <a:bodyPr spcFirstLastPara="1" wrap="square" lIns="0" tIns="0" rIns="0" bIns="0" anchor="ctr" anchorCtr="0">
            <a:noAutofit/>
          </a:bodyPr>
          <a:lstStyle>
            <a:lvl1pPr lvl="0" algn="ctr">
              <a:lnSpc>
                <a:spcPct val="90000"/>
              </a:lnSpc>
              <a:spcBef>
                <a:spcPts val="0"/>
              </a:spcBef>
              <a:spcAft>
                <a:spcPts val="0"/>
              </a:spcAft>
              <a:buClr>
                <a:srgbClr val="191919"/>
              </a:buClr>
              <a:buSzPts val="5200"/>
              <a:buNone/>
              <a:defRPr sz="10400" b="1">
                <a:latin typeface="Bigelow Rules"/>
                <a:ea typeface="Bigelow Rules"/>
                <a:cs typeface="Bigelow Rules"/>
                <a:sym typeface="Bigelow Rules"/>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27" name="Google Shape;27;p2"/>
          <p:cNvSpPr txBox="1">
            <a:spLocks noGrp="1"/>
          </p:cNvSpPr>
          <p:nvPr>
            <p:ph type="subTitle" idx="1"/>
          </p:nvPr>
        </p:nvSpPr>
        <p:spPr>
          <a:xfrm>
            <a:off x="1366600" y="4521000"/>
            <a:ext cx="4322800" cy="824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1800"/>
              <a:buNone/>
              <a:defRPr sz="2400">
                <a:solidFill>
                  <a:schemeClr val="dk1"/>
                </a:solidFill>
                <a:latin typeface="Karla"/>
                <a:ea typeface="Karla"/>
                <a:cs typeface="Karla"/>
                <a:sym typeface="Karla"/>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6411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9"/>
        <p:cNvGrpSpPr/>
        <p:nvPr/>
      </p:nvGrpSpPr>
      <p:grpSpPr>
        <a:xfrm>
          <a:off x="0" y="0"/>
          <a:ext cx="0" cy="0"/>
          <a:chOff x="0" y="0"/>
          <a:chExt cx="0" cy="0"/>
        </a:xfrm>
      </p:grpSpPr>
    </p:spTree>
    <p:extLst>
      <p:ext uri="{BB962C8B-B14F-4D97-AF65-F5344CB8AC3E}">
        <p14:creationId xmlns:p14="http://schemas.microsoft.com/office/powerpoint/2010/main" val="69291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50"/>
        <p:cNvGrpSpPr/>
        <p:nvPr/>
      </p:nvGrpSpPr>
      <p:grpSpPr>
        <a:xfrm>
          <a:off x="0" y="0"/>
          <a:ext cx="0" cy="0"/>
          <a:chOff x="0" y="0"/>
          <a:chExt cx="0" cy="0"/>
        </a:xfrm>
      </p:grpSpPr>
      <p:sp>
        <p:nvSpPr>
          <p:cNvPr id="451" name="Google Shape;451;p13"/>
          <p:cNvSpPr/>
          <p:nvPr/>
        </p:nvSpPr>
        <p:spPr>
          <a:xfrm>
            <a:off x="64900" y="285134"/>
            <a:ext cx="1394731" cy="627833"/>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13"/>
          <p:cNvSpPr/>
          <p:nvPr/>
        </p:nvSpPr>
        <p:spPr>
          <a:xfrm>
            <a:off x="11294361" y="1245132"/>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13"/>
          <p:cNvSpPr/>
          <p:nvPr/>
        </p:nvSpPr>
        <p:spPr>
          <a:xfrm>
            <a:off x="-310903" y="1843594"/>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13"/>
          <p:cNvSpPr/>
          <p:nvPr/>
        </p:nvSpPr>
        <p:spPr>
          <a:xfrm>
            <a:off x="-496912" y="6138003"/>
            <a:ext cx="1087069" cy="549916"/>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13"/>
          <p:cNvSpPr/>
          <p:nvPr/>
        </p:nvSpPr>
        <p:spPr>
          <a:xfrm>
            <a:off x="6883064" y="-195273"/>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6" name="Google Shape;456;p13"/>
          <p:cNvGrpSpPr/>
          <p:nvPr/>
        </p:nvGrpSpPr>
        <p:grpSpPr>
          <a:xfrm>
            <a:off x="216462" y="220791"/>
            <a:ext cx="11499805" cy="4354472"/>
            <a:chOff x="162346" y="165593"/>
            <a:chExt cx="8624854" cy="3265854"/>
          </a:xfrm>
        </p:grpSpPr>
        <p:grpSp>
          <p:nvGrpSpPr>
            <p:cNvPr id="457" name="Google Shape;457;p13"/>
            <p:cNvGrpSpPr/>
            <p:nvPr/>
          </p:nvGrpSpPr>
          <p:grpSpPr>
            <a:xfrm>
              <a:off x="162346" y="3104701"/>
              <a:ext cx="214142" cy="326746"/>
              <a:chOff x="3324921" y="369626"/>
              <a:chExt cx="214142" cy="326746"/>
            </a:xfrm>
          </p:grpSpPr>
          <p:sp>
            <p:nvSpPr>
              <p:cNvPr id="458" name="Google Shape;458;p13"/>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3"/>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0" name="Google Shape;460;p13"/>
            <p:cNvSpPr/>
            <p:nvPr/>
          </p:nvSpPr>
          <p:spPr>
            <a:xfrm>
              <a:off x="8666751" y="16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3"/>
            <p:cNvSpPr/>
            <p:nvPr/>
          </p:nvSpPr>
          <p:spPr>
            <a:xfrm>
              <a:off x="8599227" y="6643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3"/>
            <p:cNvSpPr/>
            <p:nvPr/>
          </p:nvSpPr>
          <p:spPr>
            <a:xfrm>
              <a:off x="1826075" y="16559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3"/>
            <p:cNvSpPr/>
            <p:nvPr/>
          </p:nvSpPr>
          <p:spPr>
            <a:xfrm>
              <a:off x="2369677" y="2884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13"/>
          <p:cNvSpPr txBox="1">
            <a:spLocks noGrp="1"/>
          </p:cNvSpPr>
          <p:nvPr>
            <p:ph type="title"/>
          </p:nvPr>
        </p:nvSpPr>
        <p:spPr>
          <a:xfrm>
            <a:off x="960000" y="2553684"/>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65" name="Google Shape;465;p13"/>
          <p:cNvSpPr txBox="1">
            <a:spLocks noGrp="1"/>
          </p:cNvSpPr>
          <p:nvPr>
            <p:ph type="title" idx="2" hasCustomPrompt="1"/>
          </p:nvPr>
        </p:nvSpPr>
        <p:spPr>
          <a:xfrm>
            <a:off x="2252800" y="16845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6" name="Google Shape;466;p13"/>
          <p:cNvSpPr txBox="1">
            <a:spLocks noGrp="1"/>
          </p:cNvSpPr>
          <p:nvPr>
            <p:ph type="subTitle" idx="1"/>
          </p:nvPr>
        </p:nvSpPr>
        <p:spPr>
          <a:xfrm>
            <a:off x="960000" y="3121283"/>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67" name="Google Shape;467;p13"/>
          <p:cNvSpPr txBox="1">
            <a:spLocks noGrp="1"/>
          </p:cNvSpPr>
          <p:nvPr>
            <p:ph type="title" idx="3"/>
          </p:nvPr>
        </p:nvSpPr>
        <p:spPr>
          <a:xfrm>
            <a:off x="4538400" y="2553684"/>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68" name="Google Shape;468;p13"/>
          <p:cNvSpPr txBox="1">
            <a:spLocks noGrp="1"/>
          </p:cNvSpPr>
          <p:nvPr>
            <p:ph type="title" idx="4" hasCustomPrompt="1"/>
          </p:nvPr>
        </p:nvSpPr>
        <p:spPr>
          <a:xfrm>
            <a:off x="5831200" y="16845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69" name="Google Shape;469;p13"/>
          <p:cNvSpPr txBox="1">
            <a:spLocks noGrp="1"/>
          </p:cNvSpPr>
          <p:nvPr>
            <p:ph type="subTitle" idx="5"/>
          </p:nvPr>
        </p:nvSpPr>
        <p:spPr>
          <a:xfrm>
            <a:off x="4538400" y="3121283"/>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0" name="Google Shape;470;p13"/>
          <p:cNvSpPr txBox="1">
            <a:spLocks noGrp="1"/>
          </p:cNvSpPr>
          <p:nvPr>
            <p:ph type="title" idx="6"/>
          </p:nvPr>
        </p:nvSpPr>
        <p:spPr>
          <a:xfrm>
            <a:off x="8116800" y="2553684"/>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1" name="Google Shape;471;p13"/>
          <p:cNvSpPr txBox="1">
            <a:spLocks noGrp="1"/>
          </p:cNvSpPr>
          <p:nvPr>
            <p:ph type="title" idx="7" hasCustomPrompt="1"/>
          </p:nvPr>
        </p:nvSpPr>
        <p:spPr>
          <a:xfrm>
            <a:off x="9409600" y="16845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2" name="Google Shape;472;p13"/>
          <p:cNvSpPr txBox="1">
            <a:spLocks noGrp="1"/>
          </p:cNvSpPr>
          <p:nvPr>
            <p:ph type="subTitle" idx="8"/>
          </p:nvPr>
        </p:nvSpPr>
        <p:spPr>
          <a:xfrm>
            <a:off x="8116800" y="3121283"/>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3" name="Google Shape;473;p13"/>
          <p:cNvSpPr txBox="1">
            <a:spLocks noGrp="1"/>
          </p:cNvSpPr>
          <p:nvPr>
            <p:ph type="title" idx="9"/>
          </p:nvPr>
        </p:nvSpPr>
        <p:spPr>
          <a:xfrm>
            <a:off x="960000" y="4933567"/>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4" name="Google Shape;474;p13"/>
          <p:cNvSpPr txBox="1">
            <a:spLocks noGrp="1"/>
          </p:cNvSpPr>
          <p:nvPr>
            <p:ph type="title" idx="13" hasCustomPrompt="1"/>
          </p:nvPr>
        </p:nvSpPr>
        <p:spPr>
          <a:xfrm>
            <a:off x="2252800" y="40644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5" name="Google Shape;475;p13"/>
          <p:cNvSpPr txBox="1">
            <a:spLocks noGrp="1"/>
          </p:cNvSpPr>
          <p:nvPr>
            <p:ph type="subTitle" idx="14"/>
          </p:nvPr>
        </p:nvSpPr>
        <p:spPr>
          <a:xfrm>
            <a:off x="960000" y="5501200"/>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6" name="Google Shape;476;p13"/>
          <p:cNvSpPr txBox="1">
            <a:spLocks noGrp="1"/>
          </p:cNvSpPr>
          <p:nvPr>
            <p:ph type="title" idx="15"/>
          </p:nvPr>
        </p:nvSpPr>
        <p:spPr>
          <a:xfrm>
            <a:off x="4538400" y="4933567"/>
            <a:ext cx="3115200" cy="567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7" name="Google Shape;477;p13"/>
          <p:cNvSpPr txBox="1">
            <a:spLocks noGrp="1"/>
          </p:cNvSpPr>
          <p:nvPr>
            <p:ph type="title" idx="16" hasCustomPrompt="1"/>
          </p:nvPr>
        </p:nvSpPr>
        <p:spPr>
          <a:xfrm>
            <a:off x="5831200" y="4064400"/>
            <a:ext cx="529600" cy="7912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667"/>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478" name="Google Shape;478;p13"/>
          <p:cNvSpPr txBox="1">
            <a:spLocks noGrp="1"/>
          </p:cNvSpPr>
          <p:nvPr>
            <p:ph type="subTitle" idx="17"/>
          </p:nvPr>
        </p:nvSpPr>
        <p:spPr>
          <a:xfrm>
            <a:off x="4538400" y="5501200"/>
            <a:ext cx="3115200" cy="63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479" name="Google Shape;479;p13"/>
          <p:cNvSpPr txBox="1">
            <a:spLocks noGrp="1"/>
          </p:cNvSpPr>
          <p:nvPr>
            <p:ph type="title" idx="18"/>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62090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14"/>
          <p:cNvSpPr/>
          <p:nvPr/>
        </p:nvSpPr>
        <p:spPr>
          <a:xfrm flipH="1">
            <a:off x="302400" y="328367"/>
            <a:ext cx="1106659" cy="1204797"/>
          </a:xfrm>
          <a:custGeom>
            <a:avLst/>
            <a:gdLst/>
            <a:ahLst/>
            <a:cxnLst/>
            <a:rect l="l" t="t" r="r" b="b"/>
            <a:pathLst>
              <a:path w="10803" h="11761" extrusionOk="0">
                <a:moveTo>
                  <a:pt x="9700" y="8973"/>
                </a:moveTo>
                <a:cubicBezTo>
                  <a:pt x="9691" y="8973"/>
                  <a:pt x="9681" y="8974"/>
                  <a:pt x="9672" y="8974"/>
                </a:cubicBezTo>
                <a:lnTo>
                  <a:pt x="9672" y="8974"/>
                </a:lnTo>
                <a:cubicBezTo>
                  <a:pt x="9675" y="8975"/>
                  <a:pt x="9679" y="8975"/>
                  <a:pt x="9682" y="8975"/>
                </a:cubicBezTo>
                <a:cubicBezTo>
                  <a:pt x="9688" y="8975"/>
                  <a:pt x="9694" y="8974"/>
                  <a:pt x="9700" y="8973"/>
                </a:cubicBezTo>
                <a:close/>
                <a:moveTo>
                  <a:pt x="4236" y="1"/>
                </a:moveTo>
                <a:cubicBezTo>
                  <a:pt x="4111" y="327"/>
                  <a:pt x="4061" y="678"/>
                  <a:pt x="4086" y="1029"/>
                </a:cubicBezTo>
                <a:cubicBezTo>
                  <a:pt x="4136" y="2181"/>
                  <a:pt x="4838" y="3209"/>
                  <a:pt x="5213" y="4287"/>
                </a:cubicBezTo>
                <a:cubicBezTo>
                  <a:pt x="5514" y="5114"/>
                  <a:pt x="5665" y="6016"/>
                  <a:pt x="5640" y="6893"/>
                </a:cubicBezTo>
                <a:cubicBezTo>
                  <a:pt x="5514" y="6918"/>
                  <a:pt x="5389" y="6918"/>
                  <a:pt x="5264" y="6918"/>
                </a:cubicBezTo>
                <a:cubicBezTo>
                  <a:pt x="5013" y="6868"/>
                  <a:pt x="4762" y="6768"/>
                  <a:pt x="4537" y="6718"/>
                </a:cubicBezTo>
                <a:cubicBezTo>
                  <a:pt x="4403" y="6678"/>
                  <a:pt x="4261" y="6652"/>
                  <a:pt x="4124" y="6652"/>
                </a:cubicBezTo>
                <a:cubicBezTo>
                  <a:pt x="4005" y="6652"/>
                  <a:pt x="3890" y="6671"/>
                  <a:pt x="3785" y="6718"/>
                </a:cubicBezTo>
                <a:cubicBezTo>
                  <a:pt x="3584" y="6843"/>
                  <a:pt x="3434" y="7144"/>
                  <a:pt x="3584" y="7369"/>
                </a:cubicBezTo>
                <a:cubicBezTo>
                  <a:pt x="3309" y="7369"/>
                  <a:pt x="3033" y="7294"/>
                  <a:pt x="2832" y="7094"/>
                </a:cubicBezTo>
                <a:cubicBezTo>
                  <a:pt x="2782" y="7194"/>
                  <a:pt x="2782" y="7319"/>
                  <a:pt x="2807" y="7445"/>
                </a:cubicBezTo>
                <a:cubicBezTo>
                  <a:pt x="2532" y="7319"/>
                  <a:pt x="2256" y="7219"/>
                  <a:pt x="1980" y="7094"/>
                </a:cubicBezTo>
                <a:lnTo>
                  <a:pt x="1980" y="7094"/>
                </a:lnTo>
                <a:cubicBezTo>
                  <a:pt x="2005" y="7219"/>
                  <a:pt x="2030" y="7319"/>
                  <a:pt x="2056" y="7445"/>
                </a:cubicBezTo>
                <a:cubicBezTo>
                  <a:pt x="1805" y="7344"/>
                  <a:pt x="1529" y="7244"/>
                  <a:pt x="1279" y="7144"/>
                </a:cubicBezTo>
                <a:lnTo>
                  <a:pt x="1279" y="7144"/>
                </a:lnTo>
                <a:cubicBezTo>
                  <a:pt x="1304" y="7269"/>
                  <a:pt x="1329" y="7369"/>
                  <a:pt x="1354" y="7495"/>
                </a:cubicBezTo>
                <a:cubicBezTo>
                  <a:pt x="1153" y="7445"/>
                  <a:pt x="953" y="7394"/>
                  <a:pt x="752" y="7319"/>
                </a:cubicBezTo>
                <a:lnTo>
                  <a:pt x="752" y="7319"/>
                </a:lnTo>
                <a:cubicBezTo>
                  <a:pt x="777" y="7495"/>
                  <a:pt x="853" y="7645"/>
                  <a:pt x="953" y="7770"/>
                </a:cubicBezTo>
                <a:cubicBezTo>
                  <a:pt x="677" y="7695"/>
                  <a:pt x="401" y="7595"/>
                  <a:pt x="126" y="7520"/>
                </a:cubicBezTo>
                <a:lnTo>
                  <a:pt x="126" y="7520"/>
                </a:lnTo>
                <a:cubicBezTo>
                  <a:pt x="301" y="8021"/>
                  <a:pt x="652" y="8472"/>
                  <a:pt x="1103" y="8723"/>
                </a:cubicBezTo>
                <a:cubicBezTo>
                  <a:pt x="752" y="8623"/>
                  <a:pt x="351" y="8547"/>
                  <a:pt x="0" y="8447"/>
                </a:cubicBezTo>
                <a:lnTo>
                  <a:pt x="0" y="8447"/>
                </a:lnTo>
                <a:cubicBezTo>
                  <a:pt x="201" y="8973"/>
                  <a:pt x="827" y="9224"/>
                  <a:pt x="1404" y="9224"/>
                </a:cubicBezTo>
                <a:cubicBezTo>
                  <a:pt x="1955" y="9224"/>
                  <a:pt x="2507" y="9024"/>
                  <a:pt x="3058" y="8898"/>
                </a:cubicBezTo>
                <a:cubicBezTo>
                  <a:pt x="3525" y="8794"/>
                  <a:pt x="3992" y="8738"/>
                  <a:pt x="4451" y="8738"/>
                </a:cubicBezTo>
                <a:cubicBezTo>
                  <a:pt x="4657" y="8738"/>
                  <a:pt x="4861" y="8750"/>
                  <a:pt x="5063" y="8773"/>
                </a:cubicBezTo>
                <a:cubicBezTo>
                  <a:pt x="5289" y="8948"/>
                  <a:pt x="5514" y="8998"/>
                  <a:pt x="5815" y="9074"/>
                </a:cubicBezTo>
                <a:cubicBezTo>
                  <a:pt x="6091" y="9174"/>
                  <a:pt x="6366" y="9274"/>
                  <a:pt x="6542" y="9500"/>
                </a:cubicBezTo>
                <a:cubicBezTo>
                  <a:pt x="6467" y="9750"/>
                  <a:pt x="6517" y="10101"/>
                  <a:pt x="6667" y="10302"/>
                </a:cubicBezTo>
                <a:cubicBezTo>
                  <a:pt x="6742" y="10402"/>
                  <a:pt x="6817" y="10452"/>
                  <a:pt x="6918" y="10477"/>
                </a:cubicBezTo>
                <a:cubicBezTo>
                  <a:pt x="6935" y="10481"/>
                  <a:pt x="6953" y="10484"/>
                  <a:pt x="6971" y="10484"/>
                </a:cubicBezTo>
                <a:cubicBezTo>
                  <a:pt x="7058" y="10484"/>
                  <a:pt x="7148" y="10435"/>
                  <a:pt x="7168" y="10352"/>
                </a:cubicBezTo>
                <a:cubicBezTo>
                  <a:pt x="7244" y="10552"/>
                  <a:pt x="7419" y="10728"/>
                  <a:pt x="7594" y="10803"/>
                </a:cubicBezTo>
                <a:cubicBezTo>
                  <a:pt x="7628" y="10803"/>
                  <a:pt x="7661" y="10814"/>
                  <a:pt x="7695" y="10814"/>
                </a:cubicBezTo>
                <a:cubicBezTo>
                  <a:pt x="7711" y="10814"/>
                  <a:pt x="7728" y="10811"/>
                  <a:pt x="7745" y="10803"/>
                </a:cubicBezTo>
                <a:cubicBezTo>
                  <a:pt x="7795" y="10803"/>
                  <a:pt x="7845" y="10753"/>
                  <a:pt x="7820" y="10703"/>
                </a:cubicBezTo>
                <a:lnTo>
                  <a:pt x="7820" y="10703"/>
                </a:lnTo>
                <a:cubicBezTo>
                  <a:pt x="7920" y="10903"/>
                  <a:pt x="8146" y="11154"/>
                  <a:pt x="8346" y="11254"/>
                </a:cubicBezTo>
                <a:cubicBezTo>
                  <a:pt x="8399" y="11272"/>
                  <a:pt x="8440" y="11290"/>
                  <a:pt x="8477" y="11290"/>
                </a:cubicBezTo>
                <a:cubicBezTo>
                  <a:pt x="8492" y="11290"/>
                  <a:pt x="8507" y="11287"/>
                  <a:pt x="8522" y="11279"/>
                </a:cubicBezTo>
                <a:cubicBezTo>
                  <a:pt x="8597" y="11279"/>
                  <a:pt x="8647" y="11254"/>
                  <a:pt x="8672" y="11179"/>
                </a:cubicBezTo>
                <a:cubicBezTo>
                  <a:pt x="8747" y="11329"/>
                  <a:pt x="8873" y="11505"/>
                  <a:pt x="8998" y="11605"/>
                </a:cubicBezTo>
                <a:cubicBezTo>
                  <a:pt x="9107" y="11692"/>
                  <a:pt x="9253" y="11760"/>
                  <a:pt x="9389" y="11760"/>
                </a:cubicBezTo>
                <a:cubicBezTo>
                  <a:pt x="9409" y="11760"/>
                  <a:pt x="9429" y="11759"/>
                  <a:pt x="9449" y="11755"/>
                </a:cubicBezTo>
                <a:cubicBezTo>
                  <a:pt x="9399" y="11354"/>
                  <a:pt x="9274" y="10978"/>
                  <a:pt x="9098" y="10628"/>
                </a:cubicBezTo>
                <a:lnTo>
                  <a:pt x="9098" y="10628"/>
                </a:lnTo>
                <a:cubicBezTo>
                  <a:pt x="9399" y="10903"/>
                  <a:pt x="9750" y="11154"/>
                  <a:pt x="10126" y="11304"/>
                </a:cubicBezTo>
                <a:cubicBezTo>
                  <a:pt x="10153" y="11313"/>
                  <a:pt x="10188" y="11319"/>
                  <a:pt x="10221" y="11319"/>
                </a:cubicBezTo>
                <a:cubicBezTo>
                  <a:pt x="10279" y="11319"/>
                  <a:pt x="10335" y="11302"/>
                  <a:pt x="10351" y="11254"/>
                </a:cubicBezTo>
                <a:cubicBezTo>
                  <a:pt x="10376" y="11204"/>
                  <a:pt x="10351" y="11129"/>
                  <a:pt x="10301" y="11079"/>
                </a:cubicBezTo>
                <a:cubicBezTo>
                  <a:pt x="10151" y="10878"/>
                  <a:pt x="10000" y="10678"/>
                  <a:pt x="9850" y="10477"/>
                </a:cubicBezTo>
                <a:lnTo>
                  <a:pt x="9850" y="10477"/>
                </a:lnTo>
                <a:cubicBezTo>
                  <a:pt x="10151" y="10703"/>
                  <a:pt x="10477" y="10903"/>
                  <a:pt x="10802" y="11079"/>
                </a:cubicBezTo>
                <a:cubicBezTo>
                  <a:pt x="10777" y="10703"/>
                  <a:pt x="10552" y="10377"/>
                  <a:pt x="10251" y="10126"/>
                </a:cubicBezTo>
                <a:cubicBezTo>
                  <a:pt x="10251" y="10101"/>
                  <a:pt x="10251" y="10076"/>
                  <a:pt x="10251" y="10076"/>
                </a:cubicBezTo>
                <a:lnTo>
                  <a:pt x="10502" y="10151"/>
                </a:lnTo>
                <a:cubicBezTo>
                  <a:pt x="10251" y="9675"/>
                  <a:pt x="9875" y="9299"/>
                  <a:pt x="9424" y="8998"/>
                </a:cubicBezTo>
                <a:cubicBezTo>
                  <a:pt x="9512" y="8998"/>
                  <a:pt x="9601" y="8979"/>
                  <a:pt x="9672" y="8974"/>
                </a:cubicBezTo>
                <a:lnTo>
                  <a:pt x="9672" y="8974"/>
                </a:lnTo>
                <a:cubicBezTo>
                  <a:pt x="9507" y="8962"/>
                  <a:pt x="9166" y="8668"/>
                  <a:pt x="9048" y="8597"/>
                </a:cubicBezTo>
                <a:cubicBezTo>
                  <a:pt x="8873" y="8472"/>
                  <a:pt x="8697" y="8347"/>
                  <a:pt x="8522" y="8222"/>
                </a:cubicBezTo>
                <a:lnTo>
                  <a:pt x="8497" y="8146"/>
                </a:lnTo>
                <a:lnTo>
                  <a:pt x="8672" y="8146"/>
                </a:lnTo>
                <a:cubicBezTo>
                  <a:pt x="8522" y="7896"/>
                  <a:pt x="8321" y="7695"/>
                  <a:pt x="8071" y="7545"/>
                </a:cubicBezTo>
                <a:cubicBezTo>
                  <a:pt x="8171" y="7495"/>
                  <a:pt x="8271" y="7470"/>
                  <a:pt x="8346" y="7445"/>
                </a:cubicBezTo>
                <a:cubicBezTo>
                  <a:pt x="8046" y="7269"/>
                  <a:pt x="7745" y="7094"/>
                  <a:pt x="7469" y="6893"/>
                </a:cubicBezTo>
                <a:cubicBezTo>
                  <a:pt x="7594" y="6743"/>
                  <a:pt x="7670" y="6592"/>
                  <a:pt x="7720" y="6417"/>
                </a:cubicBezTo>
                <a:lnTo>
                  <a:pt x="7720" y="6417"/>
                </a:lnTo>
                <a:cubicBezTo>
                  <a:pt x="7645" y="6442"/>
                  <a:pt x="7569" y="6467"/>
                  <a:pt x="7469" y="6492"/>
                </a:cubicBezTo>
                <a:cubicBezTo>
                  <a:pt x="7670" y="6191"/>
                  <a:pt x="7795" y="5841"/>
                  <a:pt x="7820" y="5490"/>
                </a:cubicBezTo>
                <a:lnTo>
                  <a:pt x="7820" y="5490"/>
                </a:lnTo>
                <a:cubicBezTo>
                  <a:pt x="7745" y="5540"/>
                  <a:pt x="7670" y="5590"/>
                  <a:pt x="7619" y="5640"/>
                </a:cubicBezTo>
                <a:cubicBezTo>
                  <a:pt x="7770" y="5239"/>
                  <a:pt x="7795" y="4813"/>
                  <a:pt x="7670" y="4387"/>
                </a:cubicBezTo>
                <a:lnTo>
                  <a:pt x="7670" y="4387"/>
                </a:lnTo>
                <a:cubicBezTo>
                  <a:pt x="7594" y="4487"/>
                  <a:pt x="7519" y="4587"/>
                  <a:pt x="7419" y="4688"/>
                </a:cubicBezTo>
                <a:cubicBezTo>
                  <a:pt x="7569" y="4362"/>
                  <a:pt x="7544" y="3961"/>
                  <a:pt x="7394" y="3635"/>
                </a:cubicBezTo>
                <a:cubicBezTo>
                  <a:pt x="7344" y="3710"/>
                  <a:pt x="7269" y="3785"/>
                  <a:pt x="7193" y="3836"/>
                </a:cubicBezTo>
                <a:cubicBezTo>
                  <a:pt x="7218" y="3435"/>
                  <a:pt x="7143" y="3008"/>
                  <a:pt x="6943" y="2633"/>
                </a:cubicBezTo>
                <a:cubicBezTo>
                  <a:pt x="6868" y="2733"/>
                  <a:pt x="6792" y="2833"/>
                  <a:pt x="6717" y="2933"/>
                </a:cubicBezTo>
                <a:cubicBezTo>
                  <a:pt x="6717" y="2432"/>
                  <a:pt x="6542" y="2031"/>
                  <a:pt x="6166" y="1630"/>
                </a:cubicBezTo>
                <a:cubicBezTo>
                  <a:pt x="6091" y="1755"/>
                  <a:pt x="6041" y="1906"/>
                  <a:pt x="5965" y="2031"/>
                </a:cubicBezTo>
                <a:cubicBezTo>
                  <a:pt x="5940" y="1655"/>
                  <a:pt x="5840" y="1304"/>
                  <a:pt x="5640" y="978"/>
                </a:cubicBezTo>
                <a:lnTo>
                  <a:pt x="5414" y="1455"/>
                </a:lnTo>
                <a:cubicBezTo>
                  <a:pt x="5364" y="1129"/>
                  <a:pt x="5213" y="828"/>
                  <a:pt x="5013" y="552"/>
                </a:cubicBezTo>
                <a:cubicBezTo>
                  <a:pt x="4993" y="532"/>
                  <a:pt x="4972" y="495"/>
                  <a:pt x="4939" y="495"/>
                </a:cubicBezTo>
                <a:cubicBezTo>
                  <a:pt x="4931" y="495"/>
                  <a:pt x="4922" y="497"/>
                  <a:pt x="4913" y="502"/>
                </a:cubicBezTo>
                <a:cubicBezTo>
                  <a:pt x="4888" y="502"/>
                  <a:pt x="4863" y="527"/>
                  <a:pt x="4863" y="552"/>
                </a:cubicBezTo>
                <a:lnTo>
                  <a:pt x="4687" y="1003"/>
                </a:lnTo>
                <a:cubicBezTo>
                  <a:pt x="4712" y="628"/>
                  <a:pt x="4537" y="252"/>
                  <a:pt x="42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2" name="Google Shape;482;p14"/>
          <p:cNvSpPr/>
          <p:nvPr/>
        </p:nvSpPr>
        <p:spPr>
          <a:xfrm>
            <a:off x="10131911" y="5666814"/>
            <a:ext cx="1751764" cy="788535"/>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3" name="Google Shape;483;p14"/>
          <p:cNvSpPr/>
          <p:nvPr/>
        </p:nvSpPr>
        <p:spPr>
          <a:xfrm>
            <a:off x="11372803" y="5298165"/>
            <a:ext cx="90036" cy="88064"/>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4" name="Google Shape;484;p14"/>
          <p:cNvSpPr/>
          <p:nvPr/>
        </p:nvSpPr>
        <p:spPr>
          <a:xfrm>
            <a:off x="3829834" y="-165233"/>
            <a:ext cx="1593001" cy="709188"/>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4"/>
          <p:cNvSpPr/>
          <p:nvPr/>
        </p:nvSpPr>
        <p:spPr>
          <a:xfrm>
            <a:off x="11155834" y="3567920"/>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4"/>
          <p:cNvSpPr/>
          <p:nvPr/>
        </p:nvSpPr>
        <p:spPr>
          <a:xfrm>
            <a:off x="-558139" y="2715898"/>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14"/>
          <p:cNvSpPr/>
          <p:nvPr/>
        </p:nvSpPr>
        <p:spPr>
          <a:xfrm>
            <a:off x="6547037" y="6228233"/>
            <a:ext cx="1751753" cy="7588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8" name="Google Shape;488;p14"/>
          <p:cNvGrpSpPr/>
          <p:nvPr/>
        </p:nvGrpSpPr>
        <p:grpSpPr>
          <a:xfrm>
            <a:off x="352796" y="264432"/>
            <a:ext cx="11681665" cy="5619931"/>
            <a:chOff x="264596" y="198324"/>
            <a:chExt cx="8761249" cy="4214948"/>
          </a:xfrm>
        </p:grpSpPr>
        <p:grpSp>
          <p:nvGrpSpPr>
            <p:cNvPr id="489" name="Google Shape;489;p14"/>
            <p:cNvGrpSpPr/>
            <p:nvPr/>
          </p:nvGrpSpPr>
          <p:grpSpPr>
            <a:xfrm flipH="1">
              <a:off x="264596" y="2913051"/>
              <a:ext cx="214142" cy="326746"/>
              <a:chOff x="3324921" y="369626"/>
              <a:chExt cx="214142" cy="326746"/>
            </a:xfrm>
          </p:grpSpPr>
          <p:sp>
            <p:nvSpPr>
              <p:cNvPr id="490" name="Google Shape;490;p1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2" name="Google Shape;492;p14"/>
            <p:cNvGrpSpPr/>
            <p:nvPr/>
          </p:nvGrpSpPr>
          <p:grpSpPr>
            <a:xfrm>
              <a:off x="8638551" y="1636328"/>
              <a:ext cx="387295" cy="286897"/>
              <a:chOff x="3920176" y="4486828"/>
              <a:chExt cx="387295" cy="286897"/>
            </a:xfrm>
          </p:grpSpPr>
          <p:sp>
            <p:nvSpPr>
              <p:cNvPr id="493" name="Google Shape;493;p14"/>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4"/>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5" name="Google Shape;495;p14"/>
            <p:cNvGrpSpPr/>
            <p:nvPr/>
          </p:nvGrpSpPr>
          <p:grpSpPr>
            <a:xfrm flipH="1">
              <a:off x="1194221" y="324476"/>
              <a:ext cx="214142" cy="326746"/>
              <a:chOff x="3324921" y="369626"/>
              <a:chExt cx="214142" cy="326746"/>
            </a:xfrm>
          </p:grpSpPr>
          <p:sp>
            <p:nvSpPr>
              <p:cNvPr id="496" name="Google Shape;496;p1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8" name="Google Shape;498;p14"/>
            <p:cNvSpPr/>
            <p:nvPr/>
          </p:nvSpPr>
          <p:spPr>
            <a:xfrm>
              <a:off x="7989076" y="3947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4"/>
            <p:cNvSpPr/>
            <p:nvPr/>
          </p:nvSpPr>
          <p:spPr>
            <a:xfrm>
              <a:off x="5158527" y="43472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4"/>
            <p:cNvSpPr/>
            <p:nvPr/>
          </p:nvSpPr>
          <p:spPr>
            <a:xfrm>
              <a:off x="4789826" y="38917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4"/>
            <p:cNvSpPr/>
            <p:nvPr/>
          </p:nvSpPr>
          <p:spPr>
            <a:xfrm>
              <a:off x="5158527" y="1983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2" name="Google Shape;502;p14"/>
          <p:cNvSpPr txBox="1">
            <a:spLocks noGrp="1"/>
          </p:cNvSpPr>
          <p:nvPr>
            <p:ph type="title"/>
          </p:nvPr>
        </p:nvSpPr>
        <p:spPr>
          <a:xfrm>
            <a:off x="2234800" y="4100817"/>
            <a:ext cx="7722400" cy="709200"/>
          </a:xfrm>
          <a:prstGeom prst="rect">
            <a:avLst/>
          </a:prstGeom>
        </p:spPr>
        <p:txBody>
          <a:bodyPr spcFirstLastPara="1" wrap="square" lIns="0" tIns="0" rIns="0" bIns="0" anchor="ctr" anchorCtr="0">
            <a:noAutofit/>
          </a:bodyPr>
          <a:lstStyle>
            <a:lvl1pPr lvl="0" algn="ctr" rtl="0">
              <a:spcBef>
                <a:spcPts val="0"/>
              </a:spcBef>
              <a:spcAft>
                <a:spcPts val="0"/>
              </a:spcAft>
              <a:buSzPts val="1800"/>
              <a:buNone/>
              <a:defRPr sz="4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503" name="Google Shape;503;p14"/>
          <p:cNvSpPr txBox="1">
            <a:spLocks noGrp="1"/>
          </p:cNvSpPr>
          <p:nvPr>
            <p:ph type="subTitle" idx="1"/>
          </p:nvPr>
        </p:nvSpPr>
        <p:spPr>
          <a:xfrm>
            <a:off x="2234800" y="2047984"/>
            <a:ext cx="7722400" cy="2052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86835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04"/>
        <p:cNvGrpSpPr/>
        <p:nvPr/>
      </p:nvGrpSpPr>
      <p:grpSpPr>
        <a:xfrm>
          <a:off x="0" y="0"/>
          <a:ext cx="0" cy="0"/>
          <a:chOff x="0" y="0"/>
          <a:chExt cx="0" cy="0"/>
        </a:xfrm>
      </p:grpSpPr>
      <p:sp>
        <p:nvSpPr>
          <p:cNvPr id="505" name="Google Shape;505;p15"/>
          <p:cNvSpPr/>
          <p:nvPr/>
        </p:nvSpPr>
        <p:spPr>
          <a:xfrm>
            <a:off x="5086733" y="-279100"/>
            <a:ext cx="1638208" cy="70974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5"/>
          <p:cNvSpPr/>
          <p:nvPr/>
        </p:nvSpPr>
        <p:spPr>
          <a:xfrm>
            <a:off x="11415861" y="317944"/>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5"/>
          <p:cNvSpPr/>
          <p:nvPr/>
        </p:nvSpPr>
        <p:spPr>
          <a:xfrm>
            <a:off x="8838501" y="6300185"/>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15"/>
          <p:cNvSpPr/>
          <p:nvPr/>
        </p:nvSpPr>
        <p:spPr>
          <a:xfrm>
            <a:off x="-464817" y="4930229"/>
            <a:ext cx="1350557" cy="683207"/>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9" name="Google Shape;509;p15"/>
          <p:cNvSpPr/>
          <p:nvPr/>
        </p:nvSpPr>
        <p:spPr>
          <a:xfrm>
            <a:off x="-627023" y="575644"/>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0" name="Google Shape;510;p15"/>
          <p:cNvGrpSpPr/>
          <p:nvPr/>
        </p:nvGrpSpPr>
        <p:grpSpPr>
          <a:xfrm flipH="1">
            <a:off x="209351" y="341866"/>
            <a:ext cx="11797243" cy="6244900"/>
            <a:chOff x="386246" y="256399"/>
            <a:chExt cx="8847932" cy="4683675"/>
          </a:xfrm>
        </p:grpSpPr>
        <p:grpSp>
          <p:nvGrpSpPr>
            <p:cNvPr id="511" name="Google Shape;511;p15"/>
            <p:cNvGrpSpPr/>
            <p:nvPr/>
          </p:nvGrpSpPr>
          <p:grpSpPr>
            <a:xfrm>
              <a:off x="386246" y="256399"/>
              <a:ext cx="8847932" cy="4683675"/>
              <a:chOff x="386246" y="256399"/>
              <a:chExt cx="8847932" cy="4683675"/>
            </a:xfrm>
          </p:grpSpPr>
          <p:grpSp>
            <p:nvGrpSpPr>
              <p:cNvPr id="512" name="Google Shape;512;p15"/>
              <p:cNvGrpSpPr/>
              <p:nvPr/>
            </p:nvGrpSpPr>
            <p:grpSpPr>
              <a:xfrm>
                <a:off x="386246" y="256399"/>
                <a:ext cx="8847932" cy="4683675"/>
                <a:chOff x="264596" y="40874"/>
                <a:chExt cx="8847932" cy="4683675"/>
              </a:xfrm>
            </p:grpSpPr>
            <p:grpSp>
              <p:nvGrpSpPr>
                <p:cNvPr id="513" name="Google Shape;513;p15"/>
                <p:cNvGrpSpPr/>
                <p:nvPr/>
              </p:nvGrpSpPr>
              <p:grpSpPr>
                <a:xfrm flipH="1">
                  <a:off x="264596" y="3305189"/>
                  <a:ext cx="214142" cy="689359"/>
                  <a:chOff x="3324921" y="761764"/>
                  <a:chExt cx="214142" cy="689359"/>
                </a:xfrm>
              </p:grpSpPr>
              <p:sp>
                <p:nvSpPr>
                  <p:cNvPr id="514" name="Google Shape;514;p15"/>
                  <p:cNvSpPr/>
                  <p:nvPr/>
                </p:nvSpPr>
                <p:spPr>
                  <a:xfrm>
                    <a:off x="3324921" y="761764"/>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5"/>
                  <p:cNvSpPr/>
                  <p:nvPr/>
                </p:nvSpPr>
                <p:spPr>
                  <a:xfrm>
                    <a:off x="3414907" y="13305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6" name="Google Shape;516;p15"/>
                <p:cNvGrpSpPr/>
                <p:nvPr/>
              </p:nvGrpSpPr>
              <p:grpSpPr>
                <a:xfrm>
                  <a:off x="8496001" y="1062903"/>
                  <a:ext cx="387295" cy="286897"/>
                  <a:chOff x="3777626" y="3913403"/>
                  <a:chExt cx="387295" cy="286897"/>
                </a:xfrm>
              </p:grpSpPr>
              <p:sp>
                <p:nvSpPr>
                  <p:cNvPr id="517" name="Google Shape;517;p15"/>
                  <p:cNvSpPr/>
                  <p:nvPr/>
                </p:nvSpPr>
                <p:spPr>
                  <a:xfrm>
                    <a:off x="3992034" y="39134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5"/>
                  <p:cNvSpPr/>
                  <p:nvPr/>
                </p:nvSpPr>
                <p:spPr>
                  <a:xfrm>
                    <a:off x="3777626" y="40825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9" name="Google Shape;519;p15"/>
                <p:cNvGrpSpPr/>
                <p:nvPr/>
              </p:nvGrpSpPr>
              <p:grpSpPr>
                <a:xfrm flipH="1">
                  <a:off x="1235574" y="324476"/>
                  <a:ext cx="3666678" cy="535246"/>
                  <a:chOff x="-168968" y="369626"/>
                  <a:chExt cx="3666678" cy="535246"/>
                </a:xfrm>
              </p:grpSpPr>
              <p:sp>
                <p:nvSpPr>
                  <p:cNvPr id="520" name="Google Shape;520;p15"/>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5"/>
                  <p:cNvSpPr/>
                  <p:nvPr/>
                </p:nvSpPr>
                <p:spPr>
                  <a:xfrm>
                    <a:off x="-168968" y="7843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2" name="Google Shape;522;p15"/>
                <p:cNvSpPr/>
                <p:nvPr/>
              </p:nvSpPr>
              <p:spPr>
                <a:xfrm>
                  <a:off x="5966351" y="4606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5"/>
                <p:cNvSpPr/>
                <p:nvPr/>
              </p:nvSpPr>
              <p:spPr>
                <a:xfrm>
                  <a:off x="90450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5"/>
                <p:cNvSpPr/>
                <p:nvPr/>
              </p:nvSpPr>
              <p:spPr>
                <a:xfrm>
                  <a:off x="2954738" y="2317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5"/>
                <p:cNvSpPr/>
                <p:nvPr/>
              </p:nvSpPr>
              <p:spPr>
                <a:xfrm>
                  <a:off x="3323439" y="408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6" name="Google Shape;526;p15"/>
              <p:cNvSpPr/>
              <p:nvPr/>
            </p:nvSpPr>
            <p:spPr>
              <a:xfrm>
                <a:off x="2877751" y="46960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5"/>
              <p:cNvSpPr/>
              <p:nvPr/>
            </p:nvSpPr>
            <p:spPr>
              <a:xfrm flipH="1">
                <a:off x="1678699" y="4160639"/>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8" name="Google Shape;528;p15"/>
            <p:cNvSpPr/>
            <p:nvPr/>
          </p:nvSpPr>
          <p:spPr>
            <a:xfrm>
              <a:off x="4827127" y="41112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5"/>
            <p:cNvSpPr/>
            <p:nvPr/>
          </p:nvSpPr>
          <p:spPr>
            <a:xfrm>
              <a:off x="6994789" y="3811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5"/>
            <p:cNvSpPr/>
            <p:nvPr/>
          </p:nvSpPr>
          <p:spPr>
            <a:xfrm>
              <a:off x="9004938" y="27825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1" name="Google Shape;531;p15"/>
          <p:cNvSpPr txBox="1">
            <a:spLocks noGrp="1"/>
          </p:cNvSpPr>
          <p:nvPr>
            <p:ph type="subTitle" idx="1"/>
          </p:nvPr>
        </p:nvSpPr>
        <p:spPr>
          <a:xfrm>
            <a:off x="960000" y="3075700"/>
            <a:ext cx="4751600" cy="1679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Clr>
                <a:schemeClr val="accent3"/>
              </a:buClr>
              <a:buSzPts val="1600"/>
              <a:buChar char="●"/>
              <a:defRPr sz="2400"/>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r>
              <a:rPr lang="en-US"/>
              <a:t>Click to edit Master subtitle style</a:t>
            </a:r>
            <a:endParaRPr/>
          </a:p>
        </p:txBody>
      </p:sp>
      <p:sp>
        <p:nvSpPr>
          <p:cNvPr id="532" name="Google Shape;532;p15"/>
          <p:cNvSpPr txBox="1">
            <a:spLocks noGrp="1"/>
          </p:cNvSpPr>
          <p:nvPr>
            <p:ph type="title"/>
          </p:nvPr>
        </p:nvSpPr>
        <p:spPr>
          <a:xfrm>
            <a:off x="960000" y="2102733"/>
            <a:ext cx="4751600" cy="972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262150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33"/>
        <p:cNvGrpSpPr/>
        <p:nvPr/>
      </p:nvGrpSpPr>
      <p:grpSpPr>
        <a:xfrm>
          <a:off x="0" y="0"/>
          <a:ext cx="0" cy="0"/>
          <a:chOff x="0" y="0"/>
          <a:chExt cx="0" cy="0"/>
        </a:xfrm>
      </p:grpSpPr>
      <p:sp>
        <p:nvSpPr>
          <p:cNvPr id="534" name="Google Shape;534;p16"/>
          <p:cNvSpPr/>
          <p:nvPr/>
        </p:nvSpPr>
        <p:spPr>
          <a:xfrm>
            <a:off x="10676267" y="4983401"/>
            <a:ext cx="1872412" cy="83360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5" name="Google Shape;535;p16"/>
          <p:cNvSpPr/>
          <p:nvPr/>
        </p:nvSpPr>
        <p:spPr>
          <a:xfrm>
            <a:off x="3774435" y="364269"/>
            <a:ext cx="2224600" cy="631999"/>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16"/>
          <p:cNvSpPr/>
          <p:nvPr/>
        </p:nvSpPr>
        <p:spPr>
          <a:xfrm rot="9899985">
            <a:off x="1183457" y="6366502"/>
            <a:ext cx="1872400" cy="811165"/>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16"/>
          <p:cNvSpPr/>
          <p:nvPr/>
        </p:nvSpPr>
        <p:spPr>
          <a:xfrm>
            <a:off x="-973100" y="17248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8" name="Google Shape;538;p16"/>
          <p:cNvGrpSpPr/>
          <p:nvPr/>
        </p:nvGrpSpPr>
        <p:grpSpPr>
          <a:xfrm>
            <a:off x="313901" y="258771"/>
            <a:ext cx="11596404" cy="5879224"/>
            <a:chOff x="235425" y="194078"/>
            <a:chExt cx="8697303" cy="4409418"/>
          </a:xfrm>
        </p:grpSpPr>
        <p:grpSp>
          <p:nvGrpSpPr>
            <p:cNvPr id="539" name="Google Shape;539;p16"/>
            <p:cNvGrpSpPr/>
            <p:nvPr/>
          </p:nvGrpSpPr>
          <p:grpSpPr>
            <a:xfrm rot="5400000" flipH="1">
              <a:off x="6200296" y="4333051"/>
              <a:ext cx="214142" cy="326746"/>
              <a:chOff x="3324921" y="-490074"/>
              <a:chExt cx="214142" cy="326746"/>
            </a:xfrm>
          </p:grpSpPr>
          <p:sp>
            <p:nvSpPr>
              <p:cNvPr id="540" name="Google Shape;540;p16"/>
              <p:cNvSpPr/>
              <p:nvPr/>
            </p:nvSpPr>
            <p:spPr>
              <a:xfrm>
                <a:off x="3324921" y="-490074"/>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6"/>
              <p:cNvSpPr/>
              <p:nvPr/>
            </p:nvSpPr>
            <p:spPr>
              <a:xfrm>
                <a:off x="3414907" y="-283892"/>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2" name="Google Shape;542;p16"/>
            <p:cNvSpPr/>
            <p:nvPr/>
          </p:nvSpPr>
          <p:spPr>
            <a:xfrm>
              <a:off x="235425" y="280891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3" name="Google Shape;543;p16"/>
            <p:cNvGrpSpPr/>
            <p:nvPr/>
          </p:nvGrpSpPr>
          <p:grpSpPr>
            <a:xfrm>
              <a:off x="6144001" y="194078"/>
              <a:ext cx="387295" cy="286897"/>
              <a:chOff x="3920176" y="4486828"/>
              <a:chExt cx="387295" cy="286897"/>
            </a:xfrm>
          </p:grpSpPr>
          <p:sp>
            <p:nvSpPr>
              <p:cNvPr id="544" name="Google Shape;544;p16"/>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6"/>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6" name="Google Shape;546;p16"/>
            <p:cNvGrpSpPr/>
            <p:nvPr/>
          </p:nvGrpSpPr>
          <p:grpSpPr>
            <a:xfrm flipH="1">
              <a:off x="505846" y="384876"/>
              <a:ext cx="214142" cy="326746"/>
              <a:chOff x="3324921" y="369626"/>
              <a:chExt cx="214142" cy="326746"/>
            </a:xfrm>
          </p:grpSpPr>
          <p:sp>
            <p:nvSpPr>
              <p:cNvPr id="547" name="Google Shape;547;p16"/>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6"/>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9" name="Google Shape;549;p16"/>
            <p:cNvSpPr/>
            <p:nvPr/>
          </p:nvSpPr>
          <p:spPr>
            <a:xfrm>
              <a:off x="8808475" y="18879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6"/>
          <p:cNvSpPr txBox="1">
            <a:spLocks noGrp="1"/>
          </p:cNvSpPr>
          <p:nvPr>
            <p:ph type="subTitle" idx="1"/>
          </p:nvPr>
        </p:nvSpPr>
        <p:spPr>
          <a:xfrm>
            <a:off x="6742167" y="3033233"/>
            <a:ext cx="4490000" cy="164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51" name="Google Shape;551;p16"/>
          <p:cNvSpPr txBox="1">
            <a:spLocks noGrp="1"/>
          </p:cNvSpPr>
          <p:nvPr>
            <p:ph type="title"/>
          </p:nvPr>
        </p:nvSpPr>
        <p:spPr>
          <a:xfrm>
            <a:off x="6742167" y="2175967"/>
            <a:ext cx="4490000" cy="857200"/>
          </a:xfrm>
          <a:prstGeom prst="rect">
            <a:avLst/>
          </a:prstGeom>
        </p:spPr>
        <p:txBody>
          <a:bodyPr spcFirstLastPara="1" wrap="square" lIns="0" tIns="0" rIns="0" bIns="0" anchor="ctr" anchorCtr="0">
            <a:no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2065819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52"/>
        <p:cNvGrpSpPr/>
        <p:nvPr/>
      </p:nvGrpSpPr>
      <p:grpSpPr>
        <a:xfrm>
          <a:off x="0" y="0"/>
          <a:ext cx="0" cy="0"/>
          <a:chOff x="0" y="0"/>
          <a:chExt cx="0" cy="0"/>
        </a:xfrm>
      </p:grpSpPr>
      <p:sp>
        <p:nvSpPr>
          <p:cNvPr id="553" name="Google Shape;553;p17"/>
          <p:cNvSpPr/>
          <p:nvPr/>
        </p:nvSpPr>
        <p:spPr>
          <a:xfrm flipH="1">
            <a:off x="10728751" y="998636"/>
            <a:ext cx="2476727" cy="703601"/>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17"/>
          <p:cNvSpPr/>
          <p:nvPr/>
        </p:nvSpPr>
        <p:spPr>
          <a:xfrm>
            <a:off x="-649116" y="5666220"/>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17"/>
          <p:cNvSpPr/>
          <p:nvPr/>
        </p:nvSpPr>
        <p:spPr>
          <a:xfrm>
            <a:off x="-176197" y="324982"/>
            <a:ext cx="1555261" cy="790037"/>
          </a:xfrm>
          <a:custGeom>
            <a:avLst/>
            <a:gdLst/>
            <a:ahLst/>
            <a:cxnLst/>
            <a:rect l="l" t="t" r="r" b="b"/>
            <a:pathLst>
              <a:path w="6022" h="3059" extrusionOk="0">
                <a:moveTo>
                  <a:pt x="1303" y="1"/>
                </a:moveTo>
                <a:cubicBezTo>
                  <a:pt x="0" y="1"/>
                  <a:pt x="526" y="1630"/>
                  <a:pt x="526" y="1630"/>
                </a:cubicBezTo>
                <a:cubicBezTo>
                  <a:pt x="1072" y="2770"/>
                  <a:pt x="1924" y="3059"/>
                  <a:pt x="2646" y="3059"/>
                </a:cubicBezTo>
                <a:cubicBezTo>
                  <a:pt x="3383" y="3059"/>
                  <a:pt x="3985" y="2758"/>
                  <a:pt x="3985" y="2758"/>
                </a:cubicBezTo>
                <a:cubicBezTo>
                  <a:pt x="4192" y="2819"/>
                  <a:pt x="4381" y="2846"/>
                  <a:pt x="4549" y="2846"/>
                </a:cubicBezTo>
                <a:cubicBezTo>
                  <a:pt x="5912" y="2846"/>
                  <a:pt x="6022" y="1070"/>
                  <a:pt x="4862" y="803"/>
                </a:cubicBezTo>
                <a:cubicBezTo>
                  <a:pt x="4666" y="757"/>
                  <a:pt x="4493" y="737"/>
                  <a:pt x="4343" y="737"/>
                </a:cubicBezTo>
                <a:cubicBezTo>
                  <a:pt x="3513" y="737"/>
                  <a:pt x="3333" y="1329"/>
                  <a:pt x="3333" y="1329"/>
                </a:cubicBezTo>
                <a:cubicBezTo>
                  <a:pt x="3333" y="1329"/>
                  <a:pt x="2607" y="1"/>
                  <a:pt x="1303"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17"/>
          <p:cNvSpPr/>
          <p:nvPr/>
        </p:nvSpPr>
        <p:spPr>
          <a:xfrm>
            <a:off x="5435002" y="651330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17"/>
          <p:cNvSpPr/>
          <p:nvPr/>
        </p:nvSpPr>
        <p:spPr>
          <a:xfrm flipH="1">
            <a:off x="11231984"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8" name="Google Shape;558;p17"/>
          <p:cNvGrpSpPr/>
          <p:nvPr/>
        </p:nvGrpSpPr>
        <p:grpSpPr>
          <a:xfrm>
            <a:off x="398695" y="258758"/>
            <a:ext cx="11613443" cy="6303041"/>
            <a:chOff x="299021" y="194068"/>
            <a:chExt cx="8710082" cy="4727281"/>
          </a:xfrm>
        </p:grpSpPr>
        <p:grpSp>
          <p:nvGrpSpPr>
            <p:cNvPr id="559" name="Google Shape;559;p17"/>
            <p:cNvGrpSpPr/>
            <p:nvPr/>
          </p:nvGrpSpPr>
          <p:grpSpPr>
            <a:xfrm flipH="1">
              <a:off x="299021" y="1401401"/>
              <a:ext cx="214142" cy="326746"/>
              <a:chOff x="3324921" y="369626"/>
              <a:chExt cx="214142" cy="326746"/>
            </a:xfrm>
          </p:grpSpPr>
          <p:sp>
            <p:nvSpPr>
              <p:cNvPr id="560" name="Google Shape;560;p17"/>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7"/>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7"/>
            <p:cNvGrpSpPr/>
            <p:nvPr/>
          </p:nvGrpSpPr>
          <p:grpSpPr>
            <a:xfrm>
              <a:off x="7760026" y="194078"/>
              <a:ext cx="387295" cy="286897"/>
              <a:chOff x="3920176" y="4486828"/>
              <a:chExt cx="387295" cy="286897"/>
            </a:xfrm>
          </p:grpSpPr>
          <p:sp>
            <p:nvSpPr>
              <p:cNvPr id="563" name="Google Shape;563;p1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17"/>
            <p:cNvGrpSpPr/>
            <p:nvPr/>
          </p:nvGrpSpPr>
          <p:grpSpPr>
            <a:xfrm rot="5400000" flipH="1">
              <a:off x="6348446" y="4614526"/>
              <a:ext cx="214142" cy="326746"/>
              <a:chOff x="3324921" y="369626"/>
              <a:chExt cx="214142" cy="326746"/>
            </a:xfrm>
          </p:grpSpPr>
          <p:sp>
            <p:nvSpPr>
              <p:cNvPr id="566" name="Google Shape;566;p17"/>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7"/>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17"/>
            <p:cNvGrpSpPr/>
            <p:nvPr/>
          </p:nvGrpSpPr>
          <p:grpSpPr>
            <a:xfrm>
              <a:off x="2185476" y="4634453"/>
              <a:ext cx="387295" cy="286897"/>
              <a:chOff x="3920176" y="4486828"/>
              <a:chExt cx="387295" cy="286897"/>
            </a:xfrm>
          </p:grpSpPr>
          <p:sp>
            <p:nvSpPr>
              <p:cNvPr id="569" name="Google Shape;569;p1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1" name="Google Shape;571;p17"/>
            <p:cNvSpPr/>
            <p:nvPr/>
          </p:nvSpPr>
          <p:spPr>
            <a:xfrm>
              <a:off x="2025225" y="1940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7"/>
            <p:cNvSpPr/>
            <p:nvPr/>
          </p:nvSpPr>
          <p:spPr>
            <a:xfrm>
              <a:off x="2395627" y="3044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7"/>
            <p:cNvSpPr/>
            <p:nvPr/>
          </p:nvSpPr>
          <p:spPr>
            <a:xfrm rot="5400000" flipH="1">
              <a:off x="8770241" y="240012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7"/>
            <p:cNvSpPr/>
            <p:nvPr/>
          </p:nvSpPr>
          <p:spPr>
            <a:xfrm>
              <a:off x="8941577" y="2876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5" name="Google Shape;575;p17"/>
          <p:cNvSpPr txBox="1">
            <a:spLocks noGrp="1"/>
          </p:cNvSpPr>
          <p:nvPr>
            <p:ph type="title"/>
          </p:nvPr>
        </p:nvSpPr>
        <p:spPr>
          <a:xfrm>
            <a:off x="960000" y="3309267"/>
            <a:ext cx="31152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76" name="Google Shape;576;p17"/>
          <p:cNvSpPr txBox="1">
            <a:spLocks noGrp="1"/>
          </p:cNvSpPr>
          <p:nvPr>
            <p:ph type="subTitle" idx="1"/>
          </p:nvPr>
        </p:nvSpPr>
        <p:spPr>
          <a:xfrm>
            <a:off x="960000" y="4012884"/>
            <a:ext cx="3115200" cy="109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77" name="Google Shape;577;p17"/>
          <p:cNvSpPr txBox="1">
            <a:spLocks noGrp="1"/>
          </p:cNvSpPr>
          <p:nvPr>
            <p:ph type="title" idx="2"/>
          </p:nvPr>
        </p:nvSpPr>
        <p:spPr>
          <a:xfrm>
            <a:off x="4538400" y="3309267"/>
            <a:ext cx="31152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78" name="Google Shape;578;p17"/>
          <p:cNvSpPr txBox="1">
            <a:spLocks noGrp="1"/>
          </p:cNvSpPr>
          <p:nvPr>
            <p:ph type="subTitle" idx="3"/>
          </p:nvPr>
        </p:nvSpPr>
        <p:spPr>
          <a:xfrm>
            <a:off x="4538400" y="4012884"/>
            <a:ext cx="3115200" cy="109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79" name="Google Shape;579;p17"/>
          <p:cNvSpPr txBox="1">
            <a:spLocks noGrp="1"/>
          </p:cNvSpPr>
          <p:nvPr>
            <p:ph type="title" idx="4"/>
          </p:nvPr>
        </p:nvSpPr>
        <p:spPr>
          <a:xfrm>
            <a:off x="8116800" y="3309267"/>
            <a:ext cx="31152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80" name="Google Shape;580;p17"/>
          <p:cNvSpPr txBox="1">
            <a:spLocks noGrp="1"/>
          </p:cNvSpPr>
          <p:nvPr>
            <p:ph type="subTitle" idx="5"/>
          </p:nvPr>
        </p:nvSpPr>
        <p:spPr>
          <a:xfrm>
            <a:off x="8116800" y="4012884"/>
            <a:ext cx="3115200" cy="1092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81" name="Google Shape;581;p17"/>
          <p:cNvSpPr txBox="1">
            <a:spLocks noGrp="1"/>
          </p:cNvSpPr>
          <p:nvPr>
            <p:ph type="title" idx="6"/>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2062056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82"/>
        <p:cNvGrpSpPr/>
        <p:nvPr/>
      </p:nvGrpSpPr>
      <p:grpSpPr>
        <a:xfrm>
          <a:off x="0" y="0"/>
          <a:ext cx="0" cy="0"/>
          <a:chOff x="0" y="0"/>
          <a:chExt cx="0" cy="0"/>
        </a:xfrm>
      </p:grpSpPr>
      <p:sp>
        <p:nvSpPr>
          <p:cNvPr id="583" name="Google Shape;583;p18"/>
          <p:cNvSpPr/>
          <p:nvPr/>
        </p:nvSpPr>
        <p:spPr>
          <a:xfrm flipH="1">
            <a:off x="-336398" y="1206802"/>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 name="Google Shape;584;p18"/>
          <p:cNvSpPr/>
          <p:nvPr/>
        </p:nvSpPr>
        <p:spPr>
          <a:xfrm flipH="1">
            <a:off x="-199713" y="5961304"/>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 name="Google Shape;585;p18"/>
          <p:cNvSpPr/>
          <p:nvPr/>
        </p:nvSpPr>
        <p:spPr>
          <a:xfrm flipH="1">
            <a:off x="10775204" y="1028839"/>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 name="Google Shape;586;p18"/>
          <p:cNvSpPr/>
          <p:nvPr/>
        </p:nvSpPr>
        <p:spPr>
          <a:xfrm flipH="1">
            <a:off x="11076535" y="5955705"/>
            <a:ext cx="1447431" cy="73223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18"/>
          <p:cNvSpPr/>
          <p:nvPr/>
        </p:nvSpPr>
        <p:spPr>
          <a:xfrm flipH="1">
            <a:off x="4347866" y="-195273"/>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8"/>
          <p:cNvSpPr/>
          <p:nvPr/>
        </p:nvSpPr>
        <p:spPr>
          <a:xfrm flipH="1">
            <a:off x="4808436" y="6447168"/>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9" name="Google Shape;589;p18"/>
          <p:cNvGrpSpPr/>
          <p:nvPr/>
        </p:nvGrpSpPr>
        <p:grpSpPr>
          <a:xfrm>
            <a:off x="299192" y="220792"/>
            <a:ext cx="11643821" cy="6383425"/>
            <a:chOff x="224394" y="165593"/>
            <a:chExt cx="8732866" cy="4787569"/>
          </a:xfrm>
        </p:grpSpPr>
        <p:grpSp>
          <p:nvGrpSpPr>
            <p:cNvPr id="590" name="Google Shape;590;p18"/>
            <p:cNvGrpSpPr/>
            <p:nvPr/>
          </p:nvGrpSpPr>
          <p:grpSpPr>
            <a:xfrm flipH="1">
              <a:off x="467669" y="165593"/>
              <a:ext cx="8489591" cy="3265854"/>
              <a:chOff x="297608" y="165593"/>
              <a:chExt cx="8489591" cy="3265854"/>
            </a:xfrm>
          </p:grpSpPr>
          <p:grpSp>
            <p:nvGrpSpPr>
              <p:cNvPr id="591" name="Google Shape;591;p18"/>
              <p:cNvGrpSpPr/>
              <p:nvPr/>
            </p:nvGrpSpPr>
            <p:grpSpPr>
              <a:xfrm>
                <a:off x="297608" y="3104701"/>
                <a:ext cx="214142" cy="326746"/>
                <a:chOff x="3460183" y="369626"/>
                <a:chExt cx="214142" cy="326746"/>
              </a:xfrm>
            </p:grpSpPr>
            <p:sp>
              <p:nvSpPr>
                <p:cNvPr id="592" name="Google Shape;592;p18"/>
                <p:cNvSpPr/>
                <p:nvPr/>
              </p:nvSpPr>
              <p:spPr>
                <a:xfrm>
                  <a:off x="3460183"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a:off x="3550170"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4" name="Google Shape;594;p18"/>
              <p:cNvSpPr/>
              <p:nvPr/>
            </p:nvSpPr>
            <p:spPr>
              <a:xfrm>
                <a:off x="8666751" y="16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a:off x="8599227" y="5881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a:off x="1826075" y="16559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a:off x="2369677" y="2884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8" name="Google Shape;598;p18"/>
            <p:cNvSpPr/>
            <p:nvPr/>
          </p:nvSpPr>
          <p:spPr>
            <a:xfrm flipH="1">
              <a:off x="2803641" y="12547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flipH="1">
              <a:off x="224394" y="310468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8"/>
            <p:cNvSpPr/>
            <p:nvPr/>
          </p:nvSpPr>
          <p:spPr>
            <a:xfrm flipH="1">
              <a:off x="400141" y="3431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8"/>
            <p:cNvSpPr/>
            <p:nvPr/>
          </p:nvSpPr>
          <p:spPr>
            <a:xfrm flipH="1">
              <a:off x="6221422" y="47033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8"/>
            <p:cNvSpPr/>
            <p:nvPr/>
          </p:nvSpPr>
          <p:spPr>
            <a:xfrm flipH="1">
              <a:off x="6737219" y="4835363"/>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8"/>
            <p:cNvSpPr/>
            <p:nvPr/>
          </p:nvSpPr>
          <p:spPr>
            <a:xfrm flipH="1">
              <a:off x="4749841" y="30010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8"/>
            <p:cNvSpPr/>
            <p:nvPr/>
          </p:nvSpPr>
          <p:spPr>
            <a:xfrm flipH="1">
              <a:off x="7252091" y="11108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5" name="Google Shape;605;p18"/>
          <p:cNvSpPr txBox="1">
            <a:spLocks noGrp="1"/>
          </p:cNvSpPr>
          <p:nvPr>
            <p:ph type="title"/>
          </p:nvPr>
        </p:nvSpPr>
        <p:spPr>
          <a:xfrm>
            <a:off x="960000" y="2162700"/>
            <a:ext cx="3204000" cy="703600"/>
          </a:xfrm>
          <a:prstGeom prst="rect">
            <a:avLst/>
          </a:prstGeom>
        </p:spPr>
        <p:txBody>
          <a:bodyPr spcFirstLastPara="1" wrap="square" lIns="0" tIns="0" rIns="0" bIns="0" anchor="ctr" anchorCtr="0">
            <a:noAutofit/>
          </a:bodyPr>
          <a:lstStyle>
            <a:lvl1pPr lvl="0" algn="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06" name="Google Shape;606;p18"/>
          <p:cNvSpPr txBox="1">
            <a:spLocks noGrp="1"/>
          </p:cNvSpPr>
          <p:nvPr>
            <p:ph type="subTitle" idx="1"/>
          </p:nvPr>
        </p:nvSpPr>
        <p:spPr>
          <a:xfrm>
            <a:off x="960013" y="2866333"/>
            <a:ext cx="3204000" cy="724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07" name="Google Shape;607;p18"/>
          <p:cNvSpPr txBox="1">
            <a:spLocks noGrp="1"/>
          </p:cNvSpPr>
          <p:nvPr>
            <p:ph type="title" idx="2"/>
          </p:nvPr>
        </p:nvSpPr>
        <p:spPr>
          <a:xfrm>
            <a:off x="8028033" y="2162700"/>
            <a:ext cx="3204000" cy="7036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08" name="Google Shape;608;p18"/>
          <p:cNvSpPr txBox="1">
            <a:spLocks noGrp="1"/>
          </p:cNvSpPr>
          <p:nvPr>
            <p:ph type="subTitle" idx="3"/>
          </p:nvPr>
        </p:nvSpPr>
        <p:spPr>
          <a:xfrm>
            <a:off x="8028044" y="2866333"/>
            <a:ext cx="3204000" cy="7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09" name="Google Shape;609;p18"/>
          <p:cNvSpPr txBox="1">
            <a:spLocks noGrp="1"/>
          </p:cNvSpPr>
          <p:nvPr>
            <p:ph type="title" idx="4"/>
          </p:nvPr>
        </p:nvSpPr>
        <p:spPr>
          <a:xfrm>
            <a:off x="960000" y="4073900"/>
            <a:ext cx="3204000" cy="703600"/>
          </a:xfrm>
          <a:prstGeom prst="rect">
            <a:avLst/>
          </a:prstGeom>
        </p:spPr>
        <p:txBody>
          <a:bodyPr spcFirstLastPara="1" wrap="square" lIns="0" tIns="0" rIns="0" bIns="0" anchor="ctr" anchorCtr="0">
            <a:noAutofit/>
          </a:bodyPr>
          <a:lstStyle>
            <a:lvl1pPr lvl="0" algn="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0" name="Google Shape;610;p18"/>
          <p:cNvSpPr txBox="1">
            <a:spLocks noGrp="1"/>
          </p:cNvSpPr>
          <p:nvPr>
            <p:ph type="subTitle" idx="5"/>
          </p:nvPr>
        </p:nvSpPr>
        <p:spPr>
          <a:xfrm>
            <a:off x="960013" y="4777500"/>
            <a:ext cx="3204000" cy="724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11" name="Google Shape;611;p18"/>
          <p:cNvSpPr txBox="1">
            <a:spLocks noGrp="1"/>
          </p:cNvSpPr>
          <p:nvPr>
            <p:ph type="title" idx="6"/>
          </p:nvPr>
        </p:nvSpPr>
        <p:spPr>
          <a:xfrm>
            <a:off x="8028033" y="4073900"/>
            <a:ext cx="3204000" cy="7036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2" name="Google Shape;612;p18"/>
          <p:cNvSpPr txBox="1">
            <a:spLocks noGrp="1"/>
          </p:cNvSpPr>
          <p:nvPr>
            <p:ph type="subTitle" idx="7"/>
          </p:nvPr>
        </p:nvSpPr>
        <p:spPr>
          <a:xfrm>
            <a:off x="8028043" y="4777500"/>
            <a:ext cx="3204000" cy="7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13" name="Google Shape;613;p18"/>
          <p:cNvSpPr txBox="1">
            <a:spLocks noGrp="1"/>
          </p:cNvSpPr>
          <p:nvPr>
            <p:ph type="title" idx="8"/>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68319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14"/>
        <p:cNvGrpSpPr/>
        <p:nvPr/>
      </p:nvGrpSpPr>
      <p:grpSpPr>
        <a:xfrm>
          <a:off x="0" y="0"/>
          <a:ext cx="0" cy="0"/>
          <a:chOff x="0" y="0"/>
          <a:chExt cx="0" cy="0"/>
        </a:xfrm>
      </p:grpSpPr>
      <p:sp>
        <p:nvSpPr>
          <p:cNvPr id="615" name="Google Shape;615;p19"/>
          <p:cNvSpPr/>
          <p:nvPr/>
        </p:nvSpPr>
        <p:spPr>
          <a:xfrm>
            <a:off x="10284901" y="281634"/>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19"/>
          <p:cNvSpPr/>
          <p:nvPr/>
        </p:nvSpPr>
        <p:spPr>
          <a:xfrm>
            <a:off x="-180511" y="675087"/>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19"/>
          <p:cNvSpPr/>
          <p:nvPr/>
        </p:nvSpPr>
        <p:spPr>
          <a:xfrm rot="10800000">
            <a:off x="11375974" y="6137992"/>
            <a:ext cx="1156629" cy="585115"/>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19"/>
          <p:cNvSpPr/>
          <p:nvPr/>
        </p:nvSpPr>
        <p:spPr>
          <a:xfrm flipH="1">
            <a:off x="5431162" y="651330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19"/>
          <p:cNvSpPr/>
          <p:nvPr/>
        </p:nvSpPr>
        <p:spPr>
          <a:xfrm flipH="1">
            <a:off x="-880805" y="4775639"/>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0" name="Google Shape;620;p19"/>
          <p:cNvGrpSpPr/>
          <p:nvPr/>
        </p:nvGrpSpPr>
        <p:grpSpPr>
          <a:xfrm>
            <a:off x="248095" y="209805"/>
            <a:ext cx="11727676" cy="6435100"/>
            <a:chOff x="186071" y="157353"/>
            <a:chExt cx="8795757" cy="4826325"/>
          </a:xfrm>
        </p:grpSpPr>
        <p:grpSp>
          <p:nvGrpSpPr>
            <p:cNvPr id="621" name="Google Shape;621;p19"/>
            <p:cNvGrpSpPr/>
            <p:nvPr/>
          </p:nvGrpSpPr>
          <p:grpSpPr>
            <a:xfrm flipH="1">
              <a:off x="186071" y="2131226"/>
              <a:ext cx="214142" cy="326746"/>
              <a:chOff x="3437871" y="1099451"/>
              <a:chExt cx="214142" cy="326746"/>
            </a:xfrm>
          </p:grpSpPr>
          <p:sp>
            <p:nvSpPr>
              <p:cNvPr id="622" name="Google Shape;622;p19"/>
              <p:cNvSpPr/>
              <p:nvPr/>
            </p:nvSpPr>
            <p:spPr>
              <a:xfrm>
                <a:off x="3437871" y="10994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9"/>
              <p:cNvSpPr/>
              <p:nvPr/>
            </p:nvSpPr>
            <p:spPr>
              <a:xfrm>
                <a:off x="3527857" y="13056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19"/>
            <p:cNvGrpSpPr/>
            <p:nvPr/>
          </p:nvGrpSpPr>
          <p:grpSpPr>
            <a:xfrm>
              <a:off x="7177901" y="157353"/>
              <a:ext cx="387295" cy="286897"/>
              <a:chOff x="3338051" y="4450103"/>
              <a:chExt cx="387295" cy="286897"/>
            </a:xfrm>
          </p:grpSpPr>
          <p:sp>
            <p:nvSpPr>
              <p:cNvPr id="625" name="Google Shape;625;p19"/>
              <p:cNvSpPr/>
              <p:nvPr/>
            </p:nvSpPr>
            <p:spPr>
              <a:xfrm>
                <a:off x="3552459" y="44501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9"/>
              <p:cNvSpPr/>
              <p:nvPr/>
            </p:nvSpPr>
            <p:spPr>
              <a:xfrm>
                <a:off x="3338051" y="46192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7" name="Google Shape;627;p19"/>
            <p:cNvGrpSpPr/>
            <p:nvPr/>
          </p:nvGrpSpPr>
          <p:grpSpPr>
            <a:xfrm rot="5400000" flipH="1">
              <a:off x="2958055" y="-1314756"/>
              <a:ext cx="1410503" cy="4637927"/>
              <a:chOff x="6500432" y="1006246"/>
              <a:chExt cx="1410503" cy="4637927"/>
            </a:xfrm>
          </p:grpSpPr>
          <p:sp>
            <p:nvSpPr>
              <p:cNvPr id="628" name="Google Shape;628;p19"/>
              <p:cNvSpPr/>
              <p:nvPr/>
            </p:nvSpPr>
            <p:spPr>
              <a:xfrm>
                <a:off x="7738146" y="5473714"/>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9"/>
              <p:cNvSpPr/>
              <p:nvPr/>
            </p:nvSpPr>
            <p:spPr>
              <a:xfrm>
                <a:off x="6500432" y="1006246"/>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0" name="Google Shape;630;p19"/>
            <p:cNvGrpSpPr/>
            <p:nvPr/>
          </p:nvGrpSpPr>
          <p:grpSpPr>
            <a:xfrm>
              <a:off x="1861209" y="4803551"/>
              <a:ext cx="444716" cy="180127"/>
              <a:chOff x="3595909" y="4655926"/>
              <a:chExt cx="444716" cy="180127"/>
            </a:xfrm>
          </p:grpSpPr>
          <p:sp>
            <p:nvSpPr>
              <p:cNvPr id="631" name="Google Shape;631;p19"/>
              <p:cNvSpPr/>
              <p:nvPr/>
            </p:nvSpPr>
            <p:spPr>
              <a:xfrm>
                <a:off x="3595909" y="466695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9"/>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3" name="Google Shape;633;p19"/>
            <p:cNvSpPr/>
            <p:nvPr/>
          </p:nvSpPr>
          <p:spPr>
            <a:xfrm>
              <a:off x="3501562" y="333831"/>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9"/>
            <p:cNvSpPr/>
            <p:nvPr/>
          </p:nvSpPr>
          <p:spPr>
            <a:xfrm>
              <a:off x="3871964" y="444262"/>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9"/>
            <p:cNvSpPr/>
            <p:nvPr/>
          </p:nvSpPr>
          <p:spPr>
            <a:xfrm rot="5400000" flipH="1">
              <a:off x="8742666" y="286084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9"/>
            <p:cNvSpPr/>
            <p:nvPr/>
          </p:nvSpPr>
          <p:spPr>
            <a:xfrm>
              <a:off x="8914302" y="31875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9"/>
            <p:cNvSpPr/>
            <p:nvPr/>
          </p:nvSpPr>
          <p:spPr>
            <a:xfrm>
              <a:off x="3247927" y="33985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38" name="Google Shape;638;p19"/>
          <p:cNvSpPr txBox="1">
            <a:spLocks noGrp="1"/>
          </p:cNvSpPr>
          <p:nvPr>
            <p:ph type="title"/>
          </p:nvPr>
        </p:nvSpPr>
        <p:spPr>
          <a:xfrm>
            <a:off x="960000" y="2384451"/>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39" name="Google Shape;639;p19"/>
          <p:cNvSpPr txBox="1">
            <a:spLocks noGrp="1"/>
          </p:cNvSpPr>
          <p:nvPr>
            <p:ph type="subTitle" idx="1"/>
          </p:nvPr>
        </p:nvSpPr>
        <p:spPr>
          <a:xfrm>
            <a:off x="960000" y="3088084"/>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0" name="Google Shape;640;p19"/>
          <p:cNvSpPr txBox="1">
            <a:spLocks noGrp="1"/>
          </p:cNvSpPr>
          <p:nvPr>
            <p:ph type="title" idx="2"/>
          </p:nvPr>
        </p:nvSpPr>
        <p:spPr>
          <a:xfrm>
            <a:off x="4559025" y="2384451"/>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1" name="Google Shape;641;p19"/>
          <p:cNvSpPr txBox="1">
            <a:spLocks noGrp="1"/>
          </p:cNvSpPr>
          <p:nvPr>
            <p:ph type="subTitle" idx="3"/>
          </p:nvPr>
        </p:nvSpPr>
        <p:spPr>
          <a:xfrm>
            <a:off x="4559028" y="3088084"/>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2" name="Google Shape;642;p19"/>
          <p:cNvSpPr txBox="1">
            <a:spLocks noGrp="1"/>
          </p:cNvSpPr>
          <p:nvPr>
            <p:ph type="title" idx="4"/>
          </p:nvPr>
        </p:nvSpPr>
        <p:spPr>
          <a:xfrm>
            <a:off x="960000" y="4709600"/>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3" name="Google Shape;643;p19"/>
          <p:cNvSpPr txBox="1">
            <a:spLocks noGrp="1"/>
          </p:cNvSpPr>
          <p:nvPr>
            <p:ph type="subTitle" idx="5"/>
          </p:nvPr>
        </p:nvSpPr>
        <p:spPr>
          <a:xfrm>
            <a:off x="960000" y="5413200"/>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4" name="Google Shape;644;p19"/>
          <p:cNvSpPr txBox="1">
            <a:spLocks noGrp="1"/>
          </p:cNvSpPr>
          <p:nvPr>
            <p:ph type="title" idx="6"/>
          </p:nvPr>
        </p:nvSpPr>
        <p:spPr>
          <a:xfrm>
            <a:off x="4559025" y="4709600"/>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5" name="Google Shape;645;p19"/>
          <p:cNvSpPr txBox="1">
            <a:spLocks noGrp="1"/>
          </p:cNvSpPr>
          <p:nvPr>
            <p:ph type="subTitle" idx="7"/>
          </p:nvPr>
        </p:nvSpPr>
        <p:spPr>
          <a:xfrm>
            <a:off x="4559028" y="5413200"/>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6" name="Google Shape;646;p19"/>
          <p:cNvSpPr txBox="1">
            <a:spLocks noGrp="1"/>
          </p:cNvSpPr>
          <p:nvPr>
            <p:ph type="title" idx="8"/>
          </p:nvPr>
        </p:nvSpPr>
        <p:spPr>
          <a:xfrm>
            <a:off x="8158060" y="2384451"/>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7" name="Google Shape;647;p19"/>
          <p:cNvSpPr txBox="1">
            <a:spLocks noGrp="1"/>
          </p:cNvSpPr>
          <p:nvPr>
            <p:ph type="subTitle" idx="9"/>
          </p:nvPr>
        </p:nvSpPr>
        <p:spPr>
          <a:xfrm>
            <a:off x="8158065" y="3088084"/>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48" name="Google Shape;648;p19"/>
          <p:cNvSpPr txBox="1">
            <a:spLocks noGrp="1"/>
          </p:cNvSpPr>
          <p:nvPr>
            <p:ph type="title" idx="13"/>
          </p:nvPr>
        </p:nvSpPr>
        <p:spPr>
          <a:xfrm>
            <a:off x="8158060" y="4709600"/>
            <a:ext cx="3074000" cy="7036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sz="40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49" name="Google Shape;649;p19"/>
          <p:cNvSpPr txBox="1">
            <a:spLocks noGrp="1"/>
          </p:cNvSpPr>
          <p:nvPr>
            <p:ph type="subTitle" idx="14"/>
          </p:nvPr>
        </p:nvSpPr>
        <p:spPr>
          <a:xfrm>
            <a:off x="8158065" y="5413200"/>
            <a:ext cx="3074000" cy="724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650" name="Google Shape;650;p19"/>
          <p:cNvSpPr txBox="1">
            <a:spLocks noGrp="1"/>
          </p:cNvSpPr>
          <p:nvPr>
            <p:ph type="title" idx="15"/>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328038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651"/>
        <p:cNvGrpSpPr/>
        <p:nvPr/>
      </p:nvGrpSpPr>
      <p:grpSpPr>
        <a:xfrm>
          <a:off x="0" y="0"/>
          <a:ext cx="0" cy="0"/>
          <a:chOff x="0" y="0"/>
          <a:chExt cx="0" cy="0"/>
        </a:xfrm>
      </p:grpSpPr>
      <p:grpSp>
        <p:nvGrpSpPr>
          <p:cNvPr id="652" name="Google Shape;652;p20"/>
          <p:cNvGrpSpPr/>
          <p:nvPr/>
        </p:nvGrpSpPr>
        <p:grpSpPr>
          <a:xfrm>
            <a:off x="1" y="5525597"/>
            <a:ext cx="5780644" cy="1431267"/>
            <a:chOff x="0" y="4205000"/>
            <a:chExt cx="4669844" cy="1073450"/>
          </a:xfrm>
        </p:grpSpPr>
        <p:sp>
          <p:nvSpPr>
            <p:cNvPr id="653" name="Google Shape;653;p20"/>
            <p:cNvSpPr/>
            <p:nvPr/>
          </p:nvSpPr>
          <p:spPr>
            <a:xfrm>
              <a:off x="0" y="4205000"/>
              <a:ext cx="4669844" cy="1073450"/>
            </a:xfrm>
            <a:custGeom>
              <a:avLst/>
              <a:gdLst/>
              <a:ahLst/>
              <a:cxnLst/>
              <a:rect l="l" t="t" r="r" b="b"/>
              <a:pathLst>
                <a:path w="26342" h="11882" extrusionOk="0">
                  <a:moveTo>
                    <a:pt x="12208" y="1"/>
                  </a:moveTo>
                  <a:cubicBezTo>
                    <a:pt x="12017" y="1"/>
                    <a:pt x="11825" y="9"/>
                    <a:pt x="11630" y="27"/>
                  </a:cubicBezTo>
                  <a:cubicBezTo>
                    <a:pt x="5790" y="528"/>
                    <a:pt x="51" y="7220"/>
                    <a:pt x="51" y="7220"/>
                  </a:cubicBezTo>
                  <a:lnTo>
                    <a:pt x="1" y="11105"/>
                  </a:lnTo>
                  <a:lnTo>
                    <a:pt x="26342" y="11881"/>
                  </a:lnTo>
                  <a:cubicBezTo>
                    <a:pt x="26342" y="11881"/>
                    <a:pt x="25690" y="10804"/>
                    <a:pt x="24587" y="9325"/>
                  </a:cubicBezTo>
                  <a:cubicBezTo>
                    <a:pt x="22181" y="6042"/>
                    <a:pt x="17645" y="653"/>
                    <a:pt x="13259" y="77"/>
                  </a:cubicBezTo>
                  <a:cubicBezTo>
                    <a:pt x="12903" y="28"/>
                    <a:pt x="12557" y="1"/>
                    <a:pt x="12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0"/>
            <p:cNvSpPr/>
            <p:nvPr/>
          </p:nvSpPr>
          <p:spPr>
            <a:xfrm>
              <a:off x="0" y="4207349"/>
              <a:ext cx="4669844" cy="1071101"/>
            </a:xfrm>
            <a:custGeom>
              <a:avLst/>
              <a:gdLst/>
              <a:ahLst/>
              <a:cxnLst/>
              <a:rect l="l" t="t" r="r" b="b"/>
              <a:pathLst>
                <a:path w="26342" h="11856" extrusionOk="0">
                  <a:moveTo>
                    <a:pt x="11630" y="1"/>
                  </a:moveTo>
                  <a:lnTo>
                    <a:pt x="11630" y="1"/>
                  </a:lnTo>
                  <a:cubicBezTo>
                    <a:pt x="5790" y="502"/>
                    <a:pt x="51" y="7194"/>
                    <a:pt x="51" y="7194"/>
                  </a:cubicBezTo>
                  <a:lnTo>
                    <a:pt x="1" y="11079"/>
                  </a:lnTo>
                  <a:lnTo>
                    <a:pt x="26342" y="11855"/>
                  </a:lnTo>
                  <a:cubicBezTo>
                    <a:pt x="26342" y="11855"/>
                    <a:pt x="25690" y="10778"/>
                    <a:pt x="24587" y="9299"/>
                  </a:cubicBezTo>
                  <a:cubicBezTo>
                    <a:pt x="20602" y="8898"/>
                    <a:pt x="9299" y="5439"/>
                    <a:pt x="8071" y="3911"/>
                  </a:cubicBezTo>
                  <a:cubicBezTo>
                    <a:pt x="6041" y="1404"/>
                    <a:pt x="11555" y="26"/>
                    <a:pt x="11630"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5" name="Google Shape;655;p20"/>
          <p:cNvSpPr/>
          <p:nvPr/>
        </p:nvSpPr>
        <p:spPr>
          <a:xfrm>
            <a:off x="-164265" y="107901"/>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20"/>
          <p:cNvSpPr txBox="1">
            <a:spLocks noGrp="1"/>
          </p:cNvSpPr>
          <p:nvPr>
            <p:ph type="title"/>
          </p:nvPr>
        </p:nvSpPr>
        <p:spPr>
          <a:xfrm>
            <a:off x="960000" y="2783551"/>
            <a:ext cx="3314800" cy="1122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657" name="Google Shape;657;p20"/>
          <p:cNvSpPr txBox="1">
            <a:spLocks noGrp="1"/>
          </p:cNvSpPr>
          <p:nvPr>
            <p:ph type="title" idx="2" hasCustomPrompt="1"/>
          </p:nvPr>
        </p:nvSpPr>
        <p:spPr>
          <a:xfrm>
            <a:off x="1110800" y="146181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58" name="Google Shape;658;p20"/>
          <p:cNvSpPr txBox="1">
            <a:spLocks noGrp="1"/>
          </p:cNvSpPr>
          <p:nvPr>
            <p:ph type="subTitle" idx="1"/>
          </p:nvPr>
        </p:nvSpPr>
        <p:spPr>
          <a:xfrm>
            <a:off x="960000" y="3905951"/>
            <a:ext cx="3314800" cy="951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
        <p:nvSpPr>
          <p:cNvPr id="659" name="Google Shape;659;p20"/>
          <p:cNvSpPr/>
          <p:nvPr/>
        </p:nvSpPr>
        <p:spPr>
          <a:xfrm rot="10800000" flipH="1">
            <a:off x="10098561" y="325747"/>
            <a:ext cx="1751764" cy="788535"/>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20"/>
          <p:cNvSpPr/>
          <p:nvPr/>
        </p:nvSpPr>
        <p:spPr>
          <a:xfrm>
            <a:off x="11160368" y="1602016"/>
            <a:ext cx="1958739" cy="842035"/>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1" name="Google Shape;661;p20"/>
          <p:cNvGrpSpPr/>
          <p:nvPr/>
        </p:nvGrpSpPr>
        <p:grpSpPr>
          <a:xfrm>
            <a:off x="468869" y="51804"/>
            <a:ext cx="6898075" cy="5500995"/>
            <a:chOff x="351652" y="38853"/>
            <a:chExt cx="5173556" cy="4125746"/>
          </a:xfrm>
        </p:grpSpPr>
        <p:sp>
          <p:nvSpPr>
            <p:cNvPr id="662" name="Google Shape;662;p20"/>
            <p:cNvSpPr/>
            <p:nvPr/>
          </p:nvSpPr>
          <p:spPr>
            <a:xfrm>
              <a:off x="351652" y="4043081"/>
              <a:ext cx="124251" cy="12151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3" name="Google Shape;663;p20"/>
            <p:cNvGrpSpPr/>
            <p:nvPr/>
          </p:nvGrpSpPr>
          <p:grpSpPr>
            <a:xfrm>
              <a:off x="5137913" y="38853"/>
              <a:ext cx="387295" cy="286897"/>
              <a:chOff x="503813" y="4272003"/>
              <a:chExt cx="387295" cy="286897"/>
            </a:xfrm>
          </p:grpSpPr>
          <p:sp>
            <p:nvSpPr>
              <p:cNvPr id="664" name="Google Shape;664;p20"/>
              <p:cNvSpPr/>
              <p:nvPr/>
            </p:nvSpPr>
            <p:spPr>
              <a:xfrm>
                <a:off x="718222" y="42720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0"/>
              <p:cNvSpPr/>
              <p:nvPr/>
            </p:nvSpPr>
            <p:spPr>
              <a:xfrm>
                <a:off x="503813" y="44411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24898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666"/>
        <p:cNvGrpSpPr/>
        <p:nvPr/>
      </p:nvGrpSpPr>
      <p:grpSpPr>
        <a:xfrm>
          <a:off x="0" y="0"/>
          <a:ext cx="0" cy="0"/>
          <a:chOff x="0" y="0"/>
          <a:chExt cx="0" cy="0"/>
        </a:xfrm>
      </p:grpSpPr>
      <p:grpSp>
        <p:nvGrpSpPr>
          <p:cNvPr id="667" name="Google Shape;667;p21"/>
          <p:cNvGrpSpPr/>
          <p:nvPr/>
        </p:nvGrpSpPr>
        <p:grpSpPr>
          <a:xfrm>
            <a:off x="-359110" y="4144203"/>
            <a:ext cx="12636121" cy="3374599"/>
            <a:chOff x="-269333" y="3108152"/>
            <a:chExt cx="9477091" cy="2530949"/>
          </a:xfrm>
        </p:grpSpPr>
        <p:grpSp>
          <p:nvGrpSpPr>
            <p:cNvPr id="668" name="Google Shape;668;p21"/>
            <p:cNvGrpSpPr/>
            <p:nvPr/>
          </p:nvGrpSpPr>
          <p:grpSpPr>
            <a:xfrm>
              <a:off x="-269333" y="3280963"/>
              <a:ext cx="6245495" cy="1221118"/>
              <a:chOff x="263177" y="3479345"/>
              <a:chExt cx="5939040" cy="1221118"/>
            </a:xfrm>
          </p:grpSpPr>
          <p:sp>
            <p:nvSpPr>
              <p:cNvPr id="669" name="Google Shape;669;p21"/>
              <p:cNvSpPr/>
              <p:nvPr/>
            </p:nvSpPr>
            <p:spPr>
              <a:xfrm>
                <a:off x="263177" y="3479345"/>
                <a:ext cx="5939040" cy="1221118"/>
              </a:xfrm>
              <a:custGeom>
                <a:avLst/>
                <a:gdLst/>
                <a:ahLst/>
                <a:cxnLst/>
                <a:rect l="l" t="t" r="r" b="b"/>
                <a:pathLst>
                  <a:path w="76276" h="15683" extrusionOk="0">
                    <a:moveTo>
                      <a:pt x="1" y="15683"/>
                    </a:moveTo>
                    <a:lnTo>
                      <a:pt x="1" y="9073"/>
                    </a:lnTo>
                    <a:lnTo>
                      <a:pt x="315" y="8860"/>
                    </a:lnTo>
                    <a:cubicBezTo>
                      <a:pt x="3859" y="6623"/>
                      <a:pt x="9300" y="5241"/>
                      <a:pt x="10116" y="4914"/>
                    </a:cubicBezTo>
                    <a:cubicBezTo>
                      <a:pt x="10518" y="4750"/>
                      <a:pt x="10933" y="4625"/>
                      <a:pt x="11360" y="4487"/>
                    </a:cubicBezTo>
                    <a:cubicBezTo>
                      <a:pt x="11813" y="4336"/>
                      <a:pt x="12265" y="4059"/>
                      <a:pt x="12617" y="3846"/>
                    </a:cubicBezTo>
                    <a:cubicBezTo>
                      <a:pt x="13647" y="3217"/>
                      <a:pt x="14816" y="2627"/>
                      <a:pt x="15696" y="1986"/>
                    </a:cubicBezTo>
                    <a:cubicBezTo>
                      <a:pt x="15771" y="1936"/>
                      <a:pt x="15796" y="1961"/>
                      <a:pt x="15922" y="1936"/>
                    </a:cubicBezTo>
                    <a:cubicBezTo>
                      <a:pt x="16060" y="1911"/>
                      <a:pt x="16362" y="1735"/>
                      <a:pt x="16500" y="1659"/>
                    </a:cubicBezTo>
                    <a:cubicBezTo>
                      <a:pt x="16626" y="1609"/>
                      <a:pt x="16776" y="1420"/>
                      <a:pt x="16877" y="1345"/>
                    </a:cubicBezTo>
                    <a:cubicBezTo>
                      <a:pt x="16940" y="1295"/>
                      <a:pt x="17166" y="1081"/>
                      <a:pt x="17166" y="1081"/>
                    </a:cubicBezTo>
                    <a:cubicBezTo>
                      <a:pt x="17304" y="1043"/>
                      <a:pt x="17266" y="1081"/>
                      <a:pt x="17392" y="1031"/>
                    </a:cubicBezTo>
                    <a:cubicBezTo>
                      <a:pt x="17618" y="918"/>
                      <a:pt x="17769" y="805"/>
                      <a:pt x="18196" y="868"/>
                    </a:cubicBezTo>
                    <a:cubicBezTo>
                      <a:pt x="18649" y="930"/>
                      <a:pt x="19164" y="918"/>
                      <a:pt x="19666" y="918"/>
                    </a:cubicBezTo>
                    <a:cubicBezTo>
                      <a:pt x="19868" y="918"/>
                      <a:pt x="19805" y="880"/>
                      <a:pt x="19893" y="817"/>
                    </a:cubicBezTo>
                    <a:cubicBezTo>
                      <a:pt x="19930" y="792"/>
                      <a:pt x="20056" y="780"/>
                      <a:pt x="20119" y="754"/>
                    </a:cubicBezTo>
                    <a:cubicBezTo>
                      <a:pt x="20270" y="704"/>
                      <a:pt x="20395" y="629"/>
                      <a:pt x="20546" y="541"/>
                    </a:cubicBezTo>
                    <a:cubicBezTo>
                      <a:pt x="20697" y="465"/>
                      <a:pt x="20910" y="453"/>
                      <a:pt x="21074" y="390"/>
                    </a:cubicBezTo>
                    <a:cubicBezTo>
                      <a:pt x="21149" y="352"/>
                      <a:pt x="21200" y="252"/>
                      <a:pt x="21287" y="227"/>
                    </a:cubicBezTo>
                    <a:cubicBezTo>
                      <a:pt x="21451" y="164"/>
                      <a:pt x="21652" y="139"/>
                      <a:pt x="21803" y="63"/>
                    </a:cubicBezTo>
                    <a:cubicBezTo>
                      <a:pt x="21815" y="51"/>
                      <a:pt x="21778" y="26"/>
                      <a:pt x="21803" y="13"/>
                    </a:cubicBezTo>
                    <a:cubicBezTo>
                      <a:pt x="21840" y="1"/>
                      <a:pt x="22054" y="1"/>
                      <a:pt x="22092" y="13"/>
                    </a:cubicBezTo>
                    <a:cubicBezTo>
                      <a:pt x="22343" y="101"/>
                      <a:pt x="22519" y="277"/>
                      <a:pt x="22758" y="390"/>
                    </a:cubicBezTo>
                    <a:cubicBezTo>
                      <a:pt x="22984" y="491"/>
                      <a:pt x="23311" y="553"/>
                      <a:pt x="23562" y="654"/>
                    </a:cubicBezTo>
                    <a:cubicBezTo>
                      <a:pt x="23625" y="679"/>
                      <a:pt x="23650" y="729"/>
                      <a:pt x="23713" y="754"/>
                    </a:cubicBezTo>
                    <a:cubicBezTo>
                      <a:pt x="23776" y="792"/>
                      <a:pt x="23863" y="780"/>
                      <a:pt x="23926" y="817"/>
                    </a:cubicBezTo>
                    <a:cubicBezTo>
                      <a:pt x="24278" y="968"/>
                      <a:pt x="24605" y="1157"/>
                      <a:pt x="24957" y="1295"/>
                    </a:cubicBezTo>
                    <a:cubicBezTo>
                      <a:pt x="25108" y="1345"/>
                      <a:pt x="25321" y="1345"/>
                      <a:pt x="25472" y="1395"/>
                    </a:cubicBezTo>
                    <a:cubicBezTo>
                      <a:pt x="26075" y="1609"/>
                      <a:pt x="26502" y="1735"/>
                      <a:pt x="27168" y="1873"/>
                    </a:cubicBezTo>
                    <a:cubicBezTo>
                      <a:pt x="27583" y="1973"/>
                      <a:pt x="27998" y="2137"/>
                      <a:pt x="28412" y="2250"/>
                    </a:cubicBezTo>
                    <a:cubicBezTo>
                      <a:pt x="28538" y="2275"/>
                      <a:pt x="28752" y="2313"/>
                      <a:pt x="28852" y="2350"/>
                    </a:cubicBezTo>
                    <a:cubicBezTo>
                      <a:pt x="29342" y="2564"/>
                      <a:pt x="29631" y="2778"/>
                      <a:pt x="30260" y="2840"/>
                    </a:cubicBezTo>
                    <a:cubicBezTo>
                      <a:pt x="31039" y="2916"/>
                      <a:pt x="31767" y="3054"/>
                      <a:pt x="32672" y="3054"/>
                    </a:cubicBezTo>
                    <a:cubicBezTo>
                      <a:pt x="32823" y="3054"/>
                      <a:pt x="32936" y="3016"/>
                      <a:pt x="33049" y="3004"/>
                    </a:cubicBezTo>
                    <a:cubicBezTo>
                      <a:pt x="33326" y="2966"/>
                      <a:pt x="33464" y="3004"/>
                      <a:pt x="33703" y="2941"/>
                    </a:cubicBezTo>
                    <a:cubicBezTo>
                      <a:pt x="33791" y="2928"/>
                      <a:pt x="33853" y="2916"/>
                      <a:pt x="33929" y="2891"/>
                    </a:cubicBezTo>
                    <a:cubicBezTo>
                      <a:pt x="33941" y="2878"/>
                      <a:pt x="33891" y="2840"/>
                      <a:pt x="33929" y="2840"/>
                    </a:cubicBezTo>
                    <a:cubicBezTo>
                      <a:pt x="34042" y="2803"/>
                      <a:pt x="34180" y="2828"/>
                      <a:pt x="34293" y="2778"/>
                    </a:cubicBezTo>
                    <a:cubicBezTo>
                      <a:pt x="34318" y="2778"/>
                      <a:pt x="34268" y="2740"/>
                      <a:pt x="34293" y="2727"/>
                    </a:cubicBezTo>
                    <a:lnTo>
                      <a:pt x="34582" y="2727"/>
                    </a:lnTo>
                    <a:cubicBezTo>
                      <a:pt x="34984" y="2727"/>
                      <a:pt x="35437" y="2765"/>
                      <a:pt x="35839" y="2727"/>
                    </a:cubicBezTo>
                    <a:cubicBezTo>
                      <a:pt x="36379" y="2690"/>
                      <a:pt x="36555" y="2489"/>
                      <a:pt x="37007" y="2350"/>
                    </a:cubicBezTo>
                    <a:cubicBezTo>
                      <a:pt x="37384" y="2250"/>
                      <a:pt x="37799" y="2200"/>
                      <a:pt x="38176" y="2086"/>
                    </a:cubicBezTo>
                    <a:cubicBezTo>
                      <a:pt x="38515" y="1998"/>
                      <a:pt x="38930" y="1973"/>
                      <a:pt x="39282" y="1873"/>
                    </a:cubicBezTo>
                    <a:cubicBezTo>
                      <a:pt x="39634" y="1797"/>
                      <a:pt x="39910" y="1722"/>
                      <a:pt x="40312" y="1722"/>
                    </a:cubicBezTo>
                    <a:cubicBezTo>
                      <a:pt x="40513" y="1722"/>
                      <a:pt x="40501" y="1873"/>
                      <a:pt x="40614" y="1986"/>
                    </a:cubicBezTo>
                    <a:cubicBezTo>
                      <a:pt x="40626" y="2024"/>
                      <a:pt x="40714" y="2011"/>
                      <a:pt x="40740" y="2036"/>
                    </a:cubicBezTo>
                    <a:cubicBezTo>
                      <a:pt x="40978" y="2275"/>
                      <a:pt x="41154" y="2526"/>
                      <a:pt x="41481" y="2727"/>
                    </a:cubicBezTo>
                    <a:cubicBezTo>
                      <a:pt x="41581" y="2803"/>
                      <a:pt x="41669" y="2840"/>
                      <a:pt x="41783" y="2891"/>
                    </a:cubicBezTo>
                    <a:cubicBezTo>
                      <a:pt x="41820" y="2916"/>
                      <a:pt x="41883" y="2878"/>
                      <a:pt x="41921" y="2891"/>
                    </a:cubicBezTo>
                    <a:cubicBezTo>
                      <a:pt x="42021" y="2928"/>
                      <a:pt x="42059" y="3004"/>
                      <a:pt x="42147" y="3054"/>
                    </a:cubicBezTo>
                    <a:cubicBezTo>
                      <a:pt x="42235" y="3092"/>
                      <a:pt x="42348" y="3067"/>
                      <a:pt x="42449" y="3104"/>
                    </a:cubicBezTo>
                    <a:cubicBezTo>
                      <a:pt x="43680" y="3682"/>
                      <a:pt x="44987" y="4260"/>
                      <a:pt x="46331" y="4700"/>
                    </a:cubicBezTo>
                    <a:cubicBezTo>
                      <a:pt x="46784" y="4851"/>
                      <a:pt x="47198" y="5014"/>
                      <a:pt x="47651" y="5127"/>
                    </a:cubicBezTo>
                    <a:cubicBezTo>
                      <a:pt x="47802" y="5153"/>
                      <a:pt x="47952" y="5153"/>
                      <a:pt x="48091" y="5178"/>
                    </a:cubicBezTo>
                    <a:cubicBezTo>
                      <a:pt x="48229" y="5203"/>
                      <a:pt x="48342" y="5253"/>
                      <a:pt x="48468" y="5278"/>
                    </a:cubicBezTo>
                    <a:cubicBezTo>
                      <a:pt x="48593" y="5316"/>
                      <a:pt x="48757" y="5303"/>
                      <a:pt x="48907" y="5341"/>
                    </a:cubicBezTo>
                    <a:cubicBezTo>
                      <a:pt x="49046" y="5366"/>
                      <a:pt x="49134" y="5467"/>
                      <a:pt x="49272" y="5504"/>
                    </a:cubicBezTo>
                    <a:cubicBezTo>
                      <a:pt x="49423" y="5530"/>
                      <a:pt x="49573" y="5517"/>
                      <a:pt x="49712" y="5555"/>
                    </a:cubicBezTo>
                    <a:cubicBezTo>
                      <a:pt x="50390" y="5731"/>
                      <a:pt x="51119" y="5869"/>
                      <a:pt x="51772" y="6082"/>
                    </a:cubicBezTo>
                    <a:cubicBezTo>
                      <a:pt x="52363" y="6283"/>
                      <a:pt x="52891" y="6522"/>
                      <a:pt x="53456" y="6774"/>
                    </a:cubicBezTo>
                    <a:cubicBezTo>
                      <a:pt x="53783" y="6924"/>
                      <a:pt x="54185" y="7000"/>
                      <a:pt x="54499" y="7151"/>
                    </a:cubicBezTo>
                    <a:cubicBezTo>
                      <a:pt x="54499" y="7163"/>
                      <a:pt x="54474" y="7201"/>
                      <a:pt x="54499" y="7201"/>
                    </a:cubicBezTo>
                    <a:cubicBezTo>
                      <a:pt x="54600" y="7251"/>
                      <a:pt x="54713" y="7289"/>
                      <a:pt x="54851" y="7314"/>
                    </a:cubicBezTo>
                    <a:cubicBezTo>
                      <a:pt x="55366" y="7377"/>
                      <a:pt x="56045" y="7339"/>
                      <a:pt x="56397" y="7151"/>
                    </a:cubicBezTo>
                    <a:cubicBezTo>
                      <a:pt x="56409" y="7138"/>
                      <a:pt x="56384" y="7113"/>
                      <a:pt x="56397" y="7100"/>
                    </a:cubicBezTo>
                    <a:cubicBezTo>
                      <a:pt x="56472" y="7050"/>
                      <a:pt x="56485" y="7063"/>
                      <a:pt x="56547" y="6987"/>
                    </a:cubicBezTo>
                    <a:cubicBezTo>
                      <a:pt x="56560" y="6975"/>
                      <a:pt x="56610" y="7012"/>
                      <a:pt x="56623" y="6987"/>
                    </a:cubicBezTo>
                    <a:cubicBezTo>
                      <a:pt x="56673" y="6862"/>
                      <a:pt x="56573" y="6786"/>
                      <a:pt x="56698" y="6673"/>
                    </a:cubicBezTo>
                    <a:cubicBezTo>
                      <a:pt x="56837" y="6535"/>
                      <a:pt x="57163" y="6447"/>
                      <a:pt x="57352" y="6346"/>
                    </a:cubicBezTo>
                    <a:cubicBezTo>
                      <a:pt x="57377" y="6346"/>
                      <a:pt x="57327" y="6309"/>
                      <a:pt x="57352" y="6296"/>
                    </a:cubicBezTo>
                    <a:cubicBezTo>
                      <a:pt x="57490" y="6233"/>
                      <a:pt x="57666" y="6208"/>
                      <a:pt x="57804" y="6145"/>
                    </a:cubicBezTo>
                    <a:cubicBezTo>
                      <a:pt x="57879" y="6095"/>
                      <a:pt x="57930" y="6032"/>
                      <a:pt x="58018" y="5982"/>
                    </a:cubicBezTo>
                    <a:cubicBezTo>
                      <a:pt x="58118" y="5919"/>
                      <a:pt x="58269" y="5919"/>
                      <a:pt x="58382" y="5869"/>
                    </a:cubicBezTo>
                    <a:cubicBezTo>
                      <a:pt x="58621" y="5768"/>
                      <a:pt x="58973" y="5617"/>
                      <a:pt x="59262" y="5504"/>
                    </a:cubicBezTo>
                    <a:cubicBezTo>
                      <a:pt x="59714" y="5316"/>
                      <a:pt x="60141" y="5039"/>
                      <a:pt x="60518" y="4813"/>
                    </a:cubicBezTo>
                    <a:cubicBezTo>
                      <a:pt x="61222" y="4386"/>
                      <a:pt x="62215" y="4411"/>
                      <a:pt x="63006" y="4750"/>
                    </a:cubicBezTo>
                    <a:cubicBezTo>
                      <a:pt x="63270" y="4864"/>
                      <a:pt x="63622" y="4876"/>
                      <a:pt x="63899" y="4964"/>
                    </a:cubicBezTo>
                    <a:cubicBezTo>
                      <a:pt x="64401" y="5140"/>
                      <a:pt x="65105" y="5303"/>
                      <a:pt x="65658" y="5391"/>
                    </a:cubicBezTo>
                    <a:cubicBezTo>
                      <a:pt x="66462" y="5517"/>
                      <a:pt x="66814" y="6522"/>
                      <a:pt x="67668" y="6585"/>
                    </a:cubicBezTo>
                    <a:cubicBezTo>
                      <a:pt x="68108" y="6623"/>
                      <a:pt x="68875" y="6698"/>
                      <a:pt x="69314" y="6748"/>
                    </a:cubicBezTo>
                    <a:cubicBezTo>
                      <a:pt x="69830" y="6799"/>
                      <a:pt x="70458" y="7465"/>
                      <a:pt x="70986" y="7465"/>
                    </a:cubicBezTo>
                    <a:lnTo>
                      <a:pt x="71803" y="8018"/>
                    </a:lnTo>
                    <a:cubicBezTo>
                      <a:pt x="72456" y="8608"/>
                      <a:pt x="75120" y="9274"/>
                      <a:pt x="76263" y="9890"/>
                    </a:cubicBezTo>
                    <a:lnTo>
                      <a:pt x="76276" y="9902"/>
                    </a:lnTo>
                    <a:lnTo>
                      <a:pt x="76276" y="1530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1"/>
              <p:cNvSpPr/>
              <p:nvPr/>
            </p:nvSpPr>
            <p:spPr>
              <a:xfrm>
                <a:off x="1559597" y="3488143"/>
                <a:ext cx="4394170" cy="740784"/>
              </a:xfrm>
              <a:custGeom>
                <a:avLst/>
                <a:gdLst/>
                <a:ahLst/>
                <a:cxnLst/>
                <a:rect l="l" t="t" r="r" b="b"/>
                <a:pathLst>
                  <a:path w="56435" h="9514" extrusionOk="0">
                    <a:moveTo>
                      <a:pt x="1351" y="913"/>
                    </a:moveTo>
                    <a:cubicBezTo>
                      <a:pt x="1134" y="913"/>
                      <a:pt x="1044" y="929"/>
                      <a:pt x="1031" y="956"/>
                    </a:cubicBezTo>
                    <a:cubicBezTo>
                      <a:pt x="1031" y="1031"/>
                      <a:pt x="1031" y="1106"/>
                      <a:pt x="1094" y="1169"/>
                    </a:cubicBezTo>
                    <a:cubicBezTo>
                      <a:pt x="1157" y="1207"/>
                      <a:pt x="1220" y="1219"/>
                      <a:pt x="1320" y="1232"/>
                    </a:cubicBezTo>
                    <a:cubicBezTo>
                      <a:pt x="1559" y="1245"/>
                      <a:pt x="1710" y="1320"/>
                      <a:pt x="1760" y="1446"/>
                    </a:cubicBezTo>
                    <a:lnTo>
                      <a:pt x="1395" y="1760"/>
                    </a:lnTo>
                    <a:cubicBezTo>
                      <a:pt x="1370" y="1772"/>
                      <a:pt x="1320" y="1835"/>
                      <a:pt x="1333" y="1860"/>
                    </a:cubicBezTo>
                    <a:cubicBezTo>
                      <a:pt x="1309" y="1851"/>
                      <a:pt x="1275" y="1847"/>
                      <a:pt x="1241" y="1847"/>
                    </a:cubicBezTo>
                    <a:cubicBezTo>
                      <a:pt x="1185" y="1847"/>
                      <a:pt x="1125" y="1857"/>
                      <a:pt x="1094" y="1873"/>
                    </a:cubicBezTo>
                    <a:cubicBezTo>
                      <a:pt x="1056" y="1936"/>
                      <a:pt x="1094" y="1973"/>
                      <a:pt x="1031" y="2024"/>
                    </a:cubicBezTo>
                    <a:cubicBezTo>
                      <a:pt x="780" y="2149"/>
                      <a:pt x="453" y="2262"/>
                      <a:pt x="290" y="2451"/>
                    </a:cubicBezTo>
                    <a:lnTo>
                      <a:pt x="1" y="2778"/>
                    </a:lnTo>
                    <a:lnTo>
                      <a:pt x="1" y="2979"/>
                    </a:lnTo>
                    <a:lnTo>
                      <a:pt x="76" y="2979"/>
                    </a:lnTo>
                    <a:lnTo>
                      <a:pt x="139" y="3092"/>
                    </a:lnTo>
                    <a:lnTo>
                      <a:pt x="365" y="3092"/>
                    </a:lnTo>
                    <a:cubicBezTo>
                      <a:pt x="704" y="3243"/>
                      <a:pt x="1056" y="3230"/>
                      <a:pt x="1395" y="3305"/>
                    </a:cubicBezTo>
                    <a:lnTo>
                      <a:pt x="2753" y="3607"/>
                    </a:lnTo>
                    <a:lnTo>
                      <a:pt x="2941" y="3620"/>
                    </a:lnTo>
                    <a:lnTo>
                      <a:pt x="2753" y="3456"/>
                    </a:lnTo>
                    <a:lnTo>
                      <a:pt x="2639" y="3469"/>
                    </a:lnTo>
                    <a:cubicBezTo>
                      <a:pt x="2438" y="3356"/>
                      <a:pt x="2237" y="3255"/>
                      <a:pt x="2175" y="3104"/>
                    </a:cubicBezTo>
                    <a:cubicBezTo>
                      <a:pt x="2087" y="3004"/>
                      <a:pt x="1999" y="2991"/>
                      <a:pt x="1911" y="2979"/>
                    </a:cubicBezTo>
                    <a:lnTo>
                      <a:pt x="1835" y="2778"/>
                    </a:lnTo>
                    <a:cubicBezTo>
                      <a:pt x="1760" y="2765"/>
                      <a:pt x="1647" y="2753"/>
                      <a:pt x="1597" y="2702"/>
                    </a:cubicBezTo>
                    <a:cubicBezTo>
                      <a:pt x="1471" y="2551"/>
                      <a:pt x="1571" y="2376"/>
                      <a:pt x="1684" y="2187"/>
                    </a:cubicBezTo>
                    <a:lnTo>
                      <a:pt x="1546" y="2024"/>
                    </a:lnTo>
                    <a:lnTo>
                      <a:pt x="1546" y="1923"/>
                    </a:lnTo>
                    <a:cubicBezTo>
                      <a:pt x="1571" y="1911"/>
                      <a:pt x="1559" y="1885"/>
                      <a:pt x="1546" y="1873"/>
                    </a:cubicBezTo>
                    <a:lnTo>
                      <a:pt x="1835" y="1760"/>
                    </a:lnTo>
                    <a:cubicBezTo>
                      <a:pt x="2300" y="1534"/>
                      <a:pt x="2665" y="1282"/>
                      <a:pt x="2941" y="1006"/>
                    </a:cubicBezTo>
                    <a:lnTo>
                      <a:pt x="2727" y="918"/>
                    </a:lnTo>
                    <a:cubicBezTo>
                      <a:pt x="2641" y="937"/>
                      <a:pt x="2554" y="964"/>
                      <a:pt x="2416" y="964"/>
                    </a:cubicBezTo>
                    <a:cubicBezTo>
                      <a:pt x="2374" y="964"/>
                      <a:pt x="2328" y="961"/>
                      <a:pt x="2275" y="956"/>
                    </a:cubicBezTo>
                    <a:cubicBezTo>
                      <a:pt x="1842" y="926"/>
                      <a:pt x="1546" y="913"/>
                      <a:pt x="1351" y="913"/>
                    </a:cubicBezTo>
                    <a:close/>
                    <a:moveTo>
                      <a:pt x="18677" y="2687"/>
                    </a:moveTo>
                    <a:cubicBezTo>
                      <a:pt x="18406" y="2687"/>
                      <a:pt x="18087" y="2715"/>
                      <a:pt x="17920" y="2715"/>
                    </a:cubicBezTo>
                    <a:cubicBezTo>
                      <a:pt x="17819" y="2727"/>
                      <a:pt x="17731" y="2765"/>
                      <a:pt x="17631" y="2778"/>
                    </a:cubicBezTo>
                    <a:cubicBezTo>
                      <a:pt x="17597" y="2778"/>
                      <a:pt x="17558" y="2767"/>
                      <a:pt x="17525" y="2767"/>
                    </a:cubicBezTo>
                    <a:cubicBezTo>
                      <a:pt x="17508" y="2767"/>
                      <a:pt x="17492" y="2769"/>
                      <a:pt x="17480" y="2778"/>
                    </a:cubicBezTo>
                    <a:cubicBezTo>
                      <a:pt x="17442" y="2803"/>
                      <a:pt x="17518" y="2853"/>
                      <a:pt x="17480" y="2878"/>
                    </a:cubicBezTo>
                    <a:cubicBezTo>
                      <a:pt x="17470" y="2885"/>
                      <a:pt x="17458" y="2887"/>
                      <a:pt x="17446" y="2887"/>
                    </a:cubicBezTo>
                    <a:cubicBezTo>
                      <a:pt x="17418" y="2887"/>
                      <a:pt x="17386" y="2876"/>
                      <a:pt x="17360" y="2876"/>
                    </a:cubicBezTo>
                    <a:cubicBezTo>
                      <a:pt x="17354" y="2876"/>
                      <a:pt x="17347" y="2876"/>
                      <a:pt x="17342" y="2878"/>
                    </a:cubicBezTo>
                    <a:cubicBezTo>
                      <a:pt x="17304" y="2891"/>
                      <a:pt x="17354" y="2928"/>
                      <a:pt x="17342" y="2928"/>
                    </a:cubicBezTo>
                    <a:lnTo>
                      <a:pt x="17191" y="2928"/>
                    </a:lnTo>
                    <a:cubicBezTo>
                      <a:pt x="17166" y="2941"/>
                      <a:pt x="17216" y="2979"/>
                      <a:pt x="17191" y="2979"/>
                    </a:cubicBezTo>
                    <a:lnTo>
                      <a:pt x="17065" y="2979"/>
                    </a:lnTo>
                    <a:cubicBezTo>
                      <a:pt x="16942" y="2986"/>
                      <a:pt x="16823" y="2993"/>
                      <a:pt x="16705" y="2993"/>
                    </a:cubicBezTo>
                    <a:cubicBezTo>
                      <a:pt x="16619" y="2993"/>
                      <a:pt x="16534" y="2989"/>
                      <a:pt x="16449" y="2979"/>
                    </a:cubicBezTo>
                    <a:cubicBezTo>
                      <a:pt x="16186" y="2998"/>
                      <a:pt x="15919" y="3007"/>
                      <a:pt x="15650" y="3007"/>
                    </a:cubicBezTo>
                    <a:cubicBezTo>
                      <a:pt x="15381" y="3007"/>
                      <a:pt x="15111" y="2998"/>
                      <a:pt x="14841" y="2979"/>
                    </a:cubicBezTo>
                    <a:cubicBezTo>
                      <a:pt x="14724" y="2979"/>
                      <a:pt x="14573" y="2995"/>
                      <a:pt x="14433" y="2995"/>
                    </a:cubicBezTo>
                    <a:cubicBezTo>
                      <a:pt x="14364" y="2995"/>
                      <a:pt x="14296" y="2991"/>
                      <a:pt x="14238" y="2979"/>
                    </a:cubicBezTo>
                    <a:cubicBezTo>
                      <a:pt x="14182" y="2969"/>
                      <a:pt x="13683" y="2813"/>
                      <a:pt x="13435" y="2813"/>
                    </a:cubicBezTo>
                    <a:cubicBezTo>
                      <a:pt x="13351" y="2813"/>
                      <a:pt x="13295" y="2831"/>
                      <a:pt x="13295" y="2878"/>
                    </a:cubicBezTo>
                    <a:lnTo>
                      <a:pt x="13358" y="2878"/>
                    </a:lnTo>
                    <a:cubicBezTo>
                      <a:pt x="13383" y="2891"/>
                      <a:pt x="13346" y="2928"/>
                      <a:pt x="13358" y="2928"/>
                    </a:cubicBezTo>
                    <a:cubicBezTo>
                      <a:pt x="13378" y="2935"/>
                      <a:pt x="13399" y="2937"/>
                      <a:pt x="13420" y="2937"/>
                    </a:cubicBezTo>
                    <a:cubicBezTo>
                      <a:pt x="13467" y="2937"/>
                      <a:pt x="13516" y="2926"/>
                      <a:pt x="13562" y="2926"/>
                    </a:cubicBezTo>
                    <a:cubicBezTo>
                      <a:pt x="13574" y="2926"/>
                      <a:pt x="13586" y="2927"/>
                      <a:pt x="13597" y="2928"/>
                    </a:cubicBezTo>
                    <a:cubicBezTo>
                      <a:pt x="13635" y="2941"/>
                      <a:pt x="13836" y="2954"/>
                      <a:pt x="13949" y="2979"/>
                    </a:cubicBezTo>
                    <a:cubicBezTo>
                      <a:pt x="13987" y="2991"/>
                      <a:pt x="13924" y="3029"/>
                      <a:pt x="13949" y="3042"/>
                    </a:cubicBezTo>
                    <a:lnTo>
                      <a:pt x="14188" y="3042"/>
                    </a:lnTo>
                    <a:cubicBezTo>
                      <a:pt x="14225" y="3042"/>
                      <a:pt x="14200" y="3079"/>
                      <a:pt x="14238" y="3092"/>
                    </a:cubicBezTo>
                    <a:cubicBezTo>
                      <a:pt x="14249" y="3094"/>
                      <a:pt x="14261" y="3094"/>
                      <a:pt x="14273" y="3094"/>
                    </a:cubicBezTo>
                    <a:cubicBezTo>
                      <a:pt x="14319" y="3094"/>
                      <a:pt x="14368" y="3083"/>
                      <a:pt x="14415" y="3083"/>
                    </a:cubicBezTo>
                    <a:cubicBezTo>
                      <a:pt x="14436" y="3083"/>
                      <a:pt x="14457" y="3085"/>
                      <a:pt x="14477" y="3092"/>
                    </a:cubicBezTo>
                    <a:cubicBezTo>
                      <a:pt x="14502" y="3092"/>
                      <a:pt x="14439" y="3130"/>
                      <a:pt x="14477" y="3142"/>
                    </a:cubicBezTo>
                    <a:cubicBezTo>
                      <a:pt x="14490" y="3145"/>
                      <a:pt x="14504" y="3146"/>
                      <a:pt x="14519" y="3146"/>
                    </a:cubicBezTo>
                    <a:cubicBezTo>
                      <a:pt x="14560" y="3146"/>
                      <a:pt x="14606" y="3138"/>
                      <a:pt x="14647" y="3138"/>
                    </a:cubicBezTo>
                    <a:cubicBezTo>
                      <a:pt x="14663" y="3138"/>
                      <a:pt x="14677" y="3139"/>
                      <a:pt x="14690" y="3142"/>
                    </a:cubicBezTo>
                    <a:cubicBezTo>
                      <a:pt x="14828" y="3368"/>
                      <a:pt x="15180" y="3431"/>
                      <a:pt x="15356" y="3620"/>
                    </a:cubicBezTo>
                    <a:cubicBezTo>
                      <a:pt x="15359" y="3622"/>
                      <a:pt x="15363" y="3623"/>
                      <a:pt x="15369" y="3623"/>
                    </a:cubicBezTo>
                    <a:cubicBezTo>
                      <a:pt x="15383" y="3623"/>
                      <a:pt x="15405" y="3616"/>
                      <a:pt x="15419" y="3616"/>
                    </a:cubicBezTo>
                    <a:cubicBezTo>
                      <a:pt x="15425" y="3616"/>
                      <a:pt x="15429" y="3617"/>
                      <a:pt x="15432" y="3620"/>
                    </a:cubicBezTo>
                    <a:cubicBezTo>
                      <a:pt x="15469" y="3720"/>
                      <a:pt x="15356" y="3708"/>
                      <a:pt x="15356" y="3733"/>
                    </a:cubicBezTo>
                    <a:cubicBezTo>
                      <a:pt x="15306" y="3833"/>
                      <a:pt x="15331" y="3821"/>
                      <a:pt x="15281" y="3946"/>
                    </a:cubicBezTo>
                    <a:cubicBezTo>
                      <a:pt x="15281" y="3946"/>
                      <a:pt x="14766" y="4147"/>
                      <a:pt x="15205" y="4147"/>
                    </a:cubicBezTo>
                    <a:cubicBezTo>
                      <a:pt x="15381" y="4147"/>
                      <a:pt x="15331" y="4122"/>
                      <a:pt x="15507" y="4097"/>
                    </a:cubicBezTo>
                    <a:lnTo>
                      <a:pt x="15934" y="4097"/>
                    </a:lnTo>
                    <a:cubicBezTo>
                      <a:pt x="15959" y="4097"/>
                      <a:pt x="15922" y="4059"/>
                      <a:pt x="15934" y="4047"/>
                    </a:cubicBezTo>
                    <a:cubicBezTo>
                      <a:pt x="16035" y="4022"/>
                      <a:pt x="16123" y="4009"/>
                      <a:pt x="16236" y="3997"/>
                    </a:cubicBezTo>
                    <a:cubicBezTo>
                      <a:pt x="16487" y="3959"/>
                      <a:pt x="16726" y="3934"/>
                      <a:pt x="16977" y="3909"/>
                    </a:cubicBezTo>
                    <a:lnTo>
                      <a:pt x="17015" y="3896"/>
                    </a:lnTo>
                    <a:cubicBezTo>
                      <a:pt x="17568" y="3833"/>
                      <a:pt x="18121" y="3783"/>
                      <a:pt x="18736" y="3783"/>
                    </a:cubicBezTo>
                    <a:cubicBezTo>
                      <a:pt x="18837" y="3783"/>
                      <a:pt x="19099" y="3761"/>
                      <a:pt x="19282" y="3761"/>
                    </a:cubicBezTo>
                    <a:cubicBezTo>
                      <a:pt x="19373" y="3761"/>
                      <a:pt x="19444" y="3766"/>
                      <a:pt x="19465" y="3783"/>
                    </a:cubicBezTo>
                    <a:cubicBezTo>
                      <a:pt x="19578" y="3871"/>
                      <a:pt x="19289" y="4487"/>
                      <a:pt x="19390" y="4524"/>
                    </a:cubicBezTo>
                    <a:lnTo>
                      <a:pt x="19428" y="4524"/>
                    </a:lnTo>
                    <a:cubicBezTo>
                      <a:pt x="19578" y="4512"/>
                      <a:pt x="20056" y="4436"/>
                      <a:pt x="20131" y="4424"/>
                    </a:cubicBezTo>
                    <a:cubicBezTo>
                      <a:pt x="20158" y="4420"/>
                      <a:pt x="20188" y="4418"/>
                      <a:pt x="20221" y="4418"/>
                    </a:cubicBezTo>
                    <a:cubicBezTo>
                      <a:pt x="20294" y="4418"/>
                      <a:pt x="20377" y="4426"/>
                      <a:pt x="20451" y="4426"/>
                    </a:cubicBezTo>
                    <a:cubicBezTo>
                      <a:pt x="20544" y="4426"/>
                      <a:pt x="20623" y="4414"/>
                      <a:pt x="20646" y="4361"/>
                    </a:cubicBezTo>
                    <a:cubicBezTo>
                      <a:pt x="20703" y="4236"/>
                      <a:pt x="20621" y="4198"/>
                      <a:pt x="20484" y="4198"/>
                    </a:cubicBezTo>
                    <a:cubicBezTo>
                      <a:pt x="20279" y="4198"/>
                      <a:pt x="19952" y="4283"/>
                      <a:pt x="19786" y="4283"/>
                    </a:cubicBezTo>
                    <a:cubicBezTo>
                      <a:pt x="19741" y="4283"/>
                      <a:pt x="19707" y="4276"/>
                      <a:pt x="19691" y="4260"/>
                    </a:cubicBezTo>
                    <a:cubicBezTo>
                      <a:pt x="19654" y="4235"/>
                      <a:pt x="19704" y="4185"/>
                      <a:pt x="19691" y="4147"/>
                    </a:cubicBezTo>
                    <a:cubicBezTo>
                      <a:pt x="19553" y="3821"/>
                      <a:pt x="19578" y="2853"/>
                      <a:pt x="19025" y="2715"/>
                    </a:cubicBezTo>
                    <a:cubicBezTo>
                      <a:pt x="18938" y="2694"/>
                      <a:pt x="18813" y="2687"/>
                      <a:pt x="18677" y="2687"/>
                    </a:cubicBezTo>
                    <a:close/>
                    <a:moveTo>
                      <a:pt x="5366" y="1"/>
                    </a:moveTo>
                    <a:cubicBezTo>
                      <a:pt x="5341" y="1"/>
                      <a:pt x="5329" y="63"/>
                      <a:pt x="5329" y="89"/>
                    </a:cubicBezTo>
                    <a:cubicBezTo>
                      <a:pt x="5291" y="164"/>
                      <a:pt x="5266" y="264"/>
                      <a:pt x="5291" y="327"/>
                    </a:cubicBezTo>
                    <a:lnTo>
                      <a:pt x="5354" y="327"/>
                    </a:lnTo>
                    <a:cubicBezTo>
                      <a:pt x="5429" y="365"/>
                      <a:pt x="5442" y="478"/>
                      <a:pt x="5505" y="541"/>
                    </a:cubicBezTo>
                    <a:cubicBezTo>
                      <a:pt x="5756" y="717"/>
                      <a:pt x="6045" y="918"/>
                      <a:pt x="6309" y="1119"/>
                    </a:cubicBezTo>
                    <a:cubicBezTo>
                      <a:pt x="6334" y="1132"/>
                      <a:pt x="6547" y="1144"/>
                      <a:pt x="6547" y="1157"/>
                    </a:cubicBezTo>
                    <a:cubicBezTo>
                      <a:pt x="6585" y="1194"/>
                      <a:pt x="7151" y="1433"/>
                      <a:pt x="7427" y="1672"/>
                    </a:cubicBezTo>
                    <a:cubicBezTo>
                      <a:pt x="7704" y="1898"/>
                      <a:pt x="7540" y="2087"/>
                      <a:pt x="7264" y="2137"/>
                    </a:cubicBezTo>
                    <a:cubicBezTo>
                      <a:pt x="7184" y="2147"/>
                      <a:pt x="7103" y="2151"/>
                      <a:pt x="7020" y="2151"/>
                    </a:cubicBezTo>
                    <a:cubicBezTo>
                      <a:pt x="6796" y="2151"/>
                      <a:pt x="6563" y="2122"/>
                      <a:pt x="6338" y="2122"/>
                    </a:cubicBezTo>
                    <a:cubicBezTo>
                      <a:pt x="6256" y="2122"/>
                      <a:pt x="6175" y="2126"/>
                      <a:pt x="6095" y="2137"/>
                    </a:cubicBezTo>
                    <a:cubicBezTo>
                      <a:pt x="5907" y="2162"/>
                      <a:pt x="6208" y="2225"/>
                      <a:pt x="6384" y="2288"/>
                    </a:cubicBezTo>
                    <a:cubicBezTo>
                      <a:pt x="6560" y="2350"/>
                      <a:pt x="6799" y="2489"/>
                      <a:pt x="6899" y="2614"/>
                    </a:cubicBezTo>
                    <a:cubicBezTo>
                      <a:pt x="6950" y="2665"/>
                      <a:pt x="6924" y="2778"/>
                      <a:pt x="6975" y="2828"/>
                    </a:cubicBezTo>
                    <a:cubicBezTo>
                      <a:pt x="7000" y="2841"/>
                      <a:pt x="7100" y="2866"/>
                      <a:pt x="7126" y="2878"/>
                    </a:cubicBezTo>
                    <a:cubicBezTo>
                      <a:pt x="7188" y="2916"/>
                      <a:pt x="7226" y="3004"/>
                      <a:pt x="7264" y="3042"/>
                    </a:cubicBezTo>
                    <a:cubicBezTo>
                      <a:pt x="7327" y="3079"/>
                      <a:pt x="7415" y="3029"/>
                      <a:pt x="7415" y="3142"/>
                    </a:cubicBezTo>
                    <a:cubicBezTo>
                      <a:pt x="7415" y="3331"/>
                      <a:pt x="6485" y="3293"/>
                      <a:pt x="6309" y="3305"/>
                    </a:cubicBezTo>
                    <a:cubicBezTo>
                      <a:pt x="6032" y="3318"/>
                      <a:pt x="5819" y="3343"/>
                      <a:pt x="5580" y="3406"/>
                    </a:cubicBezTo>
                    <a:lnTo>
                      <a:pt x="5429" y="3406"/>
                    </a:lnTo>
                    <a:cubicBezTo>
                      <a:pt x="5354" y="3444"/>
                      <a:pt x="5291" y="3532"/>
                      <a:pt x="5216" y="3569"/>
                    </a:cubicBezTo>
                    <a:cubicBezTo>
                      <a:pt x="5002" y="3670"/>
                      <a:pt x="4763" y="3682"/>
                      <a:pt x="4550" y="3783"/>
                    </a:cubicBezTo>
                    <a:cubicBezTo>
                      <a:pt x="4544" y="3785"/>
                      <a:pt x="4537" y="3786"/>
                      <a:pt x="4530" y="3786"/>
                    </a:cubicBezTo>
                    <a:cubicBezTo>
                      <a:pt x="4503" y="3786"/>
                      <a:pt x="4466" y="3774"/>
                      <a:pt x="4440" y="3774"/>
                    </a:cubicBezTo>
                    <a:cubicBezTo>
                      <a:pt x="4428" y="3774"/>
                      <a:pt x="4418" y="3776"/>
                      <a:pt x="4411" y="3783"/>
                    </a:cubicBezTo>
                    <a:cubicBezTo>
                      <a:pt x="4361" y="3808"/>
                      <a:pt x="4374" y="3871"/>
                      <a:pt x="4336" y="3896"/>
                    </a:cubicBezTo>
                    <a:cubicBezTo>
                      <a:pt x="4328" y="3898"/>
                      <a:pt x="4320" y="3899"/>
                      <a:pt x="4312" y="3899"/>
                    </a:cubicBezTo>
                    <a:cubicBezTo>
                      <a:pt x="4281" y="3899"/>
                      <a:pt x="4248" y="3887"/>
                      <a:pt x="4219" y="3887"/>
                    </a:cubicBezTo>
                    <a:cubicBezTo>
                      <a:pt x="4207" y="3887"/>
                      <a:pt x="4195" y="3889"/>
                      <a:pt x="4185" y="3896"/>
                    </a:cubicBezTo>
                    <a:cubicBezTo>
                      <a:pt x="4022" y="3959"/>
                      <a:pt x="3142" y="4286"/>
                      <a:pt x="2753" y="4562"/>
                    </a:cubicBezTo>
                    <a:cubicBezTo>
                      <a:pt x="2589" y="4663"/>
                      <a:pt x="2087" y="4801"/>
                      <a:pt x="2187" y="4864"/>
                    </a:cubicBezTo>
                    <a:cubicBezTo>
                      <a:pt x="2189" y="4864"/>
                      <a:pt x="2192" y="4865"/>
                      <a:pt x="2196" y="4865"/>
                    </a:cubicBezTo>
                    <a:cubicBezTo>
                      <a:pt x="2261" y="4865"/>
                      <a:pt x="2629" y="4787"/>
                      <a:pt x="2714" y="4787"/>
                    </a:cubicBezTo>
                    <a:cubicBezTo>
                      <a:pt x="2720" y="4787"/>
                      <a:pt x="2724" y="4787"/>
                      <a:pt x="2727" y="4788"/>
                    </a:cubicBezTo>
                    <a:cubicBezTo>
                      <a:pt x="2991" y="4776"/>
                      <a:pt x="3494" y="4776"/>
                      <a:pt x="3594" y="4738"/>
                    </a:cubicBezTo>
                    <a:cubicBezTo>
                      <a:pt x="3770" y="4688"/>
                      <a:pt x="4323" y="4512"/>
                      <a:pt x="4411" y="4424"/>
                    </a:cubicBezTo>
                    <a:cubicBezTo>
                      <a:pt x="4526" y="4299"/>
                      <a:pt x="4695" y="4254"/>
                      <a:pt x="4880" y="4254"/>
                    </a:cubicBezTo>
                    <a:cubicBezTo>
                      <a:pt x="5141" y="4254"/>
                      <a:pt x="5435" y="4343"/>
                      <a:pt x="5655" y="4424"/>
                    </a:cubicBezTo>
                    <a:cubicBezTo>
                      <a:pt x="6095" y="4575"/>
                      <a:pt x="6673" y="4625"/>
                      <a:pt x="7126" y="4738"/>
                    </a:cubicBezTo>
                    <a:cubicBezTo>
                      <a:pt x="7427" y="4813"/>
                      <a:pt x="7678" y="4952"/>
                      <a:pt x="8005" y="5002"/>
                    </a:cubicBezTo>
                    <a:cubicBezTo>
                      <a:pt x="8175" y="5033"/>
                      <a:pt x="8339" y="5046"/>
                      <a:pt x="8500" y="5046"/>
                    </a:cubicBezTo>
                    <a:cubicBezTo>
                      <a:pt x="8861" y="5046"/>
                      <a:pt x="9203" y="4980"/>
                      <a:pt x="9551" y="4901"/>
                    </a:cubicBezTo>
                    <a:cubicBezTo>
                      <a:pt x="9569" y="4896"/>
                      <a:pt x="9589" y="4894"/>
                      <a:pt x="9609" y="4894"/>
                    </a:cubicBezTo>
                    <a:cubicBezTo>
                      <a:pt x="9665" y="4894"/>
                      <a:pt x="9725" y="4909"/>
                      <a:pt x="9781" y="4909"/>
                    </a:cubicBezTo>
                    <a:cubicBezTo>
                      <a:pt x="9801" y="4909"/>
                      <a:pt x="9821" y="4907"/>
                      <a:pt x="9840" y="4901"/>
                    </a:cubicBezTo>
                    <a:lnTo>
                      <a:pt x="10066" y="4788"/>
                    </a:lnTo>
                    <a:cubicBezTo>
                      <a:pt x="10382" y="4730"/>
                      <a:pt x="10757" y="4666"/>
                      <a:pt x="11099" y="4666"/>
                    </a:cubicBezTo>
                    <a:cubicBezTo>
                      <a:pt x="11423" y="4666"/>
                      <a:pt x="11717" y="4724"/>
                      <a:pt x="11901" y="4901"/>
                    </a:cubicBezTo>
                    <a:cubicBezTo>
                      <a:pt x="12215" y="5203"/>
                      <a:pt x="12190" y="5643"/>
                      <a:pt x="12479" y="5969"/>
                    </a:cubicBezTo>
                    <a:cubicBezTo>
                      <a:pt x="12554" y="6032"/>
                      <a:pt x="13044" y="6296"/>
                      <a:pt x="12780" y="6334"/>
                    </a:cubicBezTo>
                    <a:cubicBezTo>
                      <a:pt x="12692" y="6351"/>
                      <a:pt x="12594" y="6356"/>
                      <a:pt x="12494" y="6356"/>
                    </a:cubicBezTo>
                    <a:cubicBezTo>
                      <a:pt x="12292" y="6356"/>
                      <a:pt x="12077" y="6334"/>
                      <a:pt x="11901" y="6334"/>
                    </a:cubicBezTo>
                    <a:lnTo>
                      <a:pt x="10506" y="6334"/>
                    </a:lnTo>
                    <a:cubicBezTo>
                      <a:pt x="10321" y="6334"/>
                      <a:pt x="10014" y="6306"/>
                      <a:pt x="9748" y="6306"/>
                    </a:cubicBezTo>
                    <a:cubicBezTo>
                      <a:pt x="9615" y="6306"/>
                      <a:pt x="9492" y="6313"/>
                      <a:pt x="9400" y="6334"/>
                    </a:cubicBezTo>
                    <a:cubicBezTo>
                      <a:pt x="9229" y="6379"/>
                      <a:pt x="9347" y="6385"/>
                      <a:pt x="9452" y="6385"/>
                    </a:cubicBezTo>
                    <a:cubicBezTo>
                      <a:pt x="9493" y="6385"/>
                      <a:pt x="9533" y="6384"/>
                      <a:pt x="9551" y="6384"/>
                    </a:cubicBezTo>
                    <a:cubicBezTo>
                      <a:pt x="9576" y="6397"/>
                      <a:pt x="9526" y="6434"/>
                      <a:pt x="9551" y="6447"/>
                    </a:cubicBezTo>
                    <a:cubicBezTo>
                      <a:pt x="9676" y="6472"/>
                      <a:pt x="9764" y="6447"/>
                      <a:pt x="9915" y="6497"/>
                    </a:cubicBezTo>
                    <a:cubicBezTo>
                      <a:pt x="9926" y="6500"/>
                      <a:pt x="9937" y="6501"/>
                      <a:pt x="9948" y="6501"/>
                    </a:cubicBezTo>
                    <a:cubicBezTo>
                      <a:pt x="9979" y="6501"/>
                      <a:pt x="10012" y="6494"/>
                      <a:pt x="10039" y="6494"/>
                    </a:cubicBezTo>
                    <a:cubicBezTo>
                      <a:pt x="10049" y="6494"/>
                      <a:pt x="10058" y="6495"/>
                      <a:pt x="10066" y="6497"/>
                    </a:cubicBezTo>
                    <a:cubicBezTo>
                      <a:pt x="10368" y="6648"/>
                      <a:pt x="10506" y="6824"/>
                      <a:pt x="10719" y="6975"/>
                    </a:cubicBezTo>
                    <a:cubicBezTo>
                      <a:pt x="10745" y="6987"/>
                      <a:pt x="10694" y="7025"/>
                      <a:pt x="10719" y="7025"/>
                    </a:cubicBezTo>
                    <a:cubicBezTo>
                      <a:pt x="10751" y="7036"/>
                      <a:pt x="10786" y="7039"/>
                      <a:pt x="10823" y="7039"/>
                    </a:cubicBezTo>
                    <a:cubicBezTo>
                      <a:pt x="10900" y="7039"/>
                      <a:pt x="10983" y="7023"/>
                      <a:pt x="11056" y="7023"/>
                    </a:cubicBezTo>
                    <a:cubicBezTo>
                      <a:pt x="11070" y="7023"/>
                      <a:pt x="11083" y="7024"/>
                      <a:pt x="11096" y="7025"/>
                    </a:cubicBezTo>
                    <a:cubicBezTo>
                      <a:pt x="11121" y="7038"/>
                      <a:pt x="11071" y="7075"/>
                      <a:pt x="11096" y="7075"/>
                    </a:cubicBezTo>
                    <a:cubicBezTo>
                      <a:pt x="11144" y="7090"/>
                      <a:pt x="11184" y="7096"/>
                      <a:pt x="11221" y="7096"/>
                    </a:cubicBezTo>
                    <a:cubicBezTo>
                      <a:pt x="11341" y="7096"/>
                      <a:pt x="11418" y="7035"/>
                      <a:pt x="11524" y="7025"/>
                    </a:cubicBezTo>
                    <a:lnTo>
                      <a:pt x="12994" y="7025"/>
                    </a:lnTo>
                    <a:cubicBezTo>
                      <a:pt x="13547" y="7025"/>
                      <a:pt x="14111" y="7008"/>
                      <a:pt x="14671" y="7008"/>
                    </a:cubicBezTo>
                    <a:cubicBezTo>
                      <a:pt x="14951" y="7008"/>
                      <a:pt x="15231" y="7012"/>
                      <a:pt x="15507" y="7025"/>
                    </a:cubicBezTo>
                    <a:cubicBezTo>
                      <a:pt x="15834" y="7050"/>
                      <a:pt x="16098" y="7100"/>
                      <a:pt x="16387" y="7138"/>
                    </a:cubicBezTo>
                    <a:cubicBezTo>
                      <a:pt x="16625" y="7163"/>
                      <a:pt x="16864" y="7176"/>
                      <a:pt x="17115" y="7188"/>
                    </a:cubicBezTo>
                    <a:lnTo>
                      <a:pt x="18875" y="7188"/>
                    </a:lnTo>
                    <a:cubicBezTo>
                      <a:pt x="19151" y="7188"/>
                      <a:pt x="19189" y="7125"/>
                      <a:pt x="19390" y="7075"/>
                    </a:cubicBezTo>
                    <a:cubicBezTo>
                      <a:pt x="19461" y="7063"/>
                      <a:pt x="19570" y="7058"/>
                      <a:pt x="19691" y="7058"/>
                    </a:cubicBezTo>
                    <a:cubicBezTo>
                      <a:pt x="19932" y="7058"/>
                      <a:pt x="20219" y="7075"/>
                      <a:pt x="20345" y="7075"/>
                    </a:cubicBezTo>
                    <a:cubicBezTo>
                      <a:pt x="20634" y="7075"/>
                      <a:pt x="20923" y="7125"/>
                      <a:pt x="21162" y="7138"/>
                    </a:cubicBezTo>
                    <a:cubicBezTo>
                      <a:pt x="21359" y="7146"/>
                      <a:pt x="21560" y="7149"/>
                      <a:pt x="21763" y="7149"/>
                    </a:cubicBezTo>
                    <a:cubicBezTo>
                      <a:pt x="22170" y="7149"/>
                      <a:pt x="22586" y="7138"/>
                      <a:pt x="22996" y="7138"/>
                    </a:cubicBezTo>
                    <a:cubicBezTo>
                      <a:pt x="22820" y="7125"/>
                      <a:pt x="22808" y="7050"/>
                      <a:pt x="22544" y="7025"/>
                    </a:cubicBezTo>
                    <a:cubicBezTo>
                      <a:pt x="22393" y="6937"/>
                      <a:pt x="22180" y="6950"/>
                      <a:pt x="22041" y="6924"/>
                    </a:cubicBezTo>
                    <a:cubicBezTo>
                      <a:pt x="21828" y="6836"/>
                      <a:pt x="21488" y="6698"/>
                      <a:pt x="21225" y="6598"/>
                    </a:cubicBezTo>
                    <a:lnTo>
                      <a:pt x="20898" y="6447"/>
                    </a:lnTo>
                    <a:cubicBezTo>
                      <a:pt x="20927" y="6445"/>
                      <a:pt x="20956" y="6445"/>
                      <a:pt x="20986" y="6445"/>
                    </a:cubicBezTo>
                    <a:cubicBezTo>
                      <a:pt x="21195" y="6445"/>
                      <a:pt x="21444" y="6482"/>
                      <a:pt x="21740" y="6547"/>
                    </a:cubicBezTo>
                    <a:cubicBezTo>
                      <a:pt x="21916" y="6598"/>
                      <a:pt x="22129" y="6686"/>
                      <a:pt x="22330" y="6711"/>
                    </a:cubicBezTo>
                    <a:lnTo>
                      <a:pt x="22695" y="6711"/>
                    </a:lnTo>
                    <a:cubicBezTo>
                      <a:pt x="23115" y="6799"/>
                      <a:pt x="23499" y="6827"/>
                      <a:pt x="23866" y="6827"/>
                    </a:cubicBezTo>
                    <a:cubicBezTo>
                      <a:pt x="24334" y="6827"/>
                      <a:pt x="24776" y="6782"/>
                      <a:pt x="25233" y="6761"/>
                    </a:cubicBezTo>
                    <a:lnTo>
                      <a:pt x="25560" y="6761"/>
                    </a:lnTo>
                    <a:cubicBezTo>
                      <a:pt x="26037" y="6761"/>
                      <a:pt x="26201" y="6912"/>
                      <a:pt x="26515" y="7025"/>
                    </a:cubicBezTo>
                    <a:cubicBezTo>
                      <a:pt x="26658" y="7079"/>
                      <a:pt x="26846" y="7093"/>
                      <a:pt x="27043" y="7093"/>
                    </a:cubicBezTo>
                    <a:cubicBezTo>
                      <a:pt x="27262" y="7093"/>
                      <a:pt x="27492" y="7075"/>
                      <a:pt x="27683" y="7075"/>
                    </a:cubicBezTo>
                    <a:cubicBezTo>
                      <a:pt x="28010" y="7075"/>
                      <a:pt x="28312" y="7050"/>
                      <a:pt x="28576" y="6975"/>
                    </a:cubicBezTo>
                    <a:cubicBezTo>
                      <a:pt x="28839" y="6884"/>
                      <a:pt x="28560" y="6866"/>
                      <a:pt x="28287" y="6866"/>
                    </a:cubicBezTo>
                    <a:cubicBezTo>
                      <a:pt x="28105" y="6866"/>
                      <a:pt x="27925" y="6874"/>
                      <a:pt x="27910" y="6874"/>
                    </a:cubicBezTo>
                    <a:cubicBezTo>
                      <a:pt x="27043" y="6811"/>
                      <a:pt x="26163" y="6635"/>
                      <a:pt x="25334" y="6447"/>
                    </a:cubicBezTo>
                    <a:lnTo>
                      <a:pt x="25258" y="6422"/>
                    </a:lnTo>
                    <a:cubicBezTo>
                      <a:pt x="25070" y="6384"/>
                      <a:pt x="24869" y="6334"/>
                      <a:pt x="24668" y="6334"/>
                    </a:cubicBezTo>
                    <a:cubicBezTo>
                      <a:pt x="24504" y="6334"/>
                      <a:pt x="24404" y="6372"/>
                      <a:pt x="24240" y="6384"/>
                    </a:cubicBezTo>
                    <a:cubicBezTo>
                      <a:pt x="24201" y="6389"/>
                      <a:pt x="24162" y="6392"/>
                      <a:pt x="24125" y="6392"/>
                    </a:cubicBezTo>
                    <a:cubicBezTo>
                      <a:pt x="23887" y="6392"/>
                      <a:pt x="23683" y="6298"/>
                      <a:pt x="23499" y="6233"/>
                    </a:cubicBezTo>
                    <a:cubicBezTo>
                      <a:pt x="22745" y="5957"/>
                      <a:pt x="21790" y="5781"/>
                      <a:pt x="20860" y="5643"/>
                    </a:cubicBezTo>
                    <a:cubicBezTo>
                      <a:pt x="20722" y="5630"/>
                      <a:pt x="20621" y="5630"/>
                      <a:pt x="20496" y="5592"/>
                    </a:cubicBezTo>
                    <a:cubicBezTo>
                      <a:pt x="20471" y="5580"/>
                      <a:pt x="20521" y="5542"/>
                      <a:pt x="20496" y="5542"/>
                    </a:cubicBezTo>
                    <a:cubicBezTo>
                      <a:pt x="20144" y="5479"/>
                      <a:pt x="20056" y="5492"/>
                      <a:pt x="19767" y="5329"/>
                    </a:cubicBezTo>
                    <a:cubicBezTo>
                      <a:pt x="19352" y="5090"/>
                      <a:pt x="18912" y="4776"/>
                      <a:pt x="18510" y="4575"/>
                    </a:cubicBezTo>
                    <a:cubicBezTo>
                      <a:pt x="18397" y="4524"/>
                      <a:pt x="18020" y="4487"/>
                      <a:pt x="17857" y="4474"/>
                    </a:cubicBezTo>
                    <a:cubicBezTo>
                      <a:pt x="17731" y="4462"/>
                      <a:pt x="17606" y="4455"/>
                      <a:pt x="17480" y="4455"/>
                    </a:cubicBezTo>
                    <a:cubicBezTo>
                      <a:pt x="17354" y="4455"/>
                      <a:pt x="17229" y="4462"/>
                      <a:pt x="17103" y="4474"/>
                    </a:cubicBezTo>
                    <a:cubicBezTo>
                      <a:pt x="17065" y="4487"/>
                      <a:pt x="16902" y="4499"/>
                      <a:pt x="16864" y="4512"/>
                    </a:cubicBezTo>
                    <a:lnTo>
                      <a:pt x="16852" y="4512"/>
                    </a:lnTo>
                    <a:cubicBezTo>
                      <a:pt x="16814" y="4512"/>
                      <a:pt x="16789" y="4524"/>
                      <a:pt x="16751" y="4524"/>
                    </a:cubicBezTo>
                    <a:cubicBezTo>
                      <a:pt x="16680" y="4538"/>
                      <a:pt x="16631" y="4540"/>
                      <a:pt x="16589" y="4540"/>
                    </a:cubicBezTo>
                    <a:cubicBezTo>
                      <a:pt x="16576" y="4540"/>
                      <a:pt x="16563" y="4540"/>
                      <a:pt x="16550" y="4540"/>
                    </a:cubicBezTo>
                    <a:cubicBezTo>
                      <a:pt x="16500" y="4540"/>
                      <a:pt x="16456" y="4543"/>
                      <a:pt x="16387" y="4575"/>
                    </a:cubicBezTo>
                    <a:cubicBezTo>
                      <a:pt x="16361" y="4587"/>
                      <a:pt x="16399" y="4625"/>
                      <a:pt x="16387" y="4637"/>
                    </a:cubicBezTo>
                    <a:cubicBezTo>
                      <a:pt x="16364" y="4647"/>
                      <a:pt x="16343" y="4651"/>
                      <a:pt x="16323" y="4651"/>
                    </a:cubicBezTo>
                    <a:cubicBezTo>
                      <a:pt x="16241" y="4651"/>
                      <a:pt x="16181" y="4585"/>
                      <a:pt x="16160" y="4575"/>
                    </a:cubicBezTo>
                    <a:cubicBezTo>
                      <a:pt x="15985" y="4499"/>
                      <a:pt x="15695" y="4474"/>
                      <a:pt x="15507" y="4424"/>
                    </a:cubicBezTo>
                    <a:cubicBezTo>
                      <a:pt x="15293" y="4361"/>
                      <a:pt x="15117" y="4273"/>
                      <a:pt x="14904" y="4210"/>
                    </a:cubicBezTo>
                    <a:cubicBezTo>
                      <a:pt x="14376" y="4034"/>
                      <a:pt x="13760" y="3896"/>
                      <a:pt x="13295" y="3733"/>
                    </a:cubicBezTo>
                    <a:cubicBezTo>
                      <a:pt x="13157" y="3682"/>
                      <a:pt x="12931" y="3620"/>
                      <a:pt x="12994" y="3469"/>
                    </a:cubicBezTo>
                    <a:cubicBezTo>
                      <a:pt x="13019" y="3444"/>
                      <a:pt x="13044" y="3431"/>
                      <a:pt x="12994" y="3356"/>
                    </a:cubicBezTo>
                    <a:cubicBezTo>
                      <a:pt x="12918" y="3180"/>
                      <a:pt x="12453" y="2903"/>
                      <a:pt x="12265" y="2778"/>
                    </a:cubicBezTo>
                    <a:cubicBezTo>
                      <a:pt x="12240" y="2753"/>
                      <a:pt x="12215" y="2677"/>
                      <a:pt x="12190" y="2665"/>
                    </a:cubicBezTo>
                    <a:cubicBezTo>
                      <a:pt x="12114" y="2627"/>
                      <a:pt x="12039" y="2639"/>
                      <a:pt x="11976" y="2614"/>
                    </a:cubicBezTo>
                    <a:cubicBezTo>
                      <a:pt x="11951" y="2602"/>
                      <a:pt x="11813" y="2376"/>
                      <a:pt x="11486" y="2275"/>
                    </a:cubicBezTo>
                    <a:cubicBezTo>
                      <a:pt x="11410" y="2253"/>
                      <a:pt x="11312" y="2249"/>
                      <a:pt x="11208" y="2249"/>
                    </a:cubicBezTo>
                    <a:cubicBezTo>
                      <a:pt x="11166" y="2249"/>
                      <a:pt x="11123" y="2250"/>
                      <a:pt x="11079" y="2250"/>
                    </a:cubicBezTo>
                    <a:cubicBezTo>
                      <a:pt x="10927" y="2250"/>
                      <a:pt x="10770" y="2244"/>
                      <a:pt x="10644" y="2187"/>
                    </a:cubicBezTo>
                    <a:cubicBezTo>
                      <a:pt x="10493" y="2124"/>
                      <a:pt x="10430" y="1898"/>
                      <a:pt x="10280" y="1835"/>
                    </a:cubicBezTo>
                    <a:cubicBezTo>
                      <a:pt x="9739" y="1634"/>
                      <a:pt x="9174" y="1521"/>
                      <a:pt x="9098" y="1496"/>
                    </a:cubicBezTo>
                    <a:cubicBezTo>
                      <a:pt x="8633" y="1320"/>
                      <a:pt x="8219" y="1257"/>
                      <a:pt x="7792" y="1081"/>
                    </a:cubicBezTo>
                    <a:cubicBezTo>
                      <a:pt x="7465" y="956"/>
                      <a:pt x="7138" y="704"/>
                      <a:pt x="6774" y="629"/>
                    </a:cubicBezTo>
                    <a:cubicBezTo>
                      <a:pt x="6133" y="491"/>
                      <a:pt x="5856" y="239"/>
                      <a:pt x="5366" y="1"/>
                    </a:cubicBezTo>
                    <a:close/>
                    <a:moveTo>
                      <a:pt x="23612" y="1810"/>
                    </a:moveTo>
                    <a:cubicBezTo>
                      <a:pt x="23612" y="1898"/>
                      <a:pt x="23788" y="2514"/>
                      <a:pt x="23838" y="2614"/>
                    </a:cubicBezTo>
                    <a:cubicBezTo>
                      <a:pt x="23851" y="2639"/>
                      <a:pt x="23989" y="2765"/>
                      <a:pt x="24027" y="2916"/>
                    </a:cubicBezTo>
                    <a:cubicBezTo>
                      <a:pt x="24039" y="2966"/>
                      <a:pt x="23801" y="3130"/>
                      <a:pt x="23813" y="3180"/>
                    </a:cubicBezTo>
                    <a:cubicBezTo>
                      <a:pt x="23826" y="3243"/>
                      <a:pt x="23964" y="3356"/>
                      <a:pt x="23989" y="3406"/>
                    </a:cubicBezTo>
                    <a:cubicBezTo>
                      <a:pt x="24077" y="3607"/>
                      <a:pt x="24152" y="3569"/>
                      <a:pt x="24115" y="3607"/>
                    </a:cubicBezTo>
                    <a:cubicBezTo>
                      <a:pt x="24052" y="3670"/>
                      <a:pt x="23888" y="3796"/>
                      <a:pt x="23838" y="3833"/>
                    </a:cubicBezTo>
                    <a:cubicBezTo>
                      <a:pt x="24102" y="3833"/>
                      <a:pt x="24265" y="3883"/>
                      <a:pt x="24492" y="3883"/>
                    </a:cubicBezTo>
                    <a:cubicBezTo>
                      <a:pt x="24341" y="3997"/>
                      <a:pt x="24240" y="4034"/>
                      <a:pt x="23976" y="4097"/>
                    </a:cubicBezTo>
                    <a:cubicBezTo>
                      <a:pt x="23964" y="4097"/>
                      <a:pt x="23713" y="4361"/>
                      <a:pt x="23675" y="4374"/>
                    </a:cubicBezTo>
                    <a:cubicBezTo>
                      <a:pt x="23562" y="4399"/>
                      <a:pt x="23185" y="4449"/>
                      <a:pt x="22959" y="4713"/>
                    </a:cubicBezTo>
                    <a:cubicBezTo>
                      <a:pt x="22908" y="4738"/>
                      <a:pt x="22192" y="4864"/>
                      <a:pt x="22142" y="4901"/>
                    </a:cubicBezTo>
                    <a:cubicBezTo>
                      <a:pt x="22104" y="4926"/>
                      <a:pt x="21765" y="4989"/>
                      <a:pt x="21501" y="5102"/>
                    </a:cubicBezTo>
                    <a:cubicBezTo>
                      <a:pt x="21502" y="5103"/>
                      <a:pt x="21505" y="5104"/>
                      <a:pt x="21511" y="5104"/>
                    </a:cubicBezTo>
                    <a:cubicBezTo>
                      <a:pt x="21574" y="5104"/>
                      <a:pt x="21896" y="5051"/>
                      <a:pt x="21985" y="5051"/>
                    </a:cubicBezTo>
                    <a:cubicBezTo>
                      <a:pt x="21993" y="5051"/>
                      <a:pt x="22000" y="5051"/>
                      <a:pt x="22004" y="5052"/>
                    </a:cubicBezTo>
                    <a:cubicBezTo>
                      <a:pt x="22014" y="5055"/>
                      <a:pt x="22025" y="5056"/>
                      <a:pt x="22038" y="5056"/>
                    </a:cubicBezTo>
                    <a:cubicBezTo>
                      <a:pt x="22155" y="5056"/>
                      <a:pt x="22376" y="4963"/>
                      <a:pt x="22443" y="4952"/>
                    </a:cubicBezTo>
                    <a:cubicBezTo>
                      <a:pt x="22783" y="4876"/>
                      <a:pt x="23260" y="4826"/>
                      <a:pt x="23612" y="4788"/>
                    </a:cubicBezTo>
                    <a:cubicBezTo>
                      <a:pt x="23805" y="4772"/>
                      <a:pt x="23990" y="4765"/>
                      <a:pt x="24168" y="4765"/>
                    </a:cubicBezTo>
                    <a:cubicBezTo>
                      <a:pt x="24557" y="4765"/>
                      <a:pt x="24913" y="4799"/>
                      <a:pt x="25258" y="4851"/>
                    </a:cubicBezTo>
                    <a:lnTo>
                      <a:pt x="25296" y="4851"/>
                    </a:lnTo>
                    <a:cubicBezTo>
                      <a:pt x="25761" y="4914"/>
                      <a:pt x="26201" y="5014"/>
                      <a:pt x="26666" y="5115"/>
                    </a:cubicBezTo>
                    <a:cubicBezTo>
                      <a:pt x="26766" y="5128"/>
                      <a:pt x="26854" y="5128"/>
                      <a:pt x="26955" y="5165"/>
                    </a:cubicBezTo>
                    <a:cubicBezTo>
                      <a:pt x="27005" y="5178"/>
                      <a:pt x="27256" y="5366"/>
                      <a:pt x="27319" y="5379"/>
                    </a:cubicBezTo>
                    <a:cubicBezTo>
                      <a:pt x="27438" y="5410"/>
                      <a:pt x="27586" y="5413"/>
                      <a:pt x="27732" y="5413"/>
                    </a:cubicBezTo>
                    <a:cubicBezTo>
                      <a:pt x="27769" y="5413"/>
                      <a:pt x="27805" y="5413"/>
                      <a:pt x="27841" y="5413"/>
                    </a:cubicBezTo>
                    <a:cubicBezTo>
                      <a:pt x="27948" y="5413"/>
                      <a:pt x="28051" y="5415"/>
                      <a:pt x="28136" y="5429"/>
                    </a:cubicBezTo>
                    <a:cubicBezTo>
                      <a:pt x="28450" y="5492"/>
                      <a:pt x="28676" y="5605"/>
                      <a:pt x="29015" y="5643"/>
                    </a:cubicBezTo>
                    <a:cubicBezTo>
                      <a:pt x="29066" y="5655"/>
                      <a:pt x="29757" y="5718"/>
                      <a:pt x="30033" y="5756"/>
                    </a:cubicBezTo>
                    <a:cubicBezTo>
                      <a:pt x="29908" y="5919"/>
                      <a:pt x="29606" y="5982"/>
                      <a:pt x="29531" y="6020"/>
                    </a:cubicBezTo>
                    <a:cubicBezTo>
                      <a:pt x="29405" y="6083"/>
                      <a:pt x="29480" y="6170"/>
                      <a:pt x="29455" y="6284"/>
                    </a:cubicBezTo>
                    <a:cubicBezTo>
                      <a:pt x="29443" y="6346"/>
                      <a:pt x="29267" y="6422"/>
                      <a:pt x="29229" y="6447"/>
                    </a:cubicBezTo>
                    <a:cubicBezTo>
                      <a:pt x="29263" y="6447"/>
                      <a:pt x="29369" y="6453"/>
                      <a:pt x="29447" y="6453"/>
                    </a:cubicBezTo>
                    <a:cubicBezTo>
                      <a:pt x="29486" y="6453"/>
                      <a:pt x="29518" y="6451"/>
                      <a:pt x="29531" y="6447"/>
                    </a:cubicBezTo>
                    <a:cubicBezTo>
                      <a:pt x="29593" y="6397"/>
                      <a:pt x="29732" y="6409"/>
                      <a:pt x="29920" y="6321"/>
                    </a:cubicBezTo>
                    <a:cubicBezTo>
                      <a:pt x="29922" y="6321"/>
                      <a:pt x="29924" y="6321"/>
                      <a:pt x="29926" y="6321"/>
                    </a:cubicBezTo>
                    <a:cubicBezTo>
                      <a:pt x="29986" y="6321"/>
                      <a:pt x="30218" y="6473"/>
                      <a:pt x="30267" y="6473"/>
                    </a:cubicBezTo>
                    <a:cubicBezTo>
                      <a:pt x="30269" y="6473"/>
                      <a:pt x="30271" y="6472"/>
                      <a:pt x="30272" y="6472"/>
                    </a:cubicBezTo>
                    <a:cubicBezTo>
                      <a:pt x="30460" y="6384"/>
                      <a:pt x="30460" y="6020"/>
                      <a:pt x="30473" y="6020"/>
                    </a:cubicBezTo>
                    <a:cubicBezTo>
                      <a:pt x="31403" y="6020"/>
                      <a:pt x="32232" y="6472"/>
                      <a:pt x="33124" y="6598"/>
                    </a:cubicBezTo>
                    <a:cubicBezTo>
                      <a:pt x="33157" y="6604"/>
                      <a:pt x="33190" y="6607"/>
                      <a:pt x="33223" y="6607"/>
                    </a:cubicBezTo>
                    <a:cubicBezTo>
                      <a:pt x="33296" y="6607"/>
                      <a:pt x="33368" y="6595"/>
                      <a:pt x="33437" y="6595"/>
                    </a:cubicBezTo>
                    <a:cubicBezTo>
                      <a:pt x="33455" y="6595"/>
                      <a:pt x="33472" y="6596"/>
                      <a:pt x="33489" y="6598"/>
                    </a:cubicBezTo>
                    <a:cubicBezTo>
                      <a:pt x="33878" y="6673"/>
                      <a:pt x="34318" y="6849"/>
                      <a:pt x="34670" y="6975"/>
                    </a:cubicBezTo>
                    <a:cubicBezTo>
                      <a:pt x="34871" y="7050"/>
                      <a:pt x="34947" y="7038"/>
                      <a:pt x="35185" y="7075"/>
                    </a:cubicBezTo>
                    <a:cubicBezTo>
                      <a:pt x="35650" y="7176"/>
                      <a:pt x="36216" y="7339"/>
                      <a:pt x="36731" y="7339"/>
                    </a:cubicBezTo>
                    <a:cubicBezTo>
                      <a:pt x="36530" y="7201"/>
                      <a:pt x="36417" y="7012"/>
                      <a:pt x="36216" y="6811"/>
                    </a:cubicBezTo>
                    <a:cubicBezTo>
                      <a:pt x="36203" y="6736"/>
                      <a:pt x="35663" y="6346"/>
                      <a:pt x="35550" y="6334"/>
                    </a:cubicBezTo>
                    <a:cubicBezTo>
                      <a:pt x="35525" y="6328"/>
                      <a:pt x="35430" y="6324"/>
                      <a:pt x="35334" y="6324"/>
                    </a:cubicBezTo>
                    <a:cubicBezTo>
                      <a:pt x="35239" y="6324"/>
                      <a:pt x="35141" y="6328"/>
                      <a:pt x="35110" y="6334"/>
                    </a:cubicBezTo>
                    <a:cubicBezTo>
                      <a:pt x="35061" y="6343"/>
                      <a:pt x="35009" y="6346"/>
                      <a:pt x="34956" y="6346"/>
                    </a:cubicBezTo>
                    <a:cubicBezTo>
                      <a:pt x="34828" y="6346"/>
                      <a:pt x="34690" y="6328"/>
                      <a:pt x="34560" y="6328"/>
                    </a:cubicBezTo>
                    <a:cubicBezTo>
                      <a:pt x="34520" y="6328"/>
                      <a:pt x="34481" y="6329"/>
                      <a:pt x="34444" y="6334"/>
                    </a:cubicBezTo>
                    <a:cubicBezTo>
                      <a:pt x="34211" y="6366"/>
                      <a:pt x="33934" y="6486"/>
                      <a:pt x="33680" y="6486"/>
                    </a:cubicBezTo>
                    <a:cubicBezTo>
                      <a:pt x="33632" y="6486"/>
                      <a:pt x="33585" y="6482"/>
                      <a:pt x="33539" y="6472"/>
                    </a:cubicBezTo>
                    <a:cubicBezTo>
                      <a:pt x="33426" y="6447"/>
                      <a:pt x="33363" y="6397"/>
                      <a:pt x="33275" y="6334"/>
                    </a:cubicBezTo>
                    <a:cubicBezTo>
                      <a:pt x="33270" y="6331"/>
                      <a:pt x="33264" y="6330"/>
                      <a:pt x="33258" y="6330"/>
                    </a:cubicBezTo>
                    <a:cubicBezTo>
                      <a:pt x="33241" y="6330"/>
                      <a:pt x="33223" y="6337"/>
                      <a:pt x="33211" y="6337"/>
                    </a:cubicBezTo>
                    <a:cubicBezTo>
                      <a:pt x="33206" y="6337"/>
                      <a:pt x="33202" y="6336"/>
                      <a:pt x="33200" y="6334"/>
                    </a:cubicBezTo>
                    <a:cubicBezTo>
                      <a:pt x="33036" y="6158"/>
                      <a:pt x="32999" y="5995"/>
                      <a:pt x="32773" y="5831"/>
                    </a:cubicBezTo>
                    <a:cubicBezTo>
                      <a:pt x="32660" y="5756"/>
                      <a:pt x="32283" y="5605"/>
                      <a:pt x="32245" y="5592"/>
                    </a:cubicBezTo>
                    <a:cubicBezTo>
                      <a:pt x="32220" y="5580"/>
                      <a:pt x="32270" y="5542"/>
                      <a:pt x="32245" y="5542"/>
                    </a:cubicBezTo>
                    <a:cubicBezTo>
                      <a:pt x="32056" y="5492"/>
                      <a:pt x="31981" y="5530"/>
                      <a:pt x="31805" y="5479"/>
                    </a:cubicBezTo>
                    <a:cubicBezTo>
                      <a:pt x="31579" y="5442"/>
                      <a:pt x="31378" y="5329"/>
                      <a:pt x="31139" y="5266"/>
                    </a:cubicBezTo>
                    <a:cubicBezTo>
                      <a:pt x="31114" y="5266"/>
                      <a:pt x="31164" y="5228"/>
                      <a:pt x="31139" y="5215"/>
                    </a:cubicBezTo>
                    <a:lnTo>
                      <a:pt x="30460" y="5178"/>
                    </a:lnTo>
                    <a:cubicBezTo>
                      <a:pt x="30272" y="5140"/>
                      <a:pt x="30083" y="5052"/>
                      <a:pt x="29895" y="4801"/>
                    </a:cubicBezTo>
                    <a:cubicBezTo>
                      <a:pt x="29707" y="4688"/>
                      <a:pt x="29267" y="4663"/>
                      <a:pt x="28940" y="4575"/>
                    </a:cubicBezTo>
                    <a:lnTo>
                      <a:pt x="27910" y="4097"/>
                    </a:lnTo>
                    <a:cubicBezTo>
                      <a:pt x="27819" y="4058"/>
                      <a:pt x="27726" y="4044"/>
                      <a:pt x="27634" y="4044"/>
                    </a:cubicBezTo>
                    <a:cubicBezTo>
                      <a:pt x="27363" y="4044"/>
                      <a:pt x="27088" y="4167"/>
                      <a:pt x="26830" y="4167"/>
                    </a:cubicBezTo>
                    <a:cubicBezTo>
                      <a:pt x="26774" y="4167"/>
                      <a:pt x="26720" y="4161"/>
                      <a:pt x="26666" y="4147"/>
                    </a:cubicBezTo>
                    <a:cubicBezTo>
                      <a:pt x="26238" y="3896"/>
                      <a:pt x="26351" y="3331"/>
                      <a:pt x="25949" y="3293"/>
                    </a:cubicBezTo>
                    <a:lnTo>
                      <a:pt x="25585" y="3255"/>
                    </a:lnTo>
                    <a:cubicBezTo>
                      <a:pt x="25560" y="3155"/>
                      <a:pt x="25484" y="3054"/>
                      <a:pt x="25271" y="2966"/>
                    </a:cubicBezTo>
                    <a:cubicBezTo>
                      <a:pt x="25202" y="2960"/>
                      <a:pt x="25136" y="2954"/>
                      <a:pt x="25071" y="2954"/>
                    </a:cubicBezTo>
                    <a:cubicBezTo>
                      <a:pt x="25007" y="2954"/>
                      <a:pt x="24944" y="2960"/>
                      <a:pt x="24881" y="2979"/>
                    </a:cubicBezTo>
                    <a:cubicBezTo>
                      <a:pt x="24668" y="2866"/>
                      <a:pt x="24454" y="2727"/>
                      <a:pt x="24240" y="2438"/>
                    </a:cubicBezTo>
                    <a:cubicBezTo>
                      <a:pt x="24190" y="2187"/>
                      <a:pt x="24140" y="1986"/>
                      <a:pt x="24027" y="1973"/>
                    </a:cubicBezTo>
                    <a:lnTo>
                      <a:pt x="23863" y="1999"/>
                    </a:lnTo>
                    <a:lnTo>
                      <a:pt x="23612" y="1810"/>
                    </a:lnTo>
                    <a:close/>
                    <a:moveTo>
                      <a:pt x="45205" y="4507"/>
                    </a:moveTo>
                    <a:cubicBezTo>
                      <a:pt x="45068" y="4507"/>
                      <a:pt x="44975" y="4524"/>
                      <a:pt x="44949" y="4524"/>
                    </a:cubicBezTo>
                    <a:cubicBezTo>
                      <a:pt x="44949" y="4776"/>
                      <a:pt x="45401" y="4926"/>
                      <a:pt x="45640" y="5153"/>
                    </a:cubicBezTo>
                    <a:cubicBezTo>
                      <a:pt x="45866" y="5366"/>
                      <a:pt x="45891" y="5655"/>
                      <a:pt x="45829" y="5693"/>
                    </a:cubicBezTo>
                    <a:cubicBezTo>
                      <a:pt x="45778" y="5743"/>
                      <a:pt x="45803" y="5768"/>
                      <a:pt x="45766" y="5856"/>
                    </a:cubicBezTo>
                    <a:cubicBezTo>
                      <a:pt x="45728" y="5932"/>
                      <a:pt x="45464" y="6083"/>
                      <a:pt x="45389" y="6120"/>
                    </a:cubicBezTo>
                    <a:cubicBezTo>
                      <a:pt x="44610" y="6535"/>
                      <a:pt x="44120" y="6862"/>
                      <a:pt x="44333" y="7025"/>
                    </a:cubicBezTo>
                    <a:cubicBezTo>
                      <a:pt x="44352" y="7034"/>
                      <a:pt x="44378" y="7038"/>
                      <a:pt x="44410" y="7038"/>
                    </a:cubicBezTo>
                    <a:cubicBezTo>
                      <a:pt x="44693" y="7038"/>
                      <a:pt x="45445" y="6712"/>
                      <a:pt x="46055" y="6497"/>
                    </a:cubicBezTo>
                    <a:cubicBezTo>
                      <a:pt x="46206" y="6522"/>
                      <a:pt x="46143" y="6535"/>
                      <a:pt x="46206" y="6598"/>
                    </a:cubicBezTo>
                    <a:cubicBezTo>
                      <a:pt x="46218" y="6623"/>
                      <a:pt x="46331" y="6635"/>
                      <a:pt x="46344" y="6661"/>
                    </a:cubicBezTo>
                    <a:cubicBezTo>
                      <a:pt x="46369" y="6673"/>
                      <a:pt x="46331" y="6711"/>
                      <a:pt x="46344" y="6711"/>
                    </a:cubicBezTo>
                    <a:cubicBezTo>
                      <a:pt x="46570" y="6711"/>
                      <a:pt x="46495" y="6296"/>
                      <a:pt x="46495" y="6284"/>
                    </a:cubicBezTo>
                    <a:cubicBezTo>
                      <a:pt x="46495" y="6158"/>
                      <a:pt x="46922" y="6196"/>
                      <a:pt x="47085" y="6170"/>
                    </a:cubicBezTo>
                    <a:cubicBezTo>
                      <a:pt x="47110" y="6170"/>
                      <a:pt x="47651" y="5869"/>
                      <a:pt x="47877" y="5869"/>
                    </a:cubicBezTo>
                    <a:cubicBezTo>
                      <a:pt x="48040" y="6045"/>
                      <a:pt x="48379" y="6183"/>
                      <a:pt x="48467" y="6372"/>
                    </a:cubicBezTo>
                    <a:cubicBezTo>
                      <a:pt x="48530" y="6497"/>
                      <a:pt x="48166" y="6774"/>
                      <a:pt x="48166" y="6937"/>
                    </a:cubicBezTo>
                    <a:cubicBezTo>
                      <a:pt x="48555" y="7151"/>
                      <a:pt x="48480" y="7427"/>
                      <a:pt x="48493" y="7452"/>
                    </a:cubicBezTo>
                    <a:cubicBezTo>
                      <a:pt x="48518" y="7528"/>
                      <a:pt x="49008" y="7704"/>
                      <a:pt x="49146" y="7716"/>
                    </a:cubicBezTo>
                    <a:cubicBezTo>
                      <a:pt x="49219" y="7727"/>
                      <a:pt x="49463" y="7739"/>
                      <a:pt x="49710" y="7739"/>
                    </a:cubicBezTo>
                    <a:cubicBezTo>
                      <a:pt x="50016" y="7739"/>
                      <a:pt x="50327" y="7721"/>
                      <a:pt x="50327" y="7666"/>
                    </a:cubicBezTo>
                    <a:cubicBezTo>
                      <a:pt x="50327" y="7628"/>
                      <a:pt x="50264" y="7641"/>
                      <a:pt x="50252" y="7616"/>
                    </a:cubicBezTo>
                    <a:cubicBezTo>
                      <a:pt x="50202" y="7528"/>
                      <a:pt x="50252" y="7377"/>
                      <a:pt x="50252" y="7289"/>
                    </a:cubicBezTo>
                    <a:cubicBezTo>
                      <a:pt x="50097" y="7020"/>
                      <a:pt x="50205" y="6641"/>
                      <a:pt x="50466" y="6641"/>
                    </a:cubicBezTo>
                    <a:cubicBezTo>
                      <a:pt x="50522" y="6641"/>
                      <a:pt x="50585" y="6658"/>
                      <a:pt x="50654" y="6698"/>
                    </a:cubicBezTo>
                    <a:cubicBezTo>
                      <a:pt x="50742" y="6698"/>
                      <a:pt x="50918" y="6749"/>
                      <a:pt x="51119" y="6811"/>
                    </a:cubicBezTo>
                    <a:cubicBezTo>
                      <a:pt x="51923" y="7088"/>
                      <a:pt x="53330" y="7666"/>
                      <a:pt x="53330" y="7766"/>
                    </a:cubicBezTo>
                    <a:cubicBezTo>
                      <a:pt x="53104" y="7741"/>
                      <a:pt x="53004" y="7766"/>
                      <a:pt x="52740" y="7653"/>
                    </a:cubicBezTo>
                    <a:cubicBezTo>
                      <a:pt x="52723" y="7655"/>
                      <a:pt x="52706" y="7655"/>
                      <a:pt x="52687" y="7655"/>
                    </a:cubicBezTo>
                    <a:cubicBezTo>
                      <a:pt x="52148" y="7655"/>
                      <a:pt x="50854" y="7137"/>
                      <a:pt x="50817" y="7113"/>
                    </a:cubicBezTo>
                    <a:lnTo>
                      <a:pt x="50817" y="7113"/>
                    </a:lnTo>
                    <a:cubicBezTo>
                      <a:pt x="51094" y="7754"/>
                      <a:pt x="52237" y="8457"/>
                      <a:pt x="52313" y="8457"/>
                    </a:cubicBezTo>
                    <a:cubicBezTo>
                      <a:pt x="52501" y="8508"/>
                      <a:pt x="52577" y="8483"/>
                      <a:pt x="52815" y="8520"/>
                    </a:cubicBezTo>
                    <a:cubicBezTo>
                      <a:pt x="53255" y="8571"/>
                      <a:pt x="53682" y="8734"/>
                      <a:pt x="54147" y="8734"/>
                    </a:cubicBezTo>
                    <a:cubicBezTo>
                      <a:pt x="55052" y="8734"/>
                      <a:pt x="55530" y="9413"/>
                      <a:pt x="56434" y="9475"/>
                    </a:cubicBezTo>
                    <a:cubicBezTo>
                      <a:pt x="56183" y="9098"/>
                      <a:pt x="55442" y="8684"/>
                      <a:pt x="54876" y="8370"/>
                    </a:cubicBezTo>
                    <a:cubicBezTo>
                      <a:pt x="54549" y="8194"/>
                      <a:pt x="54675" y="7879"/>
                      <a:pt x="54260" y="7641"/>
                    </a:cubicBezTo>
                    <a:cubicBezTo>
                      <a:pt x="53582" y="7327"/>
                      <a:pt x="53243" y="6874"/>
                      <a:pt x="52991" y="6774"/>
                    </a:cubicBezTo>
                    <a:cubicBezTo>
                      <a:pt x="52790" y="6698"/>
                      <a:pt x="51722" y="6749"/>
                      <a:pt x="51232" y="6573"/>
                    </a:cubicBezTo>
                    <a:cubicBezTo>
                      <a:pt x="50930" y="6459"/>
                      <a:pt x="50428" y="6434"/>
                      <a:pt x="50189" y="6296"/>
                    </a:cubicBezTo>
                    <a:cubicBezTo>
                      <a:pt x="49762" y="6057"/>
                      <a:pt x="49749" y="5794"/>
                      <a:pt x="49510" y="5630"/>
                    </a:cubicBezTo>
                    <a:cubicBezTo>
                      <a:pt x="48669" y="5479"/>
                      <a:pt x="48681" y="5215"/>
                      <a:pt x="47751" y="5215"/>
                    </a:cubicBezTo>
                    <a:cubicBezTo>
                      <a:pt x="47646" y="5215"/>
                      <a:pt x="47507" y="5220"/>
                      <a:pt x="47352" y="5220"/>
                    </a:cubicBezTo>
                    <a:cubicBezTo>
                      <a:pt x="47042" y="5220"/>
                      <a:pt x="46671" y="5203"/>
                      <a:pt x="46394" y="5102"/>
                    </a:cubicBezTo>
                    <a:cubicBezTo>
                      <a:pt x="46344" y="4864"/>
                      <a:pt x="45954" y="4675"/>
                      <a:pt x="45665" y="4575"/>
                    </a:cubicBezTo>
                    <a:cubicBezTo>
                      <a:pt x="45487" y="4521"/>
                      <a:pt x="45328" y="4507"/>
                      <a:pt x="45205" y="4507"/>
                    </a:cubicBezTo>
                    <a:close/>
                    <a:moveTo>
                      <a:pt x="36944" y="6924"/>
                    </a:moveTo>
                    <a:cubicBezTo>
                      <a:pt x="36919" y="7025"/>
                      <a:pt x="36844" y="7088"/>
                      <a:pt x="36882" y="7188"/>
                    </a:cubicBezTo>
                    <a:cubicBezTo>
                      <a:pt x="36882" y="7201"/>
                      <a:pt x="37183" y="7251"/>
                      <a:pt x="37309" y="7389"/>
                    </a:cubicBezTo>
                    <a:cubicBezTo>
                      <a:pt x="37435" y="7540"/>
                      <a:pt x="37397" y="7779"/>
                      <a:pt x="37460" y="7829"/>
                    </a:cubicBezTo>
                    <a:cubicBezTo>
                      <a:pt x="37573" y="7905"/>
                      <a:pt x="37523" y="8106"/>
                      <a:pt x="37523" y="8244"/>
                    </a:cubicBezTo>
                    <a:cubicBezTo>
                      <a:pt x="37523" y="8282"/>
                      <a:pt x="37510" y="8445"/>
                      <a:pt x="37523" y="8457"/>
                    </a:cubicBezTo>
                    <a:cubicBezTo>
                      <a:pt x="37542" y="8471"/>
                      <a:pt x="37570" y="8476"/>
                      <a:pt x="37602" y="8476"/>
                    </a:cubicBezTo>
                    <a:cubicBezTo>
                      <a:pt x="37718" y="8476"/>
                      <a:pt x="37890" y="8407"/>
                      <a:pt x="37900" y="8407"/>
                    </a:cubicBezTo>
                    <a:cubicBezTo>
                      <a:pt x="38201" y="8357"/>
                      <a:pt x="38226" y="8420"/>
                      <a:pt x="38490" y="8307"/>
                    </a:cubicBezTo>
                    <a:cubicBezTo>
                      <a:pt x="38564" y="8272"/>
                      <a:pt x="38649" y="8265"/>
                      <a:pt x="38737" y="8265"/>
                    </a:cubicBezTo>
                    <a:cubicBezTo>
                      <a:pt x="38802" y="8265"/>
                      <a:pt x="38869" y="8269"/>
                      <a:pt x="38936" y="8269"/>
                    </a:cubicBezTo>
                    <a:cubicBezTo>
                      <a:pt x="39010" y="8269"/>
                      <a:pt x="39084" y="8264"/>
                      <a:pt x="39156" y="8244"/>
                    </a:cubicBezTo>
                    <a:cubicBezTo>
                      <a:pt x="39169" y="8244"/>
                      <a:pt x="39910" y="8043"/>
                      <a:pt x="40036" y="8043"/>
                    </a:cubicBezTo>
                    <a:cubicBezTo>
                      <a:pt x="40121" y="8043"/>
                      <a:pt x="40207" y="8044"/>
                      <a:pt x="40294" y="8044"/>
                    </a:cubicBezTo>
                    <a:cubicBezTo>
                      <a:pt x="40555" y="8044"/>
                      <a:pt x="40821" y="8037"/>
                      <a:pt x="41066" y="7980"/>
                    </a:cubicBezTo>
                    <a:cubicBezTo>
                      <a:pt x="41093" y="7972"/>
                      <a:pt x="41123" y="7968"/>
                      <a:pt x="41152" y="7968"/>
                    </a:cubicBezTo>
                    <a:cubicBezTo>
                      <a:pt x="41219" y="7968"/>
                      <a:pt x="41280" y="7990"/>
                      <a:pt x="41280" y="8043"/>
                    </a:cubicBezTo>
                    <a:cubicBezTo>
                      <a:pt x="41280" y="8118"/>
                      <a:pt x="41192" y="8106"/>
                      <a:pt x="41142" y="8143"/>
                    </a:cubicBezTo>
                    <a:cubicBezTo>
                      <a:pt x="41054" y="8194"/>
                      <a:pt x="40991" y="8307"/>
                      <a:pt x="40915" y="8407"/>
                    </a:cubicBezTo>
                    <a:cubicBezTo>
                      <a:pt x="40777" y="8633"/>
                      <a:pt x="40900" y="8681"/>
                      <a:pt x="41096" y="8681"/>
                    </a:cubicBezTo>
                    <a:cubicBezTo>
                      <a:pt x="41236" y="8681"/>
                      <a:pt x="41414" y="8656"/>
                      <a:pt x="41562" y="8656"/>
                    </a:cubicBezTo>
                    <a:cubicBezTo>
                      <a:pt x="41621" y="8656"/>
                      <a:pt x="41675" y="8660"/>
                      <a:pt x="41720" y="8671"/>
                    </a:cubicBezTo>
                    <a:cubicBezTo>
                      <a:pt x="41770" y="8684"/>
                      <a:pt x="41870" y="8734"/>
                      <a:pt x="42021" y="8734"/>
                    </a:cubicBezTo>
                    <a:cubicBezTo>
                      <a:pt x="42088" y="8734"/>
                      <a:pt x="42183" y="8723"/>
                      <a:pt x="42269" y="8723"/>
                    </a:cubicBezTo>
                    <a:cubicBezTo>
                      <a:pt x="42312" y="8723"/>
                      <a:pt x="42352" y="8726"/>
                      <a:pt x="42386" y="8734"/>
                    </a:cubicBezTo>
                    <a:cubicBezTo>
                      <a:pt x="42474" y="8860"/>
                      <a:pt x="42662" y="8998"/>
                      <a:pt x="42675" y="8998"/>
                    </a:cubicBezTo>
                    <a:cubicBezTo>
                      <a:pt x="42684" y="9000"/>
                      <a:pt x="42694" y="9000"/>
                      <a:pt x="42705" y="9000"/>
                    </a:cubicBezTo>
                    <a:cubicBezTo>
                      <a:pt x="42748" y="9000"/>
                      <a:pt x="42800" y="8989"/>
                      <a:pt x="42845" y="8989"/>
                    </a:cubicBezTo>
                    <a:cubicBezTo>
                      <a:pt x="42865" y="8989"/>
                      <a:pt x="42884" y="8991"/>
                      <a:pt x="42901" y="8998"/>
                    </a:cubicBezTo>
                    <a:cubicBezTo>
                      <a:pt x="43052" y="9048"/>
                      <a:pt x="43190" y="9149"/>
                      <a:pt x="43341" y="9211"/>
                    </a:cubicBezTo>
                    <a:cubicBezTo>
                      <a:pt x="43630" y="9337"/>
                      <a:pt x="43969" y="9387"/>
                      <a:pt x="44258" y="9513"/>
                    </a:cubicBezTo>
                    <a:lnTo>
                      <a:pt x="44296" y="9513"/>
                    </a:lnTo>
                    <a:cubicBezTo>
                      <a:pt x="44296" y="9500"/>
                      <a:pt x="44308" y="9488"/>
                      <a:pt x="44296" y="9475"/>
                    </a:cubicBezTo>
                    <a:cubicBezTo>
                      <a:pt x="44245" y="9438"/>
                      <a:pt x="43906" y="9287"/>
                      <a:pt x="43856" y="9262"/>
                    </a:cubicBezTo>
                    <a:lnTo>
                      <a:pt x="42599" y="8457"/>
                    </a:lnTo>
                    <a:cubicBezTo>
                      <a:pt x="42474" y="8344"/>
                      <a:pt x="42348" y="8319"/>
                      <a:pt x="42235" y="8194"/>
                    </a:cubicBezTo>
                    <a:cubicBezTo>
                      <a:pt x="42021" y="7955"/>
                      <a:pt x="41983" y="7716"/>
                      <a:pt x="41506" y="7716"/>
                    </a:cubicBezTo>
                    <a:cubicBezTo>
                      <a:pt x="41079" y="7716"/>
                      <a:pt x="40815" y="7766"/>
                      <a:pt x="40476" y="7766"/>
                    </a:cubicBezTo>
                    <a:cubicBezTo>
                      <a:pt x="40235" y="7766"/>
                      <a:pt x="40064" y="7897"/>
                      <a:pt x="39824" y="7897"/>
                    </a:cubicBezTo>
                    <a:cubicBezTo>
                      <a:pt x="39776" y="7897"/>
                      <a:pt x="39726" y="7892"/>
                      <a:pt x="39671" y="7879"/>
                    </a:cubicBezTo>
                    <a:cubicBezTo>
                      <a:pt x="39621" y="7867"/>
                      <a:pt x="39571" y="7842"/>
                      <a:pt x="39521" y="7829"/>
                    </a:cubicBezTo>
                    <a:cubicBezTo>
                      <a:pt x="38427" y="7628"/>
                      <a:pt x="37874" y="7201"/>
                      <a:pt x="36944" y="6924"/>
                    </a:cubicBezTo>
                    <a:close/>
                  </a:path>
                </a:pathLst>
              </a:custGeom>
              <a:solidFill>
                <a:srgbClr val="EEEEEE">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1" name="Google Shape;671;p21"/>
            <p:cNvSpPr/>
            <p:nvPr/>
          </p:nvSpPr>
          <p:spPr>
            <a:xfrm>
              <a:off x="0" y="3583350"/>
              <a:ext cx="9200910" cy="1189817"/>
            </a:xfrm>
            <a:custGeom>
              <a:avLst/>
              <a:gdLst/>
              <a:ahLst/>
              <a:cxnLst/>
              <a:rect l="l" t="t" r="r" b="b"/>
              <a:pathLst>
                <a:path w="81076" h="15281" extrusionOk="0">
                  <a:moveTo>
                    <a:pt x="29744" y="0"/>
                  </a:moveTo>
                  <a:cubicBezTo>
                    <a:pt x="28225" y="0"/>
                    <a:pt x="26842" y="3331"/>
                    <a:pt x="25435" y="3331"/>
                  </a:cubicBezTo>
                  <a:cubicBezTo>
                    <a:pt x="25422" y="3331"/>
                    <a:pt x="25409" y="3331"/>
                    <a:pt x="25396" y="3330"/>
                  </a:cubicBezTo>
                  <a:cubicBezTo>
                    <a:pt x="23989" y="3255"/>
                    <a:pt x="24316" y="1232"/>
                    <a:pt x="22506" y="1232"/>
                  </a:cubicBezTo>
                  <a:cubicBezTo>
                    <a:pt x="20697" y="1232"/>
                    <a:pt x="19830" y="4235"/>
                    <a:pt x="18623" y="4763"/>
                  </a:cubicBezTo>
                  <a:cubicBezTo>
                    <a:pt x="17417" y="5303"/>
                    <a:pt x="16010" y="6308"/>
                    <a:pt x="14665" y="6308"/>
                  </a:cubicBezTo>
                  <a:cubicBezTo>
                    <a:pt x="13356" y="6308"/>
                    <a:pt x="10202" y="7177"/>
                    <a:pt x="8737" y="7177"/>
                  </a:cubicBezTo>
                  <a:cubicBezTo>
                    <a:pt x="8697" y="7177"/>
                    <a:pt x="8658" y="7177"/>
                    <a:pt x="8621" y="7175"/>
                  </a:cubicBezTo>
                  <a:cubicBezTo>
                    <a:pt x="8581" y="7174"/>
                    <a:pt x="8541" y="7173"/>
                    <a:pt x="8501" y="7173"/>
                  </a:cubicBezTo>
                  <a:cubicBezTo>
                    <a:pt x="7109" y="7173"/>
                    <a:pt x="5307" y="7995"/>
                    <a:pt x="4135" y="8093"/>
                  </a:cubicBezTo>
                  <a:cubicBezTo>
                    <a:pt x="4043" y="8099"/>
                    <a:pt x="3949" y="8102"/>
                    <a:pt x="3853" y="8102"/>
                  </a:cubicBezTo>
                  <a:cubicBezTo>
                    <a:pt x="2687" y="8102"/>
                    <a:pt x="1301" y="7635"/>
                    <a:pt x="302" y="7414"/>
                  </a:cubicBezTo>
                  <a:cubicBezTo>
                    <a:pt x="214" y="7389"/>
                    <a:pt x="114" y="7376"/>
                    <a:pt x="1" y="7364"/>
                  </a:cubicBezTo>
                  <a:lnTo>
                    <a:pt x="1" y="15280"/>
                  </a:lnTo>
                  <a:lnTo>
                    <a:pt x="81076" y="15280"/>
                  </a:lnTo>
                  <a:lnTo>
                    <a:pt x="81076" y="5529"/>
                  </a:lnTo>
                  <a:cubicBezTo>
                    <a:pt x="80737" y="5341"/>
                    <a:pt x="80397" y="5140"/>
                    <a:pt x="80058" y="4926"/>
                  </a:cubicBezTo>
                  <a:cubicBezTo>
                    <a:pt x="79511" y="4585"/>
                    <a:pt x="79020" y="4455"/>
                    <a:pt x="78590" y="4455"/>
                  </a:cubicBezTo>
                  <a:cubicBezTo>
                    <a:pt x="77550" y="4455"/>
                    <a:pt x="76871" y="5218"/>
                    <a:pt x="76640" y="5592"/>
                  </a:cubicBezTo>
                  <a:cubicBezTo>
                    <a:pt x="76301" y="6132"/>
                    <a:pt x="75296" y="6271"/>
                    <a:pt x="74416" y="6321"/>
                  </a:cubicBezTo>
                  <a:cubicBezTo>
                    <a:pt x="73549" y="6371"/>
                    <a:pt x="72468" y="8495"/>
                    <a:pt x="71463" y="9123"/>
                  </a:cubicBezTo>
                  <a:cubicBezTo>
                    <a:pt x="71196" y="9290"/>
                    <a:pt x="70670" y="9360"/>
                    <a:pt x="70009" y="9360"/>
                  </a:cubicBezTo>
                  <a:cubicBezTo>
                    <a:pt x="68178" y="9360"/>
                    <a:pt x="65315" y="8820"/>
                    <a:pt x="64087" y="8294"/>
                  </a:cubicBezTo>
                  <a:cubicBezTo>
                    <a:pt x="62416" y="7565"/>
                    <a:pt x="59601" y="7464"/>
                    <a:pt x="58658" y="7464"/>
                  </a:cubicBezTo>
                  <a:cubicBezTo>
                    <a:pt x="57716" y="7464"/>
                    <a:pt x="56308" y="7314"/>
                    <a:pt x="54964" y="6786"/>
                  </a:cubicBezTo>
                  <a:cubicBezTo>
                    <a:pt x="53841" y="6330"/>
                    <a:pt x="52378" y="6294"/>
                    <a:pt x="51224" y="6294"/>
                  </a:cubicBezTo>
                  <a:cubicBezTo>
                    <a:pt x="51009" y="6294"/>
                    <a:pt x="50805" y="6296"/>
                    <a:pt x="50616" y="6296"/>
                  </a:cubicBezTo>
                  <a:cubicBezTo>
                    <a:pt x="49410" y="6296"/>
                    <a:pt x="48229" y="5781"/>
                    <a:pt x="47223" y="5579"/>
                  </a:cubicBezTo>
                  <a:cubicBezTo>
                    <a:pt x="47026" y="5542"/>
                    <a:pt x="46813" y="5525"/>
                    <a:pt x="46586" y="5525"/>
                  </a:cubicBezTo>
                  <a:cubicBezTo>
                    <a:pt x="45662" y="5525"/>
                    <a:pt x="44519" y="5812"/>
                    <a:pt x="43328" y="6195"/>
                  </a:cubicBezTo>
                  <a:cubicBezTo>
                    <a:pt x="43182" y="6244"/>
                    <a:pt x="43035" y="6266"/>
                    <a:pt x="42889" y="6266"/>
                  </a:cubicBezTo>
                  <a:cubicBezTo>
                    <a:pt x="41565" y="6266"/>
                    <a:pt x="40241" y="4452"/>
                    <a:pt x="38917" y="4147"/>
                  </a:cubicBezTo>
                  <a:cubicBezTo>
                    <a:pt x="38643" y="4084"/>
                    <a:pt x="38383" y="4062"/>
                    <a:pt x="38134" y="4062"/>
                  </a:cubicBezTo>
                  <a:cubicBezTo>
                    <a:pt x="37558" y="4062"/>
                    <a:pt x="37038" y="4180"/>
                    <a:pt x="36526" y="4180"/>
                  </a:cubicBezTo>
                  <a:cubicBezTo>
                    <a:pt x="36064" y="4180"/>
                    <a:pt x="35608" y="4084"/>
                    <a:pt x="35122" y="3720"/>
                  </a:cubicBezTo>
                  <a:cubicBezTo>
                    <a:pt x="33866" y="2777"/>
                    <a:pt x="31126" y="0"/>
                    <a:pt x="29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1"/>
            <p:cNvSpPr/>
            <p:nvPr/>
          </p:nvSpPr>
          <p:spPr>
            <a:xfrm>
              <a:off x="4865280" y="3751825"/>
              <a:ext cx="589580" cy="713407"/>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1"/>
            <p:cNvSpPr/>
            <p:nvPr/>
          </p:nvSpPr>
          <p:spPr>
            <a:xfrm>
              <a:off x="-195682" y="3425724"/>
              <a:ext cx="867472" cy="1049665"/>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1"/>
            <p:cNvSpPr/>
            <p:nvPr/>
          </p:nvSpPr>
          <p:spPr>
            <a:xfrm>
              <a:off x="897314" y="3485065"/>
              <a:ext cx="671815" cy="812914"/>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1"/>
            <p:cNvSpPr/>
            <p:nvPr/>
          </p:nvSpPr>
          <p:spPr>
            <a:xfrm>
              <a:off x="523599" y="3236519"/>
              <a:ext cx="492921" cy="1265547"/>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1"/>
            <p:cNvSpPr/>
            <p:nvPr/>
          </p:nvSpPr>
          <p:spPr>
            <a:xfrm>
              <a:off x="-130375" y="3877825"/>
              <a:ext cx="9331277" cy="1189833"/>
            </a:xfrm>
            <a:custGeom>
              <a:avLst/>
              <a:gdLst/>
              <a:ahLst/>
              <a:cxnLst/>
              <a:rect l="l" t="t" r="r" b="b"/>
              <a:pathLst>
                <a:path w="81064" h="17091" extrusionOk="0">
                  <a:moveTo>
                    <a:pt x="55455" y="0"/>
                  </a:moveTo>
                  <a:cubicBezTo>
                    <a:pt x="55446" y="0"/>
                    <a:pt x="55437" y="1"/>
                    <a:pt x="55429" y="1"/>
                  </a:cubicBezTo>
                  <a:cubicBezTo>
                    <a:pt x="54737" y="26"/>
                    <a:pt x="53468" y="2275"/>
                    <a:pt x="52136" y="3281"/>
                  </a:cubicBezTo>
                  <a:cubicBezTo>
                    <a:pt x="51839" y="3507"/>
                    <a:pt x="51626" y="3573"/>
                    <a:pt x="51443" y="3573"/>
                  </a:cubicBezTo>
                  <a:cubicBezTo>
                    <a:pt x="51182" y="3573"/>
                    <a:pt x="50980" y="3439"/>
                    <a:pt x="50677" y="3439"/>
                  </a:cubicBezTo>
                  <a:cubicBezTo>
                    <a:pt x="50186" y="3439"/>
                    <a:pt x="49430" y="3792"/>
                    <a:pt x="47726" y="5643"/>
                  </a:cubicBezTo>
                  <a:cubicBezTo>
                    <a:pt x="46670" y="6799"/>
                    <a:pt x="44810" y="6686"/>
                    <a:pt x="43328" y="7025"/>
                  </a:cubicBezTo>
                  <a:cubicBezTo>
                    <a:pt x="42853" y="7135"/>
                    <a:pt x="42293" y="7184"/>
                    <a:pt x="41703" y="7184"/>
                  </a:cubicBezTo>
                  <a:cubicBezTo>
                    <a:pt x="40465" y="7184"/>
                    <a:pt x="39096" y="6968"/>
                    <a:pt x="38100" y="6636"/>
                  </a:cubicBezTo>
                  <a:cubicBezTo>
                    <a:pt x="37505" y="6444"/>
                    <a:pt x="36923" y="6376"/>
                    <a:pt x="36373" y="6376"/>
                  </a:cubicBezTo>
                  <a:cubicBezTo>
                    <a:pt x="35553" y="6376"/>
                    <a:pt x="34807" y="6528"/>
                    <a:pt x="34205" y="6648"/>
                  </a:cubicBezTo>
                  <a:cubicBezTo>
                    <a:pt x="33199" y="6837"/>
                    <a:pt x="31666" y="8094"/>
                    <a:pt x="30460" y="8094"/>
                  </a:cubicBezTo>
                  <a:cubicBezTo>
                    <a:pt x="30309" y="8094"/>
                    <a:pt x="30149" y="8093"/>
                    <a:pt x="29982" y="8093"/>
                  </a:cubicBezTo>
                  <a:cubicBezTo>
                    <a:pt x="28809" y="8093"/>
                    <a:pt x="27276" y="8122"/>
                    <a:pt x="26100" y="8584"/>
                  </a:cubicBezTo>
                  <a:cubicBezTo>
                    <a:pt x="24755" y="9111"/>
                    <a:pt x="23348" y="9262"/>
                    <a:pt x="22405" y="9262"/>
                  </a:cubicBezTo>
                  <a:cubicBezTo>
                    <a:pt x="21475" y="9262"/>
                    <a:pt x="18661" y="9363"/>
                    <a:pt x="16977" y="10092"/>
                  </a:cubicBezTo>
                  <a:cubicBezTo>
                    <a:pt x="15752" y="10626"/>
                    <a:pt x="12901" y="11160"/>
                    <a:pt x="11069" y="11160"/>
                  </a:cubicBezTo>
                  <a:cubicBezTo>
                    <a:pt x="10401" y="11160"/>
                    <a:pt x="9869" y="11089"/>
                    <a:pt x="9601" y="10921"/>
                  </a:cubicBezTo>
                  <a:cubicBezTo>
                    <a:pt x="8595" y="10293"/>
                    <a:pt x="7515" y="8169"/>
                    <a:pt x="6648" y="8119"/>
                  </a:cubicBezTo>
                  <a:cubicBezTo>
                    <a:pt x="5781" y="8068"/>
                    <a:pt x="4763" y="7930"/>
                    <a:pt x="4436" y="7402"/>
                  </a:cubicBezTo>
                  <a:cubicBezTo>
                    <a:pt x="4196" y="7020"/>
                    <a:pt x="3520" y="6258"/>
                    <a:pt x="2476" y="6258"/>
                  </a:cubicBezTo>
                  <a:cubicBezTo>
                    <a:pt x="2047" y="6258"/>
                    <a:pt x="1555" y="6387"/>
                    <a:pt x="1006" y="6724"/>
                  </a:cubicBezTo>
                  <a:cubicBezTo>
                    <a:pt x="666" y="6937"/>
                    <a:pt x="327" y="7139"/>
                    <a:pt x="0" y="7327"/>
                  </a:cubicBezTo>
                  <a:lnTo>
                    <a:pt x="0" y="17091"/>
                  </a:lnTo>
                  <a:lnTo>
                    <a:pt x="81063" y="17091"/>
                  </a:lnTo>
                  <a:lnTo>
                    <a:pt x="81063" y="9162"/>
                  </a:lnTo>
                  <a:cubicBezTo>
                    <a:pt x="80950" y="9174"/>
                    <a:pt x="80849" y="9187"/>
                    <a:pt x="80762" y="9212"/>
                  </a:cubicBezTo>
                  <a:cubicBezTo>
                    <a:pt x="79763" y="9433"/>
                    <a:pt x="78377" y="9900"/>
                    <a:pt x="77220" y="9900"/>
                  </a:cubicBezTo>
                  <a:cubicBezTo>
                    <a:pt x="77126" y="9900"/>
                    <a:pt x="77033" y="9897"/>
                    <a:pt x="76941" y="9890"/>
                  </a:cubicBezTo>
                  <a:cubicBezTo>
                    <a:pt x="75769" y="9793"/>
                    <a:pt x="73956" y="8971"/>
                    <a:pt x="72563" y="8971"/>
                  </a:cubicBezTo>
                  <a:cubicBezTo>
                    <a:pt x="72522" y="8971"/>
                    <a:pt x="72482" y="8972"/>
                    <a:pt x="72443" y="8973"/>
                  </a:cubicBezTo>
                  <a:cubicBezTo>
                    <a:pt x="72405" y="8974"/>
                    <a:pt x="72366" y="8975"/>
                    <a:pt x="72326" y="8975"/>
                  </a:cubicBezTo>
                  <a:cubicBezTo>
                    <a:pt x="70861" y="8975"/>
                    <a:pt x="67708" y="8106"/>
                    <a:pt x="66411" y="8106"/>
                  </a:cubicBezTo>
                  <a:cubicBezTo>
                    <a:pt x="65067" y="8106"/>
                    <a:pt x="63659" y="7101"/>
                    <a:pt x="62440" y="6573"/>
                  </a:cubicBezTo>
                  <a:cubicBezTo>
                    <a:pt x="61241" y="6036"/>
                    <a:pt x="56890" y="0"/>
                    <a:pt x="55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1"/>
            <p:cNvSpPr/>
            <p:nvPr/>
          </p:nvSpPr>
          <p:spPr>
            <a:xfrm>
              <a:off x="1889475" y="3550173"/>
              <a:ext cx="370756" cy="951895"/>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1"/>
            <p:cNvSpPr/>
            <p:nvPr/>
          </p:nvSpPr>
          <p:spPr>
            <a:xfrm>
              <a:off x="1394539" y="3415565"/>
              <a:ext cx="671815" cy="812914"/>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1"/>
            <p:cNvSpPr/>
            <p:nvPr/>
          </p:nvSpPr>
          <p:spPr>
            <a:xfrm>
              <a:off x="2695364" y="3485065"/>
              <a:ext cx="671815" cy="812914"/>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1"/>
            <p:cNvSpPr/>
            <p:nvPr/>
          </p:nvSpPr>
          <p:spPr>
            <a:xfrm>
              <a:off x="3879312" y="3619701"/>
              <a:ext cx="786660" cy="951879"/>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1"/>
            <p:cNvSpPr/>
            <p:nvPr/>
          </p:nvSpPr>
          <p:spPr>
            <a:xfrm>
              <a:off x="4445174" y="3280969"/>
              <a:ext cx="492921" cy="1265547"/>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1"/>
            <p:cNvSpPr/>
            <p:nvPr/>
          </p:nvSpPr>
          <p:spPr>
            <a:xfrm>
              <a:off x="2147697" y="3652321"/>
              <a:ext cx="492937" cy="596467"/>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1"/>
            <p:cNvSpPr/>
            <p:nvPr/>
          </p:nvSpPr>
          <p:spPr>
            <a:xfrm>
              <a:off x="2452263" y="3108152"/>
              <a:ext cx="463415" cy="1189830"/>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1"/>
            <p:cNvSpPr/>
            <p:nvPr/>
          </p:nvSpPr>
          <p:spPr>
            <a:xfrm>
              <a:off x="3844137" y="3689174"/>
              <a:ext cx="316610" cy="812915"/>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1"/>
            <p:cNvSpPr/>
            <p:nvPr/>
          </p:nvSpPr>
          <p:spPr>
            <a:xfrm>
              <a:off x="3188950" y="3280973"/>
              <a:ext cx="370756" cy="951895"/>
            </a:xfrm>
            <a:custGeom>
              <a:avLst/>
              <a:gdLst/>
              <a:ahLst/>
              <a:cxnLst/>
              <a:rect l="l" t="t" r="r" b="b"/>
              <a:pathLst>
                <a:path w="5916" h="15189" extrusionOk="0">
                  <a:moveTo>
                    <a:pt x="2782" y="1"/>
                  </a:moveTo>
                  <a:lnTo>
                    <a:pt x="2231" y="2933"/>
                  </a:lnTo>
                  <a:lnTo>
                    <a:pt x="3083" y="3685"/>
                  </a:lnTo>
                  <a:lnTo>
                    <a:pt x="3083" y="3685"/>
                  </a:lnTo>
                  <a:lnTo>
                    <a:pt x="2181" y="3284"/>
                  </a:lnTo>
                  <a:lnTo>
                    <a:pt x="1980" y="4287"/>
                  </a:lnTo>
                  <a:lnTo>
                    <a:pt x="2582" y="4688"/>
                  </a:lnTo>
                  <a:lnTo>
                    <a:pt x="1905" y="4688"/>
                  </a:lnTo>
                  <a:lnTo>
                    <a:pt x="1655" y="6066"/>
                  </a:lnTo>
                  <a:lnTo>
                    <a:pt x="2607" y="7169"/>
                  </a:lnTo>
                  <a:lnTo>
                    <a:pt x="1579" y="6567"/>
                  </a:lnTo>
                  <a:lnTo>
                    <a:pt x="928" y="9976"/>
                  </a:lnTo>
                  <a:lnTo>
                    <a:pt x="2005" y="11028"/>
                  </a:lnTo>
                  <a:lnTo>
                    <a:pt x="853" y="10352"/>
                  </a:lnTo>
                  <a:lnTo>
                    <a:pt x="401" y="12833"/>
                  </a:lnTo>
                  <a:lnTo>
                    <a:pt x="1579" y="13936"/>
                  </a:lnTo>
                  <a:lnTo>
                    <a:pt x="326" y="13284"/>
                  </a:lnTo>
                  <a:lnTo>
                    <a:pt x="226" y="13735"/>
                  </a:lnTo>
                  <a:lnTo>
                    <a:pt x="1178" y="14462"/>
                  </a:lnTo>
                  <a:lnTo>
                    <a:pt x="151" y="14161"/>
                  </a:lnTo>
                  <a:lnTo>
                    <a:pt x="0" y="15013"/>
                  </a:lnTo>
                  <a:lnTo>
                    <a:pt x="5915" y="15189"/>
                  </a:lnTo>
                  <a:lnTo>
                    <a:pt x="5640" y="13886"/>
                  </a:lnTo>
                  <a:lnTo>
                    <a:pt x="3935" y="13660"/>
                  </a:lnTo>
                  <a:lnTo>
                    <a:pt x="5439" y="12808"/>
                  </a:lnTo>
                  <a:lnTo>
                    <a:pt x="5314" y="12282"/>
                  </a:lnTo>
                  <a:lnTo>
                    <a:pt x="4161" y="12883"/>
                  </a:lnTo>
                  <a:lnTo>
                    <a:pt x="5264" y="12006"/>
                  </a:lnTo>
                  <a:lnTo>
                    <a:pt x="5213" y="11730"/>
                  </a:lnTo>
                  <a:lnTo>
                    <a:pt x="3685" y="12056"/>
                  </a:lnTo>
                  <a:lnTo>
                    <a:pt x="5138" y="11329"/>
                  </a:lnTo>
                  <a:lnTo>
                    <a:pt x="4787" y="9750"/>
                  </a:lnTo>
                  <a:lnTo>
                    <a:pt x="3609" y="9575"/>
                  </a:lnTo>
                  <a:lnTo>
                    <a:pt x="4637" y="8973"/>
                  </a:lnTo>
                  <a:lnTo>
                    <a:pt x="4286" y="7294"/>
                  </a:lnTo>
                  <a:lnTo>
                    <a:pt x="3635" y="6843"/>
                  </a:lnTo>
                  <a:lnTo>
                    <a:pt x="3635" y="6843"/>
                  </a:lnTo>
                  <a:lnTo>
                    <a:pt x="4211" y="6868"/>
                  </a:lnTo>
                  <a:lnTo>
                    <a:pt x="4111" y="6392"/>
                  </a:lnTo>
                  <a:lnTo>
                    <a:pt x="3108" y="6216"/>
                  </a:lnTo>
                  <a:lnTo>
                    <a:pt x="3960" y="5715"/>
                  </a:lnTo>
                  <a:lnTo>
                    <a:pt x="2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1"/>
            <p:cNvSpPr/>
            <p:nvPr/>
          </p:nvSpPr>
          <p:spPr>
            <a:xfrm>
              <a:off x="3477897" y="3797396"/>
              <a:ext cx="492937" cy="596467"/>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87" name="Google Shape;687;p21"/>
            <p:cNvGrpSpPr/>
            <p:nvPr/>
          </p:nvGrpSpPr>
          <p:grpSpPr>
            <a:xfrm>
              <a:off x="-43458" y="3936600"/>
              <a:ext cx="6245495" cy="1221118"/>
              <a:chOff x="263177" y="3479345"/>
              <a:chExt cx="5939040" cy="1221118"/>
            </a:xfrm>
          </p:grpSpPr>
          <p:sp>
            <p:nvSpPr>
              <p:cNvPr id="688" name="Google Shape;688;p21"/>
              <p:cNvSpPr/>
              <p:nvPr/>
            </p:nvSpPr>
            <p:spPr>
              <a:xfrm>
                <a:off x="263177" y="3479345"/>
                <a:ext cx="5939040" cy="1221118"/>
              </a:xfrm>
              <a:custGeom>
                <a:avLst/>
                <a:gdLst/>
                <a:ahLst/>
                <a:cxnLst/>
                <a:rect l="l" t="t" r="r" b="b"/>
                <a:pathLst>
                  <a:path w="76276" h="15683" extrusionOk="0">
                    <a:moveTo>
                      <a:pt x="1" y="15683"/>
                    </a:moveTo>
                    <a:lnTo>
                      <a:pt x="1" y="9073"/>
                    </a:lnTo>
                    <a:lnTo>
                      <a:pt x="315" y="8860"/>
                    </a:lnTo>
                    <a:cubicBezTo>
                      <a:pt x="3859" y="6623"/>
                      <a:pt x="9300" y="5241"/>
                      <a:pt x="10116" y="4914"/>
                    </a:cubicBezTo>
                    <a:cubicBezTo>
                      <a:pt x="10518" y="4750"/>
                      <a:pt x="10933" y="4625"/>
                      <a:pt x="11360" y="4487"/>
                    </a:cubicBezTo>
                    <a:cubicBezTo>
                      <a:pt x="11813" y="4336"/>
                      <a:pt x="12265" y="4059"/>
                      <a:pt x="12617" y="3846"/>
                    </a:cubicBezTo>
                    <a:cubicBezTo>
                      <a:pt x="13647" y="3217"/>
                      <a:pt x="14816" y="2627"/>
                      <a:pt x="15696" y="1986"/>
                    </a:cubicBezTo>
                    <a:cubicBezTo>
                      <a:pt x="15771" y="1936"/>
                      <a:pt x="15796" y="1961"/>
                      <a:pt x="15922" y="1936"/>
                    </a:cubicBezTo>
                    <a:cubicBezTo>
                      <a:pt x="16060" y="1911"/>
                      <a:pt x="16362" y="1735"/>
                      <a:pt x="16500" y="1659"/>
                    </a:cubicBezTo>
                    <a:cubicBezTo>
                      <a:pt x="16626" y="1609"/>
                      <a:pt x="16776" y="1420"/>
                      <a:pt x="16877" y="1345"/>
                    </a:cubicBezTo>
                    <a:cubicBezTo>
                      <a:pt x="16940" y="1295"/>
                      <a:pt x="17166" y="1081"/>
                      <a:pt x="17166" y="1081"/>
                    </a:cubicBezTo>
                    <a:cubicBezTo>
                      <a:pt x="17304" y="1043"/>
                      <a:pt x="17266" y="1081"/>
                      <a:pt x="17392" y="1031"/>
                    </a:cubicBezTo>
                    <a:cubicBezTo>
                      <a:pt x="17618" y="918"/>
                      <a:pt x="17769" y="805"/>
                      <a:pt x="18196" y="868"/>
                    </a:cubicBezTo>
                    <a:cubicBezTo>
                      <a:pt x="18649" y="930"/>
                      <a:pt x="19164" y="918"/>
                      <a:pt x="19666" y="918"/>
                    </a:cubicBezTo>
                    <a:cubicBezTo>
                      <a:pt x="19868" y="918"/>
                      <a:pt x="19805" y="880"/>
                      <a:pt x="19893" y="817"/>
                    </a:cubicBezTo>
                    <a:cubicBezTo>
                      <a:pt x="19930" y="792"/>
                      <a:pt x="20056" y="780"/>
                      <a:pt x="20119" y="754"/>
                    </a:cubicBezTo>
                    <a:cubicBezTo>
                      <a:pt x="20270" y="704"/>
                      <a:pt x="20395" y="629"/>
                      <a:pt x="20546" y="541"/>
                    </a:cubicBezTo>
                    <a:cubicBezTo>
                      <a:pt x="20697" y="465"/>
                      <a:pt x="20910" y="453"/>
                      <a:pt x="21074" y="390"/>
                    </a:cubicBezTo>
                    <a:cubicBezTo>
                      <a:pt x="21149" y="352"/>
                      <a:pt x="21200" y="252"/>
                      <a:pt x="21287" y="227"/>
                    </a:cubicBezTo>
                    <a:cubicBezTo>
                      <a:pt x="21451" y="164"/>
                      <a:pt x="21652" y="139"/>
                      <a:pt x="21803" y="63"/>
                    </a:cubicBezTo>
                    <a:cubicBezTo>
                      <a:pt x="21815" y="51"/>
                      <a:pt x="21778" y="26"/>
                      <a:pt x="21803" y="13"/>
                    </a:cubicBezTo>
                    <a:cubicBezTo>
                      <a:pt x="21840" y="1"/>
                      <a:pt x="22054" y="1"/>
                      <a:pt x="22092" y="13"/>
                    </a:cubicBezTo>
                    <a:cubicBezTo>
                      <a:pt x="22343" y="101"/>
                      <a:pt x="22519" y="277"/>
                      <a:pt x="22758" y="390"/>
                    </a:cubicBezTo>
                    <a:cubicBezTo>
                      <a:pt x="22984" y="491"/>
                      <a:pt x="23311" y="553"/>
                      <a:pt x="23562" y="654"/>
                    </a:cubicBezTo>
                    <a:cubicBezTo>
                      <a:pt x="23625" y="679"/>
                      <a:pt x="23650" y="729"/>
                      <a:pt x="23713" y="754"/>
                    </a:cubicBezTo>
                    <a:cubicBezTo>
                      <a:pt x="23776" y="792"/>
                      <a:pt x="23863" y="780"/>
                      <a:pt x="23926" y="817"/>
                    </a:cubicBezTo>
                    <a:cubicBezTo>
                      <a:pt x="24278" y="968"/>
                      <a:pt x="24605" y="1157"/>
                      <a:pt x="24957" y="1295"/>
                    </a:cubicBezTo>
                    <a:cubicBezTo>
                      <a:pt x="25108" y="1345"/>
                      <a:pt x="25321" y="1345"/>
                      <a:pt x="25472" y="1395"/>
                    </a:cubicBezTo>
                    <a:cubicBezTo>
                      <a:pt x="26075" y="1609"/>
                      <a:pt x="26502" y="1735"/>
                      <a:pt x="27168" y="1873"/>
                    </a:cubicBezTo>
                    <a:cubicBezTo>
                      <a:pt x="27583" y="1973"/>
                      <a:pt x="27998" y="2137"/>
                      <a:pt x="28412" y="2250"/>
                    </a:cubicBezTo>
                    <a:cubicBezTo>
                      <a:pt x="28538" y="2275"/>
                      <a:pt x="28752" y="2313"/>
                      <a:pt x="28852" y="2350"/>
                    </a:cubicBezTo>
                    <a:cubicBezTo>
                      <a:pt x="29342" y="2564"/>
                      <a:pt x="29631" y="2778"/>
                      <a:pt x="30260" y="2840"/>
                    </a:cubicBezTo>
                    <a:cubicBezTo>
                      <a:pt x="31039" y="2916"/>
                      <a:pt x="31767" y="3054"/>
                      <a:pt x="32672" y="3054"/>
                    </a:cubicBezTo>
                    <a:cubicBezTo>
                      <a:pt x="32823" y="3054"/>
                      <a:pt x="32936" y="3016"/>
                      <a:pt x="33049" y="3004"/>
                    </a:cubicBezTo>
                    <a:cubicBezTo>
                      <a:pt x="33326" y="2966"/>
                      <a:pt x="33464" y="3004"/>
                      <a:pt x="33703" y="2941"/>
                    </a:cubicBezTo>
                    <a:cubicBezTo>
                      <a:pt x="33791" y="2928"/>
                      <a:pt x="33853" y="2916"/>
                      <a:pt x="33929" y="2891"/>
                    </a:cubicBezTo>
                    <a:cubicBezTo>
                      <a:pt x="33941" y="2878"/>
                      <a:pt x="33891" y="2840"/>
                      <a:pt x="33929" y="2840"/>
                    </a:cubicBezTo>
                    <a:cubicBezTo>
                      <a:pt x="34042" y="2803"/>
                      <a:pt x="34180" y="2828"/>
                      <a:pt x="34293" y="2778"/>
                    </a:cubicBezTo>
                    <a:cubicBezTo>
                      <a:pt x="34318" y="2778"/>
                      <a:pt x="34268" y="2740"/>
                      <a:pt x="34293" y="2727"/>
                    </a:cubicBezTo>
                    <a:lnTo>
                      <a:pt x="34582" y="2727"/>
                    </a:lnTo>
                    <a:cubicBezTo>
                      <a:pt x="34984" y="2727"/>
                      <a:pt x="35437" y="2765"/>
                      <a:pt x="35839" y="2727"/>
                    </a:cubicBezTo>
                    <a:cubicBezTo>
                      <a:pt x="36379" y="2690"/>
                      <a:pt x="36555" y="2489"/>
                      <a:pt x="37007" y="2350"/>
                    </a:cubicBezTo>
                    <a:cubicBezTo>
                      <a:pt x="37384" y="2250"/>
                      <a:pt x="37799" y="2200"/>
                      <a:pt x="38176" y="2086"/>
                    </a:cubicBezTo>
                    <a:cubicBezTo>
                      <a:pt x="38515" y="1998"/>
                      <a:pt x="38930" y="1973"/>
                      <a:pt x="39282" y="1873"/>
                    </a:cubicBezTo>
                    <a:cubicBezTo>
                      <a:pt x="39634" y="1797"/>
                      <a:pt x="39910" y="1722"/>
                      <a:pt x="40312" y="1722"/>
                    </a:cubicBezTo>
                    <a:cubicBezTo>
                      <a:pt x="40513" y="1722"/>
                      <a:pt x="40501" y="1873"/>
                      <a:pt x="40614" y="1986"/>
                    </a:cubicBezTo>
                    <a:cubicBezTo>
                      <a:pt x="40626" y="2024"/>
                      <a:pt x="40714" y="2011"/>
                      <a:pt x="40740" y="2036"/>
                    </a:cubicBezTo>
                    <a:cubicBezTo>
                      <a:pt x="40978" y="2275"/>
                      <a:pt x="41154" y="2526"/>
                      <a:pt x="41481" y="2727"/>
                    </a:cubicBezTo>
                    <a:cubicBezTo>
                      <a:pt x="41581" y="2803"/>
                      <a:pt x="41669" y="2840"/>
                      <a:pt x="41783" y="2891"/>
                    </a:cubicBezTo>
                    <a:cubicBezTo>
                      <a:pt x="41820" y="2916"/>
                      <a:pt x="41883" y="2878"/>
                      <a:pt x="41921" y="2891"/>
                    </a:cubicBezTo>
                    <a:cubicBezTo>
                      <a:pt x="42021" y="2928"/>
                      <a:pt x="42059" y="3004"/>
                      <a:pt x="42147" y="3054"/>
                    </a:cubicBezTo>
                    <a:cubicBezTo>
                      <a:pt x="42235" y="3092"/>
                      <a:pt x="42348" y="3067"/>
                      <a:pt x="42449" y="3104"/>
                    </a:cubicBezTo>
                    <a:cubicBezTo>
                      <a:pt x="43680" y="3682"/>
                      <a:pt x="44987" y="4260"/>
                      <a:pt x="46331" y="4700"/>
                    </a:cubicBezTo>
                    <a:cubicBezTo>
                      <a:pt x="46784" y="4851"/>
                      <a:pt x="47198" y="5014"/>
                      <a:pt x="47651" y="5127"/>
                    </a:cubicBezTo>
                    <a:cubicBezTo>
                      <a:pt x="47802" y="5153"/>
                      <a:pt x="47952" y="5153"/>
                      <a:pt x="48091" y="5178"/>
                    </a:cubicBezTo>
                    <a:cubicBezTo>
                      <a:pt x="48229" y="5203"/>
                      <a:pt x="48342" y="5253"/>
                      <a:pt x="48468" y="5278"/>
                    </a:cubicBezTo>
                    <a:cubicBezTo>
                      <a:pt x="48593" y="5316"/>
                      <a:pt x="48757" y="5303"/>
                      <a:pt x="48907" y="5341"/>
                    </a:cubicBezTo>
                    <a:cubicBezTo>
                      <a:pt x="49046" y="5366"/>
                      <a:pt x="49134" y="5467"/>
                      <a:pt x="49272" y="5504"/>
                    </a:cubicBezTo>
                    <a:cubicBezTo>
                      <a:pt x="49423" y="5530"/>
                      <a:pt x="49573" y="5517"/>
                      <a:pt x="49712" y="5555"/>
                    </a:cubicBezTo>
                    <a:cubicBezTo>
                      <a:pt x="50390" y="5731"/>
                      <a:pt x="51119" y="5869"/>
                      <a:pt x="51772" y="6082"/>
                    </a:cubicBezTo>
                    <a:cubicBezTo>
                      <a:pt x="52363" y="6283"/>
                      <a:pt x="52891" y="6522"/>
                      <a:pt x="53456" y="6774"/>
                    </a:cubicBezTo>
                    <a:cubicBezTo>
                      <a:pt x="53783" y="6924"/>
                      <a:pt x="54185" y="7000"/>
                      <a:pt x="54499" y="7151"/>
                    </a:cubicBezTo>
                    <a:cubicBezTo>
                      <a:pt x="54499" y="7163"/>
                      <a:pt x="54474" y="7201"/>
                      <a:pt x="54499" y="7201"/>
                    </a:cubicBezTo>
                    <a:cubicBezTo>
                      <a:pt x="54600" y="7251"/>
                      <a:pt x="54713" y="7289"/>
                      <a:pt x="54851" y="7314"/>
                    </a:cubicBezTo>
                    <a:cubicBezTo>
                      <a:pt x="55366" y="7377"/>
                      <a:pt x="56045" y="7339"/>
                      <a:pt x="56397" y="7151"/>
                    </a:cubicBezTo>
                    <a:cubicBezTo>
                      <a:pt x="56409" y="7138"/>
                      <a:pt x="56384" y="7113"/>
                      <a:pt x="56397" y="7100"/>
                    </a:cubicBezTo>
                    <a:cubicBezTo>
                      <a:pt x="56472" y="7050"/>
                      <a:pt x="56485" y="7063"/>
                      <a:pt x="56547" y="6987"/>
                    </a:cubicBezTo>
                    <a:cubicBezTo>
                      <a:pt x="56560" y="6975"/>
                      <a:pt x="56610" y="7012"/>
                      <a:pt x="56623" y="6987"/>
                    </a:cubicBezTo>
                    <a:cubicBezTo>
                      <a:pt x="56673" y="6862"/>
                      <a:pt x="56573" y="6786"/>
                      <a:pt x="56698" y="6673"/>
                    </a:cubicBezTo>
                    <a:cubicBezTo>
                      <a:pt x="56837" y="6535"/>
                      <a:pt x="57163" y="6447"/>
                      <a:pt x="57352" y="6346"/>
                    </a:cubicBezTo>
                    <a:cubicBezTo>
                      <a:pt x="57377" y="6346"/>
                      <a:pt x="57327" y="6309"/>
                      <a:pt x="57352" y="6296"/>
                    </a:cubicBezTo>
                    <a:cubicBezTo>
                      <a:pt x="57490" y="6233"/>
                      <a:pt x="57666" y="6208"/>
                      <a:pt x="57804" y="6145"/>
                    </a:cubicBezTo>
                    <a:cubicBezTo>
                      <a:pt x="57879" y="6095"/>
                      <a:pt x="57930" y="6032"/>
                      <a:pt x="58018" y="5982"/>
                    </a:cubicBezTo>
                    <a:cubicBezTo>
                      <a:pt x="58118" y="5919"/>
                      <a:pt x="58269" y="5919"/>
                      <a:pt x="58382" y="5869"/>
                    </a:cubicBezTo>
                    <a:cubicBezTo>
                      <a:pt x="58621" y="5768"/>
                      <a:pt x="58973" y="5617"/>
                      <a:pt x="59262" y="5504"/>
                    </a:cubicBezTo>
                    <a:cubicBezTo>
                      <a:pt x="59714" y="5316"/>
                      <a:pt x="60141" y="5039"/>
                      <a:pt x="60518" y="4813"/>
                    </a:cubicBezTo>
                    <a:cubicBezTo>
                      <a:pt x="61222" y="4386"/>
                      <a:pt x="62215" y="4411"/>
                      <a:pt x="63006" y="4750"/>
                    </a:cubicBezTo>
                    <a:cubicBezTo>
                      <a:pt x="63270" y="4864"/>
                      <a:pt x="63622" y="4876"/>
                      <a:pt x="63899" y="4964"/>
                    </a:cubicBezTo>
                    <a:cubicBezTo>
                      <a:pt x="64401" y="5140"/>
                      <a:pt x="65105" y="5303"/>
                      <a:pt x="65658" y="5391"/>
                    </a:cubicBezTo>
                    <a:cubicBezTo>
                      <a:pt x="66462" y="5517"/>
                      <a:pt x="66814" y="6522"/>
                      <a:pt x="67668" y="6585"/>
                    </a:cubicBezTo>
                    <a:cubicBezTo>
                      <a:pt x="68108" y="6623"/>
                      <a:pt x="68875" y="6698"/>
                      <a:pt x="69314" y="6748"/>
                    </a:cubicBezTo>
                    <a:cubicBezTo>
                      <a:pt x="69830" y="6799"/>
                      <a:pt x="70458" y="7465"/>
                      <a:pt x="70986" y="7465"/>
                    </a:cubicBezTo>
                    <a:lnTo>
                      <a:pt x="71803" y="8018"/>
                    </a:lnTo>
                    <a:cubicBezTo>
                      <a:pt x="72456" y="8608"/>
                      <a:pt x="75120" y="9274"/>
                      <a:pt x="76263" y="9890"/>
                    </a:cubicBezTo>
                    <a:lnTo>
                      <a:pt x="76276" y="9902"/>
                    </a:lnTo>
                    <a:lnTo>
                      <a:pt x="76276" y="1530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1"/>
              <p:cNvSpPr/>
              <p:nvPr/>
            </p:nvSpPr>
            <p:spPr>
              <a:xfrm>
                <a:off x="1559597" y="3488143"/>
                <a:ext cx="4394170" cy="740784"/>
              </a:xfrm>
              <a:custGeom>
                <a:avLst/>
                <a:gdLst/>
                <a:ahLst/>
                <a:cxnLst/>
                <a:rect l="l" t="t" r="r" b="b"/>
                <a:pathLst>
                  <a:path w="56435" h="9514" extrusionOk="0">
                    <a:moveTo>
                      <a:pt x="1351" y="913"/>
                    </a:moveTo>
                    <a:cubicBezTo>
                      <a:pt x="1134" y="913"/>
                      <a:pt x="1044" y="929"/>
                      <a:pt x="1031" y="956"/>
                    </a:cubicBezTo>
                    <a:cubicBezTo>
                      <a:pt x="1031" y="1031"/>
                      <a:pt x="1031" y="1106"/>
                      <a:pt x="1094" y="1169"/>
                    </a:cubicBezTo>
                    <a:cubicBezTo>
                      <a:pt x="1157" y="1207"/>
                      <a:pt x="1220" y="1219"/>
                      <a:pt x="1320" y="1232"/>
                    </a:cubicBezTo>
                    <a:cubicBezTo>
                      <a:pt x="1559" y="1245"/>
                      <a:pt x="1710" y="1320"/>
                      <a:pt x="1760" y="1446"/>
                    </a:cubicBezTo>
                    <a:lnTo>
                      <a:pt x="1395" y="1760"/>
                    </a:lnTo>
                    <a:cubicBezTo>
                      <a:pt x="1370" y="1772"/>
                      <a:pt x="1320" y="1835"/>
                      <a:pt x="1333" y="1860"/>
                    </a:cubicBezTo>
                    <a:cubicBezTo>
                      <a:pt x="1309" y="1851"/>
                      <a:pt x="1275" y="1847"/>
                      <a:pt x="1241" y="1847"/>
                    </a:cubicBezTo>
                    <a:cubicBezTo>
                      <a:pt x="1185" y="1847"/>
                      <a:pt x="1125" y="1857"/>
                      <a:pt x="1094" y="1873"/>
                    </a:cubicBezTo>
                    <a:cubicBezTo>
                      <a:pt x="1056" y="1936"/>
                      <a:pt x="1094" y="1973"/>
                      <a:pt x="1031" y="2024"/>
                    </a:cubicBezTo>
                    <a:cubicBezTo>
                      <a:pt x="780" y="2149"/>
                      <a:pt x="453" y="2262"/>
                      <a:pt x="290" y="2451"/>
                    </a:cubicBezTo>
                    <a:lnTo>
                      <a:pt x="1" y="2778"/>
                    </a:lnTo>
                    <a:lnTo>
                      <a:pt x="1" y="2979"/>
                    </a:lnTo>
                    <a:lnTo>
                      <a:pt x="76" y="2979"/>
                    </a:lnTo>
                    <a:lnTo>
                      <a:pt x="139" y="3092"/>
                    </a:lnTo>
                    <a:lnTo>
                      <a:pt x="365" y="3092"/>
                    </a:lnTo>
                    <a:cubicBezTo>
                      <a:pt x="704" y="3243"/>
                      <a:pt x="1056" y="3230"/>
                      <a:pt x="1395" y="3305"/>
                    </a:cubicBezTo>
                    <a:lnTo>
                      <a:pt x="2753" y="3607"/>
                    </a:lnTo>
                    <a:lnTo>
                      <a:pt x="2941" y="3620"/>
                    </a:lnTo>
                    <a:lnTo>
                      <a:pt x="2753" y="3456"/>
                    </a:lnTo>
                    <a:lnTo>
                      <a:pt x="2639" y="3469"/>
                    </a:lnTo>
                    <a:cubicBezTo>
                      <a:pt x="2438" y="3356"/>
                      <a:pt x="2237" y="3255"/>
                      <a:pt x="2175" y="3104"/>
                    </a:cubicBezTo>
                    <a:cubicBezTo>
                      <a:pt x="2087" y="3004"/>
                      <a:pt x="1999" y="2991"/>
                      <a:pt x="1911" y="2979"/>
                    </a:cubicBezTo>
                    <a:lnTo>
                      <a:pt x="1835" y="2778"/>
                    </a:lnTo>
                    <a:cubicBezTo>
                      <a:pt x="1760" y="2765"/>
                      <a:pt x="1647" y="2753"/>
                      <a:pt x="1597" y="2702"/>
                    </a:cubicBezTo>
                    <a:cubicBezTo>
                      <a:pt x="1471" y="2551"/>
                      <a:pt x="1571" y="2376"/>
                      <a:pt x="1684" y="2187"/>
                    </a:cubicBezTo>
                    <a:lnTo>
                      <a:pt x="1546" y="2024"/>
                    </a:lnTo>
                    <a:lnTo>
                      <a:pt x="1546" y="1923"/>
                    </a:lnTo>
                    <a:cubicBezTo>
                      <a:pt x="1571" y="1911"/>
                      <a:pt x="1559" y="1885"/>
                      <a:pt x="1546" y="1873"/>
                    </a:cubicBezTo>
                    <a:lnTo>
                      <a:pt x="1835" y="1760"/>
                    </a:lnTo>
                    <a:cubicBezTo>
                      <a:pt x="2300" y="1534"/>
                      <a:pt x="2665" y="1282"/>
                      <a:pt x="2941" y="1006"/>
                    </a:cubicBezTo>
                    <a:lnTo>
                      <a:pt x="2727" y="918"/>
                    </a:lnTo>
                    <a:cubicBezTo>
                      <a:pt x="2641" y="937"/>
                      <a:pt x="2554" y="964"/>
                      <a:pt x="2416" y="964"/>
                    </a:cubicBezTo>
                    <a:cubicBezTo>
                      <a:pt x="2374" y="964"/>
                      <a:pt x="2328" y="961"/>
                      <a:pt x="2275" y="956"/>
                    </a:cubicBezTo>
                    <a:cubicBezTo>
                      <a:pt x="1842" y="926"/>
                      <a:pt x="1546" y="913"/>
                      <a:pt x="1351" y="913"/>
                    </a:cubicBezTo>
                    <a:close/>
                    <a:moveTo>
                      <a:pt x="18677" y="2687"/>
                    </a:moveTo>
                    <a:cubicBezTo>
                      <a:pt x="18406" y="2687"/>
                      <a:pt x="18087" y="2715"/>
                      <a:pt x="17920" y="2715"/>
                    </a:cubicBezTo>
                    <a:cubicBezTo>
                      <a:pt x="17819" y="2727"/>
                      <a:pt x="17731" y="2765"/>
                      <a:pt x="17631" y="2778"/>
                    </a:cubicBezTo>
                    <a:cubicBezTo>
                      <a:pt x="17597" y="2778"/>
                      <a:pt x="17558" y="2767"/>
                      <a:pt x="17525" y="2767"/>
                    </a:cubicBezTo>
                    <a:cubicBezTo>
                      <a:pt x="17508" y="2767"/>
                      <a:pt x="17492" y="2769"/>
                      <a:pt x="17480" y="2778"/>
                    </a:cubicBezTo>
                    <a:cubicBezTo>
                      <a:pt x="17442" y="2803"/>
                      <a:pt x="17518" y="2853"/>
                      <a:pt x="17480" y="2878"/>
                    </a:cubicBezTo>
                    <a:cubicBezTo>
                      <a:pt x="17470" y="2885"/>
                      <a:pt x="17458" y="2887"/>
                      <a:pt x="17446" y="2887"/>
                    </a:cubicBezTo>
                    <a:cubicBezTo>
                      <a:pt x="17418" y="2887"/>
                      <a:pt x="17386" y="2876"/>
                      <a:pt x="17360" y="2876"/>
                    </a:cubicBezTo>
                    <a:cubicBezTo>
                      <a:pt x="17354" y="2876"/>
                      <a:pt x="17347" y="2876"/>
                      <a:pt x="17342" y="2878"/>
                    </a:cubicBezTo>
                    <a:cubicBezTo>
                      <a:pt x="17304" y="2891"/>
                      <a:pt x="17354" y="2928"/>
                      <a:pt x="17342" y="2928"/>
                    </a:cubicBezTo>
                    <a:lnTo>
                      <a:pt x="17191" y="2928"/>
                    </a:lnTo>
                    <a:cubicBezTo>
                      <a:pt x="17166" y="2941"/>
                      <a:pt x="17216" y="2979"/>
                      <a:pt x="17191" y="2979"/>
                    </a:cubicBezTo>
                    <a:lnTo>
                      <a:pt x="17065" y="2979"/>
                    </a:lnTo>
                    <a:cubicBezTo>
                      <a:pt x="16942" y="2986"/>
                      <a:pt x="16823" y="2993"/>
                      <a:pt x="16705" y="2993"/>
                    </a:cubicBezTo>
                    <a:cubicBezTo>
                      <a:pt x="16619" y="2993"/>
                      <a:pt x="16534" y="2989"/>
                      <a:pt x="16449" y="2979"/>
                    </a:cubicBezTo>
                    <a:cubicBezTo>
                      <a:pt x="16186" y="2998"/>
                      <a:pt x="15919" y="3007"/>
                      <a:pt x="15650" y="3007"/>
                    </a:cubicBezTo>
                    <a:cubicBezTo>
                      <a:pt x="15381" y="3007"/>
                      <a:pt x="15111" y="2998"/>
                      <a:pt x="14841" y="2979"/>
                    </a:cubicBezTo>
                    <a:cubicBezTo>
                      <a:pt x="14724" y="2979"/>
                      <a:pt x="14573" y="2995"/>
                      <a:pt x="14433" y="2995"/>
                    </a:cubicBezTo>
                    <a:cubicBezTo>
                      <a:pt x="14364" y="2995"/>
                      <a:pt x="14296" y="2991"/>
                      <a:pt x="14238" y="2979"/>
                    </a:cubicBezTo>
                    <a:cubicBezTo>
                      <a:pt x="14182" y="2969"/>
                      <a:pt x="13683" y="2813"/>
                      <a:pt x="13435" y="2813"/>
                    </a:cubicBezTo>
                    <a:cubicBezTo>
                      <a:pt x="13351" y="2813"/>
                      <a:pt x="13295" y="2831"/>
                      <a:pt x="13295" y="2878"/>
                    </a:cubicBezTo>
                    <a:lnTo>
                      <a:pt x="13358" y="2878"/>
                    </a:lnTo>
                    <a:cubicBezTo>
                      <a:pt x="13383" y="2891"/>
                      <a:pt x="13346" y="2928"/>
                      <a:pt x="13358" y="2928"/>
                    </a:cubicBezTo>
                    <a:cubicBezTo>
                      <a:pt x="13378" y="2935"/>
                      <a:pt x="13399" y="2937"/>
                      <a:pt x="13420" y="2937"/>
                    </a:cubicBezTo>
                    <a:cubicBezTo>
                      <a:pt x="13467" y="2937"/>
                      <a:pt x="13516" y="2926"/>
                      <a:pt x="13562" y="2926"/>
                    </a:cubicBezTo>
                    <a:cubicBezTo>
                      <a:pt x="13574" y="2926"/>
                      <a:pt x="13586" y="2927"/>
                      <a:pt x="13597" y="2928"/>
                    </a:cubicBezTo>
                    <a:cubicBezTo>
                      <a:pt x="13635" y="2941"/>
                      <a:pt x="13836" y="2954"/>
                      <a:pt x="13949" y="2979"/>
                    </a:cubicBezTo>
                    <a:cubicBezTo>
                      <a:pt x="13987" y="2991"/>
                      <a:pt x="13924" y="3029"/>
                      <a:pt x="13949" y="3042"/>
                    </a:cubicBezTo>
                    <a:lnTo>
                      <a:pt x="14188" y="3042"/>
                    </a:lnTo>
                    <a:cubicBezTo>
                      <a:pt x="14225" y="3042"/>
                      <a:pt x="14200" y="3079"/>
                      <a:pt x="14238" y="3092"/>
                    </a:cubicBezTo>
                    <a:cubicBezTo>
                      <a:pt x="14249" y="3094"/>
                      <a:pt x="14261" y="3094"/>
                      <a:pt x="14273" y="3094"/>
                    </a:cubicBezTo>
                    <a:cubicBezTo>
                      <a:pt x="14319" y="3094"/>
                      <a:pt x="14368" y="3083"/>
                      <a:pt x="14415" y="3083"/>
                    </a:cubicBezTo>
                    <a:cubicBezTo>
                      <a:pt x="14436" y="3083"/>
                      <a:pt x="14457" y="3085"/>
                      <a:pt x="14477" y="3092"/>
                    </a:cubicBezTo>
                    <a:cubicBezTo>
                      <a:pt x="14502" y="3092"/>
                      <a:pt x="14439" y="3130"/>
                      <a:pt x="14477" y="3142"/>
                    </a:cubicBezTo>
                    <a:cubicBezTo>
                      <a:pt x="14490" y="3145"/>
                      <a:pt x="14504" y="3146"/>
                      <a:pt x="14519" y="3146"/>
                    </a:cubicBezTo>
                    <a:cubicBezTo>
                      <a:pt x="14560" y="3146"/>
                      <a:pt x="14606" y="3138"/>
                      <a:pt x="14647" y="3138"/>
                    </a:cubicBezTo>
                    <a:cubicBezTo>
                      <a:pt x="14663" y="3138"/>
                      <a:pt x="14677" y="3139"/>
                      <a:pt x="14690" y="3142"/>
                    </a:cubicBezTo>
                    <a:cubicBezTo>
                      <a:pt x="14828" y="3368"/>
                      <a:pt x="15180" y="3431"/>
                      <a:pt x="15356" y="3620"/>
                    </a:cubicBezTo>
                    <a:cubicBezTo>
                      <a:pt x="15359" y="3622"/>
                      <a:pt x="15363" y="3623"/>
                      <a:pt x="15369" y="3623"/>
                    </a:cubicBezTo>
                    <a:cubicBezTo>
                      <a:pt x="15383" y="3623"/>
                      <a:pt x="15405" y="3616"/>
                      <a:pt x="15419" y="3616"/>
                    </a:cubicBezTo>
                    <a:cubicBezTo>
                      <a:pt x="15425" y="3616"/>
                      <a:pt x="15429" y="3617"/>
                      <a:pt x="15432" y="3620"/>
                    </a:cubicBezTo>
                    <a:cubicBezTo>
                      <a:pt x="15469" y="3720"/>
                      <a:pt x="15356" y="3708"/>
                      <a:pt x="15356" y="3733"/>
                    </a:cubicBezTo>
                    <a:cubicBezTo>
                      <a:pt x="15306" y="3833"/>
                      <a:pt x="15331" y="3821"/>
                      <a:pt x="15281" y="3946"/>
                    </a:cubicBezTo>
                    <a:cubicBezTo>
                      <a:pt x="15281" y="3946"/>
                      <a:pt x="14766" y="4147"/>
                      <a:pt x="15205" y="4147"/>
                    </a:cubicBezTo>
                    <a:cubicBezTo>
                      <a:pt x="15381" y="4147"/>
                      <a:pt x="15331" y="4122"/>
                      <a:pt x="15507" y="4097"/>
                    </a:cubicBezTo>
                    <a:lnTo>
                      <a:pt x="15934" y="4097"/>
                    </a:lnTo>
                    <a:cubicBezTo>
                      <a:pt x="15959" y="4097"/>
                      <a:pt x="15922" y="4059"/>
                      <a:pt x="15934" y="4047"/>
                    </a:cubicBezTo>
                    <a:cubicBezTo>
                      <a:pt x="16035" y="4022"/>
                      <a:pt x="16123" y="4009"/>
                      <a:pt x="16236" y="3997"/>
                    </a:cubicBezTo>
                    <a:cubicBezTo>
                      <a:pt x="16487" y="3959"/>
                      <a:pt x="16726" y="3934"/>
                      <a:pt x="16977" y="3909"/>
                    </a:cubicBezTo>
                    <a:lnTo>
                      <a:pt x="17015" y="3896"/>
                    </a:lnTo>
                    <a:cubicBezTo>
                      <a:pt x="17568" y="3833"/>
                      <a:pt x="18121" y="3783"/>
                      <a:pt x="18736" y="3783"/>
                    </a:cubicBezTo>
                    <a:cubicBezTo>
                      <a:pt x="18837" y="3783"/>
                      <a:pt x="19099" y="3761"/>
                      <a:pt x="19282" y="3761"/>
                    </a:cubicBezTo>
                    <a:cubicBezTo>
                      <a:pt x="19373" y="3761"/>
                      <a:pt x="19444" y="3766"/>
                      <a:pt x="19465" y="3783"/>
                    </a:cubicBezTo>
                    <a:cubicBezTo>
                      <a:pt x="19578" y="3871"/>
                      <a:pt x="19289" y="4487"/>
                      <a:pt x="19390" y="4524"/>
                    </a:cubicBezTo>
                    <a:lnTo>
                      <a:pt x="19428" y="4524"/>
                    </a:lnTo>
                    <a:cubicBezTo>
                      <a:pt x="19578" y="4512"/>
                      <a:pt x="20056" y="4436"/>
                      <a:pt x="20131" y="4424"/>
                    </a:cubicBezTo>
                    <a:cubicBezTo>
                      <a:pt x="20158" y="4420"/>
                      <a:pt x="20188" y="4418"/>
                      <a:pt x="20221" y="4418"/>
                    </a:cubicBezTo>
                    <a:cubicBezTo>
                      <a:pt x="20294" y="4418"/>
                      <a:pt x="20377" y="4426"/>
                      <a:pt x="20451" y="4426"/>
                    </a:cubicBezTo>
                    <a:cubicBezTo>
                      <a:pt x="20544" y="4426"/>
                      <a:pt x="20623" y="4414"/>
                      <a:pt x="20646" y="4361"/>
                    </a:cubicBezTo>
                    <a:cubicBezTo>
                      <a:pt x="20703" y="4236"/>
                      <a:pt x="20621" y="4198"/>
                      <a:pt x="20484" y="4198"/>
                    </a:cubicBezTo>
                    <a:cubicBezTo>
                      <a:pt x="20279" y="4198"/>
                      <a:pt x="19952" y="4283"/>
                      <a:pt x="19786" y="4283"/>
                    </a:cubicBezTo>
                    <a:cubicBezTo>
                      <a:pt x="19741" y="4283"/>
                      <a:pt x="19707" y="4276"/>
                      <a:pt x="19691" y="4260"/>
                    </a:cubicBezTo>
                    <a:cubicBezTo>
                      <a:pt x="19654" y="4235"/>
                      <a:pt x="19704" y="4185"/>
                      <a:pt x="19691" y="4147"/>
                    </a:cubicBezTo>
                    <a:cubicBezTo>
                      <a:pt x="19553" y="3821"/>
                      <a:pt x="19578" y="2853"/>
                      <a:pt x="19025" y="2715"/>
                    </a:cubicBezTo>
                    <a:cubicBezTo>
                      <a:pt x="18938" y="2694"/>
                      <a:pt x="18813" y="2687"/>
                      <a:pt x="18677" y="2687"/>
                    </a:cubicBezTo>
                    <a:close/>
                    <a:moveTo>
                      <a:pt x="5366" y="1"/>
                    </a:moveTo>
                    <a:cubicBezTo>
                      <a:pt x="5341" y="1"/>
                      <a:pt x="5329" y="63"/>
                      <a:pt x="5329" y="89"/>
                    </a:cubicBezTo>
                    <a:cubicBezTo>
                      <a:pt x="5291" y="164"/>
                      <a:pt x="5266" y="264"/>
                      <a:pt x="5291" y="327"/>
                    </a:cubicBezTo>
                    <a:lnTo>
                      <a:pt x="5354" y="327"/>
                    </a:lnTo>
                    <a:cubicBezTo>
                      <a:pt x="5429" y="365"/>
                      <a:pt x="5442" y="478"/>
                      <a:pt x="5505" y="541"/>
                    </a:cubicBezTo>
                    <a:cubicBezTo>
                      <a:pt x="5756" y="717"/>
                      <a:pt x="6045" y="918"/>
                      <a:pt x="6309" y="1119"/>
                    </a:cubicBezTo>
                    <a:cubicBezTo>
                      <a:pt x="6334" y="1132"/>
                      <a:pt x="6547" y="1144"/>
                      <a:pt x="6547" y="1157"/>
                    </a:cubicBezTo>
                    <a:cubicBezTo>
                      <a:pt x="6585" y="1194"/>
                      <a:pt x="7151" y="1433"/>
                      <a:pt x="7427" y="1672"/>
                    </a:cubicBezTo>
                    <a:cubicBezTo>
                      <a:pt x="7704" y="1898"/>
                      <a:pt x="7540" y="2087"/>
                      <a:pt x="7264" y="2137"/>
                    </a:cubicBezTo>
                    <a:cubicBezTo>
                      <a:pt x="7184" y="2147"/>
                      <a:pt x="7103" y="2151"/>
                      <a:pt x="7020" y="2151"/>
                    </a:cubicBezTo>
                    <a:cubicBezTo>
                      <a:pt x="6796" y="2151"/>
                      <a:pt x="6563" y="2122"/>
                      <a:pt x="6338" y="2122"/>
                    </a:cubicBezTo>
                    <a:cubicBezTo>
                      <a:pt x="6256" y="2122"/>
                      <a:pt x="6175" y="2126"/>
                      <a:pt x="6095" y="2137"/>
                    </a:cubicBezTo>
                    <a:cubicBezTo>
                      <a:pt x="5907" y="2162"/>
                      <a:pt x="6208" y="2225"/>
                      <a:pt x="6384" y="2288"/>
                    </a:cubicBezTo>
                    <a:cubicBezTo>
                      <a:pt x="6560" y="2350"/>
                      <a:pt x="6799" y="2489"/>
                      <a:pt x="6899" y="2614"/>
                    </a:cubicBezTo>
                    <a:cubicBezTo>
                      <a:pt x="6950" y="2665"/>
                      <a:pt x="6924" y="2778"/>
                      <a:pt x="6975" y="2828"/>
                    </a:cubicBezTo>
                    <a:cubicBezTo>
                      <a:pt x="7000" y="2841"/>
                      <a:pt x="7100" y="2866"/>
                      <a:pt x="7126" y="2878"/>
                    </a:cubicBezTo>
                    <a:cubicBezTo>
                      <a:pt x="7188" y="2916"/>
                      <a:pt x="7226" y="3004"/>
                      <a:pt x="7264" y="3042"/>
                    </a:cubicBezTo>
                    <a:cubicBezTo>
                      <a:pt x="7327" y="3079"/>
                      <a:pt x="7415" y="3029"/>
                      <a:pt x="7415" y="3142"/>
                    </a:cubicBezTo>
                    <a:cubicBezTo>
                      <a:pt x="7415" y="3331"/>
                      <a:pt x="6485" y="3293"/>
                      <a:pt x="6309" y="3305"/>
                    </a:cubicBezTo>
                    <a:cubicBezTo>
                      <a:pt x="6032" y="3318"/>
                      <a:pt x="5819" y="3343"/>
                      <a:pt x="5580" y="3406"/>
                    </a:cubicBezTo>
                    <a:lnTo>
                      <a:pt x="5429" y="3406"/>
                    </a:lnTo>
                    <a:cubicBezTo>
                      <a:pt x="5354" y="3444"/>
                      <a:pt x="5291" y="3532"/>
                      <a:pt x="5216" y="3569"/>
                    </a:cubicBezTo>
                    <a:cubicBezTo>
                      <a:pt x="5002" y="3670"/>
                      <a:pt x="4763" y="3682"/>
                      <a:pt x="4550" y="3783"/>
                    </a:cubicBezTo>
                    <a:cubicBezTo>
                      <a:pt x="4544" y="3785"/>
                      <a:pt x="4537" y="3786"/>
                      <a:pt x="4530" y="3786"/>
                    </a:cubicBezTo>
                    <a:cubicBezTo>
                      <a:pt x="4503" y="3786"/>
                      <a:pt x="4466" y="3774"/>
                      <a:pt x="4440" y="3774"/>
                    </a:cubicBezTo>
                    <a:cubicBezTo>
                      <a:pt x="4428" y="3774"/>
                      <a:pt x="4418" y="3776"/>
                      <a:pt x="4411" y="3783"/>
                    </a:cubicBezTo>
                    <a:cubicBezTo>
                      <a:pt x="4361" y="3808"/>
                      <a:pt x="4374" y="3871"/>
                      <a:pt x="4336" y="3896"/>
                    </a:cubicBezTo>
                    <a:cubicBezTo>
                      <a:pt x="4328" y="3898"/>
                      <a:pt x="4320" y="3899"/>
                      <a:pt x="4312" y="3899"/>
                    </a:cubicBezTo>
                    <a:cubicBezTo>
                      <a:pt x="4281" y="3899"/>
                      <a:pt x="4248" y="3887"/>
                      <a:pt x="4219" y="3887"/>
                    </a:cubicBezTo>
                    <a:cubicBezTo>
                      <a:pt x="4207" y="3887"/>
                      <a:pt x="4195" y="3889"/>
                      <a:pt x="4185" y="3896"/>
                    </a:cubicBezTo>
                    <a:cubicBezTo>
                      <a:pt x="4022" y="3959"/>
                      <a:pt x="3142" y="4286"/>
                      <a:pt x="2753" y="4562"/>
                    </a:cubicBezTo>
                    <a:cubicBezTo>
                      <a:pt x="2589" y="4663"/>
                      <a:pt x="2087" y="4801"/>
                      <a:pt x="2187" y="4864"/>
                    </a:cubicBezTo>
                    <a:cubicBezTo>
                      <a:pt x="2189" y="4864"/>
                      <a:pt x="2192" y="4865"/>
                      <a:pt x="2196" y="4865"/>
                    </a:cubicBezTo>
                    <a:cubicBezTo>
                      <a:pt x="2261" y="4865"/>
                      <a:pt x="2629" y="4787"/>
                      <a:pt x="2714" y="4787"/>
                    </a:cubicBezTo>
                    <a:cubicBezTo>
                      <a:pt x="2720" y="4787"/>
                      <a:pt x="2724" y="4787"/>
                      <a:pt x="2727" y="4788"/>
                    </a:cubicBezTo>
                    <a:cubicBezTo>
                      <a:pt x="2991" y="4776"/>
                      <a:pt x="3494" y="4776"/>
                      <a:pt x="3594" y="4738"/>
                    </a:cubicBezTo>
                    <a:cubicBezTo>
                      <a:pt x="3770" y="4688"/>
                      <a:pt x="4323" y="4512"/>
                      <a:pt x="4411" y="4424"/>
                    </a:cubicBezTo>
                    <a:cubicBezTo>
                      <a:pt x="4526" y="4299"/>
                      <a:pt x="4695" y="4254"/>
                      <a:pt x="4880" y="4254"/>
                    </a:cubicBezTo>
                    <a:cubicBezTo>
                      <a:pt x="5141" y="4254"/>
                      <a:pt x="5435" y="4343"/>
                      <a:pt x="5655" y="4424"/>
                    </a:cubicBezTo>
                    <a:cubicBezTo>
                      <a:pt x="6095" y="4575"/>
                      <a:pt x="6673" y="4625"/>
                      <a:pt x="7126" y="4738"/>
                    </a:cubicBezTo>
                    <a:cubicBezTo>
                      <a:pt x="7427" y="4813"/>
                      <a:pt x="7678" y="4952"/>
                      <a:pt x="8005" y="5002"/>
                    </a:cubicBezTo>
                    <a:cubicBezTo>
                      <a:pt x="8175" y="5033"/>
                      <a:pt x="8339" y="5046"/>
                      <a:pt x="8500" y="5046"/>
                    </a:cubicBezTo>
                    <a:cubicBezTo>
                      <a:pt x="8861" y="5046"/>
                      <a:pt x="9203" y="4980"/>
                      <a:pt x="9551" y="4901"/>
                    </a:cubicBezTo>
                    <a:cubicBezTo>
                      <a:pt x="9569" y="4896"/>
                      <a:pt x="9589" y="4894"/>
                      <a:pt x="9609" y="4894"/>
                    </a:cubicBezTo>
                    <a:cubicBezTo>
                      <a:pt x="9665" y="4894"/>
                      <a:pt x="9725" y="4909"/>
                      <a:pt x="9781" y="4909"/>
                    </a:cubicBezTo>
                    <a:cubicBezTo>
                      <a:pt x="9801" y="4909"/>
                      <a:pt x="9821" y="4907"/>
                      <a:pt x="9840" y="4901"/>
                    </a:cubicBezTo>
                    <a:lnTo>
                      <a:pt x="10066" y="4788"/>
                    </a:lnTo>
                    <a:cubicBezTo>
                      <a:pt x="10382" y="4730"/>
                      <a:pt x="10757" y="4666"/>
                      <a:pt x="11099" y="4666"/>
                    </a:cubicBezTo>
                    <a:cubicBezTo>
                      <a:pt x="11423" y="4666"/>
                      <a:pt x="11717" y="4724"/>
                      <a:pt x="11901" y="4901"/>
                    </a:cubicBezTo>
                    <a:cubicBezTo>
                      <a:pt x="12215" y="5203"/>
                      <a:pt x="12190" y="5643"/>
                      <a:pt x="12479" y="5969"/>
                    </a:cubicBezTo>
                    <a:cubicBezTo>
                      <a:pt x="12554" y="6032"/>
                      <a:pt x="13044" y="6296"/>
                      <a:pt x="12780" y="6334"/>
                    </a:cubicBezTo>
                    <a:cubicBezTo>
                      <a:pt x="12692" y="6351"/>
                      <a:pt x="12594" y="6356"/>
                      <a:pt x="12494" y="6356"/>
                    </a:cubicBezTo>
                    <a:cubicBezTo>
                      <a:pt x="12292" y="6356"/>
                      <a:pt x="12077" y="6334"/>
                      <a:pt x="11901" y="6334"/>
                    </a:cubicBezTo>
                    <a:lnTo>
                      <a:pt x="10506" y="6334"/>
                    </a:lnTo>
                    <a:cubicBezTo>
                      <a:pt x="10321" y="6334"/>
                      <a:pt x="10014" y="6306"/>
                      <a:pt x="9748" y="6306"/>
                    </a:cubicBezTo>
                    <a:cubicBezTo>
                      <a:pt x="9615" y="6306"/>
                      <a:pt x="9492" y="6313"/>
                      <a:pt x="9400" y="6334"/>
                    </a:cubicBezTo>
                    <a:cubicBezTo>
                      <a:pt x="9229" y="6379"/>
                      <a:pt x="9347" y="6385"/>
                      <a:pt x="9452" y="6385"/>
                    </a:cubicBezTo>
                    <a:cubicBezTo>
                      <a:pt x="9493" y="6385"/>
                      <a:pt x="9533" y="6384"/>
                      <a:pt x="9551" y="6384"/>
                    </a:cubicBezTo>
                    <a:cubicBezTo>
                      <a:pt x="9576" y="6397"/>
                      <a:pt x="9526" y="6434"/>
                      <a:pt x="9551" y="6447"/>
                    </a:cubicBezTo>
                    <a:cubicBezTo>
                      <a:pt x="9676" y="6472"/>
                      <a:pt x="9764" y="6447"/>
                      <a:pt x="9915" y="6497"/>
                    </a:cubicBezTo>
                    <a:cubicBezTo>
                      <a:pt x="9926" y="6500"/>
                      <a:pt x="9937" y="6501"/>
                      <a:pt x="9948" y="6501"/>
                    </a:cubicBezTo>
                    <a:cubicBezTo>
                      <a:pt x="9979" y="6501"/>
                      <a:pt x="10012" y="6494"/>
                      <a:pt x="10039" y="6494"/>
                    </a:cubicBezTo>
                    <a:cubicBezTo>
                      <a:pt x="10049" y="6494"/>
                      <a:pt x="10058" y="6495"/>
                      <a:pt x="10066" y="6497"/>
                    </a:cubicBezTo>
                    <a:cubicBezTo>
                      <a:pt x="10368" y="6648"/>
                      <a:pt x="10506" y="6824"/>
                      <a:pt x="10719" y="6975"/>
                    </a:cubicBezTo>
                    <a:cubicBezTo>
                      <a:pt x="10745" y="6987"/>
                      <a:pt x="10694" y="7025"/>
                      <a:pt x="10719" y="7025"/>
                    </a:cubicBezTo>
                    <a:cubicBezTo>
                      <a:pt x="10751" y="7036"/>
                      <a:pt x="10786" y="7039"/>
                      <a:pt x="10823" y="7039"/>
                    </a:cubicBezTo>
                    <a:cubicBezTo>
                      <a:pt x="10900" y="7039"/>
                      <a:pt x="10983" y="7023"/>
                      <a:pt x="11056" y="7023"/>
                    </a:cubicBezTo>
                    <a:cubicBezTo>
                      <a:pt x="11070" y="7023"/>
                      <a:pt x="11083" y="7024"/>
                      <a:pt x="11096" y="7025"/>
                    </a:cubicBezTo>
                    <a:cubicBezTo>
                      <a:pt x="11121" y="7038"/>
                      <a:pt x="11071" y="7075"/>
                      <a:pt x="11096" y="7075"/>
                    </a:cubicBezTo>
                    <a:cubicBezTo>
                      <a:pt x="11144" y="7090"/>
                      <a:pt x="11184" y="7096"/>
                      <a:pt x="11221" y="7096"/>
                    </a:cubicBezTo>
                    <a:cubicBezTo>
                      <a:pt x="11341" y="7096"/>
                      <a:pt x="11418" y="7035"/>
                      <a:pt x="11524" y="7025"/>
                    </a:cubicBezTo>
                    <a:lnTo>
                      <a:pt x="12994" y="7025"/>
                    </a:lnTo>
                    <a:cubicBezTo>
                      <a:pt x="13547" y="7025"/>
                      <a:pt x="14111" y="7008"/>
                      <a:pt x="14671" y="7008"/>
                    </a:cubicBezTo>
                    <a:cubicBezTo>
                      <a:pt x="14951" y="7008"/>
                      <a:pt x="15231" y="7012"/>
                      <a:pt x="15507" y="7025"/>
                    </a:cubicBezTo>
                    <a:cubicBezTo>
                      <a:pt x="15834" y="7050"/>
                      <a:pt x="16098" y="7100"/>
                      <a:pt x="16387" y="7138"/>
                    </a:cubicBezTo>
                    <a:cubicBezTo>
                      <a:pt x="16625" y="7163"/>
                      <a:pt x="16864" y="7176"/>
                      <a:pt x="17115" y="7188"/>
                    </a:cubicBezTo>
                    <a:lnTo>
                      <a:pt x="18875" y="7188"/>
                    </a:lnTo>
                    <a:cubicBezTo>
                      <a:pt x="19151" y="7188"/>
                      <a:pt x="19189" y="7125"/>
                      <a:pt x="19390" y="7075"/>
                    </a:cubicBezTo>
                    <a:cubicBezTo>
                      <a:pt x="19461" y="7063"/>
                      <a:pt x="19570" y="7058"/>
                      <a:pt x="19691" y="7058"/>
                    </a:cubicBezTo>
                    <a:cubicBezTo>
                      <a:pt x="19932" y="7058"/>
                      <a:pt x="20219" y="7075"/>
                      <a:pt x="20345" y="7075"/>
                    </a:cubicBezTo>
                    <a:cubicBezTo>
                      <a:pt x="20634" y="7075"/>
                      <a:pt x="20923" y="7125"/>
                      <a:pt x="21162" y="7138"/>
                    </a:cubicBezTo>
                    <a:cubicBezTo>
                      <a:pt x="21359" y="7146"/>
                      <a:pt x="21560" y="7149"/>
                      <a:pt x="21763" y="7149"/>
                    </a:cubicBezTo>
                    <a:cubicBezTo>
                      <a:pt x="22170" y="7149"/>
                      <a:pt x="22586" y="7138"/>
                      <a:pt x="22996" y="7138"/>
                    </a:cubicBezTo>
                    <a:cubicBezTo>
                      <a:pt x="22820" y="7125"/>
                      <a:pt x="22808" y="7050"/>
                      <a:pt x="22544" y="7025"/>
                    </a:cubicBezTo>
                    <a:cubicBezTo>
                      <a:pt x="22393" y="6937"/>
                      <a:pt x="22180" y="6950"/>
                      <a:pt x="22041" y="6924"/>
                    </a:cubicBezTo>
                    <a:cubicBezTo>
                      <a:pt x="21828" y="6836"/>
                      <a:pt x="21488" y="6698"/>
                      <a:pt x="21225" y="6598"/>
                    </a:cubicBezTo>
                    <a:lnTo>
                      <a:pt x="20898" y="6447"/>
                    </a:lnTo>
                    <a:cubicBezTo>
                      <a:pt x="20927" y="6445"/>
                      <a:pt x="20956" y="6445"/>
                      <a:pt x="20986" y="6445"/>
                    </a:cubicBezTo>
                    <a:cubicBezTo>
                      <a:pt x="21195" y="6445"/>
                      <a:pt x="21444" y="6482"/>
                      <a:pt x="21740" y="6547"/>
                    </a:cubicBezTo>
                    <a:cubicBezTo>
                      <a:pt x="21916" y="6598"/>
                      <a:pt x="22129" y="6686"/>
                      <a:pt x="22330" y="6711"/>
                    </a:cubicBezTo>
                    <a:lnTo>
                      <a:pt x="22695" y="6711"/>
                    </a:lnTo>
                    <a:cubicBezTo>
                      <a:pt x="23115" y="6799"/>
                      <a:pt x="23499" y="6827"/>
                      <a:pt x="23866" y="6827"/>
                    </a:cubicBezTo>
                    <a:cubicBezTo>
                      <a:pt x="24334" y="6827"/>
                      <a:pt x="24776" y="6782"/>
                      <a:pt x="25233" y="6761"/>
                    </a:cubicBezTo>
                    <a:lnTo>
                      <a:pt x="25560" y="6761"/>
                    </a:lnTo>
                    <a:cubicBezTo>
                      <a:pt x="26037" y="6761"/>
                      <a:pt x="26201" y="6912"/>
                      <a:pt x="26515" y="7025"/>
                    </a:cubicBezTo>
                    <a:cubicBezTo>
                      <a:pt x="26658" y="7079"/>
                      <a:pt x="26846" y="7093"/>
                      <a:pt x="27043" y="7093"/>
                    </a:cubicBezTo>
                    <a:cubicBezTo>
                      <a:pt x="27262" y="7093"/>
                      <a:pt x="27492" y="7075"/>
                      <a:pt x="27683" y="7075"/>
                    </a:cubicBezTo>
                    <a:cubicBezTo>
                      <a:pt x="28010" y="7075"/>
                      <a:pt x="28312" y="7050"/>
                      <a:pt x="28576" y="6975"/>
                    </a:cubicBezTo>
                    <a:cubicBezTo>
                      <a:pt x="28839" y="6884"/>
                      <a:pt x="28560" y="6866"/>
                      <a:pt x="28287" y="6866"/>
                    </a:cubicBezTo>
                    <a:cubicBezTo>
                      <a:pt x="28105" y="6866"/>
                      <a:pt x="27925" y="6874"/>
                      <a:pt x="27910" y="6874"/>
                    </a:cubicBezTo>
                    <a:cubicBezTo>
                      <a:pt x="27043" y="6811"/>
                      <a:pt x="26163" y="6635"/>
                      <a:pt x="25334" y="6447"/>
                    </a:cubicBezTo>
                    <a:lnTo>
                      <a:pt x="25258" y="6422"/>
                    </a:lnTo>
                    <a:cubicBezTo>
                      <a:pt x="25070" y="6384"/>
                      <a:pt x="24869" y="6334"/>
                      <a:pt x="24668" y="6334"/>
                    </a:cubicBezTo>
                    <a:cubicBezTo>
                      <a:pt x="24504" y="6334"/>
                      <a:pt x="24404" y="6372"/>
                      <a:pt x="24240" y="6384"/>
                    </a:cubicBezTo>
                    <a:cubicBezTo>
                      <a:pt x="24201" y="6389"/>
                      <a:pt x="24162" y="6392"/>
                      <a:pt x="24125" y="6392"/>
                    </a:cubicBezTo>
                    <a:cubicBezTo>
                      <a:pt x="23887" y="6392"/>
                      <a:pt x="23683" y="6298"/>
                      <a:pt x="23499" y="6233"/>
                    </a:cubicBezTo>
                    <a:cubicBezTo>
                      <a:pt x="22745" y="5957"/>
                      <a:pt x="21790" y="5781"/>
                      <a:pt x="20860" y="5643"/>
                    </a:cubicBezTo>
                    <a:cubicBezTo>
                      <a:pt x="20722" y="5630"/>
                      <a:pt x="20621" y="5630"/>
                      <a:pt x="20496" y="5592"/>
                    </a:cubicBezTo>
                    <a:cubicBezTo>
                      <a:pt x="20471" y="5580"/>
                      <a:pt x="20521" y="5542"/>
                      <a:pt x="20496" y="5542"/>
                    </a:cubicBezTo>
                    <a:cubicBezTo>
                      <a:pt x="20144" y="5479"/>
                      <a:pt x="20056" y="5492"/>
                      <a:pt x="19767" y="5329"/>
                    </a:cubicBezTo>
                    <a:cubicBezTo>
                      <a:pt x="19352" y="5090"/>
                      <a:pt x="18912" y="4776"/>
                      <a:pt x="18510" y="4575"/>
                    </a:cubicBezTo>
                    <a:cubicBezTo>
                      <a:pt x="18397" y="4524"/>
                      <a:pt x="18020" y="4487"/>
                      <a:pt x="17857" y="4474"/>
                    </a:cubicBezTo>
                    <a:cubicBezTo>
                      <a:pt x="17731" y="4462"/>
                      <a:pt x="17606" y="4455"/>
                      <a:pt x="17480" y="4455"/>
                    </a:cubicBezTo>
                    <a:cubicBezTo>
                      <a:pt x="17354" y="4455"/>
                      <a:pt x="17229" y="4462"/>
                      <a:pt x="17103" y="4474"/>
                    </a:cubicBezTo>
                    <a:cubicBezTo>
                      <a:pt x="17065" y="4487"/>
                      <a:pt x="16902" y="4499"/>
                      <a:pt x="16864" y="4512"/>
                    </a:cubicBezTo>
                    <a:lnTo>
                      <a:pt x="16852" y="4512"/>
                    </a:lnTo>
                    <a:cubicBezTo>
                      <a:pt x="16814" y="4512"/>
                      <a:pt x="16789" y="4524"/>
                      <a:pt x="16751" y="4524"/>
                    </a:cubicBezTo>
                    <a:cubicBezTo>
                      <a:pt x="16680" y="4538"/>
                      <a:pt x="16631" y="4540"/>
                      <a:pt x="16589" y="4540"/>
                    </a:cubicBezTo>
                    <a:cubicBezTo>
                      <a:pt x="16576" y="4540"/>
                      <a:pt x="16563" y="4540"/>
                      <a:pt x="16550" y="4540"/>
                    </a:cubicBezTo>
                    <a:cubicBezTo>
                      <a:pt x="16500" y="4540"/>
                      <a:pt x="16456" y="4543"/>
                      <a:pt x="16387" y="4575"/>
                    </a:cubicBezTo>
                    <a:cubicBezTo>
                      <a:pt x="16361" y="4587"/>
                      <a:pt x="16399" y="4625"/>
                      <a:pt x="16387" y="4637"/>
                    </a:cubicBezTo>
                    <a:cubicBezTo>
                      <a:pt x="16364" y="4647"/>
                      <a:pt x="16343" y="4651"/>
                      <a:pt x="16323" y="4651"/>
                    </a:cubicBezTo>
                    <a:cubicBezTo>
                      <a:pt x="16241" y="4651"/>
                      <a:pt x="16181" y="4585"/>
                      <a:pt x="16160" y="4575"/>
                    </a:cubicBezTo>
                    <a:cubicBezTo>
                      <a:pt x="15985" y="4499"/>
                      <a:pt x="15695" y="4474"/>
                      <a:pt x="15507" y="4424"/>
                    </a:cubicBezTo>
                    <a:cubicBezTo>
                      <a:pt x="15293" y="4361"/>
                      <a:pt x="15117" y="4273"/>
                      <a:pt x="14904" y="4210"/>
                    </a:cubicBezTo>
                    <a:cubicBezTo>
                      <a:pt x="14376" y="4034"/>
                      <a:pt x="13760" y="3896"/>
                      <a:pt x="13295" y="3733"/>
                    </a:cubicBezTo>
                    <a:cubicBezTo>
                      <a:pt x="13157" y="3682"/>
                      <a:pt x="12931" y="3620"/>
                      <a:pt x="12994" y="3469"/>
                    </a:cubicBezTo>
                    <a:cubicBezTo>
                      <a:pt x="13019" y="3444"/>
                      <a:pt x="13044" y="3431"/>
                      <a:pt x="12994" y="3356"/>
                    </a:cubicBezTo>
                    <a:cubicBezTo>
                      <a:pt x="12918" y="3180"/>
                      <a:pt x="12453" y="2903"/>
                      <a:pt x="12265" y="2778"/>
                    </a:cubicBezTo>
                    <a:cubicBezTo>
                      <a:pt x="12240" y="2753"/>
                      <a:pt x="12215" y="2677"/>
                      <a:pt x="12190" y="2665"/>
                    </a:cubicBezTo>
                    <a:cubicBezTo>
                      <a:pt x="12114" y="2627"/>
                      <a:pt x="12039" y="2639"/>
                      <a:pt x="11976" y="2614"/>
                    </a:cubicBezTo>
                    <a:cubicBezTo>
                      <a:pt x="11951" y="2602"/>
                      <a:pt x="11813" y="2376"/>
                      <a:pt x="11486" y="2275"/>
                    </a:cubicBezTo>
                    <a:cubicBezTo>
                      <a:pt x="11410" y="2253"/>
                      <a:pt x="11312" y="2249"/>
                      <a:pt x="11208" y="2249"/>
                    </a:cubicBezTo>
                    <a:cubicBezTo>
                      <a:pt x="11166" y="2249"/>
                      <a:pt x="11123" y="2250"/>
                      <a:pt x="11079" y="2250"/>
                    </a:cubicBezTo>
                    <a:cubicBezTo>
                      <a:pt x="10927" y="2250"/>
                      <a:pt x="10770" y="2244"/>
                      <a:pt x="10644" y="2187"/>
                    </a:cubicBezTo>
                    <a:cubicBezTo>
                      <a:pt x="10493" y="2124"/>
                      <a:pt x="10430" y="1898"/>
                      <a:pt x="10280" y="1835"/>
                    </a:cubicBezTo>
                    <a:cubicBezTo>
                      <a:pt x="9739" y="1634"/>
                      <a:pt x="9174" y="1521"/>
                      <a:pt x="9098" y="1496"/>
                    </a:cubicBezTo>
                    <a:cubicBezTo>
                      <a:pt x="8633" y="1320"/>
                      <a:pt x="8219" y="1257"/>
                      <a:pt x="7792" y="1081"/>
                    </a:cubicBezTo>
                    <a:cubicBezTo>
                      <a:pt x="7465" y="956"/>
                      <a:pt x="7138" y="704"/>
                      <a:pt x="6774" y="629"/>
                    </a:cubicBezTo>
                    <a:cubicBezTo>
                      <a:pt x="6133" y="491"/>
                      <a:pt x="5856" y="239"/>
                      <a:pt x="5366" y="1"/>
                    </a:cubicBezTo>
                    <a:close/>
                    <a:moveTo>
                      <a:pt x="23612" y="1810"/>
                    </a:moveTo>
                    <a:cubicBezTo>
                      <a:pt x="23612" y="1898"/>
                      <a:pt x="23788" y="2514"/>
                      <a:pt x="23838" y="2614"/>
                    </a:cubicBezTo>
                    <a:cubicBezTo>
                      <a:pt x="23851" y="2639"/>
                      <a:pt x="23989" y="2765"/>
                      <a:pt x="24027" y="2916"/>
                    </a:cubicBezTo>
                    <a:cubicBezTo>
                      <a:pt x="24039" y="2966"/>
                      <a:pt x="23801" y="3130"/>
                      <a:pt x="23813" y="3180"/>
                    </a:cubicBezTo>
                    <a:cubicBezTo>
                      <a:pt x="23826" y="3243"/>
                      <a:pt x="23964" y="3356"/>
                      <a:pt x="23989" y="3406"/>
                    </a:cubicBezTo>
                    <a:cubicBezTo>
                      <a:pt x="24077" y="3607"/>
                      <a:pt x="24152" y="3569"/>
                      <a:pt x="24115" y="3607"/>
                    </a:cubicBezTo>
                    <a:cubicBezTo>
                      <a:pt x="24052" y="3670"/>
                      <a:pt x="23888" y="3796"/>
                      <a:pt x="23838" y="3833"/>
                    </a:cubicBezTo>
                    <a:cubicBezTo>
                      <a:pt x="24102" y="3833"/>
                      <a:pt x="24265" y="3883"/>
                      <a:pt x="24492" y="3883"/>
                    </a:cubicBezTo>
                    <a:cubicBezTo>
                      <a:pt x="24341" y="3997"/>
                      <a:pt x="24240" y="4034"/>
                      <a:pt x="23976" y="4097"/>
                    </a:cubicBezTo>
                    <a:cubicBezTo>
                      <a:pt x="23964" y="4097"/>
                      <a:pt x="23713" y="4361"/>
                      <a:pt x="23675" y="4374"/>
                    </a:cubicBezTo>
                    <a:cubicBezTo>
                      <a:pt x="23562" y="4399"/>
                      <a:pt x="23185" y="4449"/>
                      <a:pt x="22959" y="4713"/>
                    </a:cubicBezTo>
                    <a:cubicBezTo>
                      <a:pt x="22908" y="4738"/>
                      <a:pt x="22192" y="4864"/>
                      <a:pt x="22142" y="4901"/>
                    </a:cubicBezTo>
                    <a:cubicBezTo>
                      <a:pt x="22104" y="4926"/>
                      <a:pt x="21765" y="4989"/>
                      <a:pt x="21501" y="5102"/>
                    </a:cubicBezTo>
                    <a:cubicBezTo>
                      <a:pt x="21502" y="5103"/>
                      <a:pt x="21505" y="5104"/>
                      <a:pt x="21511" y="5104"/>
                    </a:cubicBezTo>
                    <a:cubicBezTo>
                      <a:pt x="21574" y="5104"/>
                      <a:pt x="21896" y="5051"/>
                      <a:pt x="21985" y="5051"/>
                    </a:cubicBezTo>
                    <a:cubicBezTo>
                      <a:pt x="21993" y="5051"/>
                      <a:pt x="22000" y="5051"/>
                      <a:pt x="22004" y="5052"/>
                    </a:cubicBezTo>
                    <a:cubicBezTo>
                      <a:pt x="22014" y="5055"/>
                      <a:pt x="22025" y="5056"/>
                      <a:pt x="22038" y="5056"/>
                    </a:cubicBezTo>
                    <a:cubicBezTo>
                      <a:pt x="22155" y="5056"/>
                      <a:pt x="22376" y="4963"/>
                      <a:pt x="22443" y="4952"/>
                    </a:cubicBezTo>
                    <a:cubicBezTo>
                      <a:pt x="22783" y="4876"/>
                      <a:pt x="23260" y="4826"/>
                      <a:pt x="23612" y="4788"/>
                    </a:cubicBezTo>
                    <a:cubicBezTo>
                      <a:pt x="23805" y="4772"/>
                      <a:pt x="23990" y="4765"/>
                      <a:pt x="24168" y="4765"/>
                    </a:cubicBezTo>
                    <a:cubicBezTo>
                      <a:pt x="24557" y="4765"/>
                      <a:pt x="24913" y="4799"/>
                      <a:pt x="25258" y="4851"/>
                    </a:cubicBezTo>
                    <a:lnTo>
                      <a:pt x="25296" y="4851"/>
                    </a:lnTo>
                    <a:cubicBezTo>
                      <a:pt x="25761" y="4914"/>
                      <a:pt x="26201" y="5014"/>
                      <a:pt x="26666" y="5115"/>
                    </a:cubicBezTo>
                    <a:cubicBezTo>
                      <a:pt x="26766" y="5128"/>
                      <a:pt x="26854" y="5128"/>
                      <a:pt x="26955" y="5165"/>
                    </a:cubicBezTo>
                    <a:cubicBezTo>
                      <a:pt x="27005" y="5178"/>
                      <a:pt x="27256" y="5366"/>
                      <a:pt x="27319" y="5379"/>
                    </a:cubicBezTo>
                    <a:cubicBezTo>
                      <a:pt x="27438" y="5410"/>
                      <a:pt x="27586" y="5413"/>
                      <a:pt x="27732" y="5413"/>
                    </a:cubicBezTo>
                    <a:cubicBezTo>
                      <a:pt x="27769" y="5413"/>
                      <a:pt x="27805" y="5413"/>
                      <a:pt x="27841" y="5413"/>
                    </a:cubicBezTo>
                    <a:cubicBezTo>
                      <a:pt x="27948" y="5413"/>
                      <a:pt x="28051" y="5415"/>
                      <a:pt x="28136" y="5429"/>
                    </a:cubicBezTo>
                    <a:cubicBezTo>
                      <a:pt x="28450" y="5492"/>
                      <a:pt x="28676" y="5605"/>
                      <a:pt x="29015" y="5643"/>
                    </a:cubicBezTo>
                    <a:cubicBezTo>
                      <a:pt x="29066" y="5655"/>
                      <a:pt x="29757" y="5718"/>
                      <a:pt x="30033" y="5756"/>
                    </a:cubicBezTo>
                    <a:cubicBezTo>
                      <a:pt x="29908" y="5919"/>
                      <a:pt x="29606" y="5982"/>
                      <a:pt x="29531" y="6020"/>
                    </a:cubicBezTo>
                    <a:cubicBezTo>
                      <a:pt x="29405" y="6083"/>
                      <a:pt x="29480" y="6170"/>
                      <a:pt x="29455" y="6284"/>
                    </a:cubicBezTo>
                    <a:cubicBezTo>
                      <a:pt x="29443" y="6346"/>
                      <a:pt x="29267" y="6422"/>
                      <a:pt x="29229" y="6447"/>
                    </a:cubicBezTo>
                    <a:cubicBezTo>
                      <a:pt x="29263" y="6447"/>
                      <a:pt x="29369" y="6453"/>
                      <a:pt x="29447" y="6453"/>
                    </a:cubicBezTo>
                    <a:cubicBezTo>
                      <a:pt x="29486" y="6453"/>
                      <a:pt x="29518" y="6451"/>
                      <a:pt x="29531" y="6447"/>
                    </a:cubicBezTo>
                    <a:cubicBezTo>
                      <a:pt x="29593" y="6397"/>
                      <a:pt x="29732" y="6409"/>
                      <a:pt x="29920" y="6321"/>
                    </a:cubicBezTo>
                    <a:cubicBezTo>
                      <a:pt x="29922" y="6321"/>
                      <a:pt x="29924" y="6321"/>
                      <a:pt x="29926" y="6321"/>
                    </a:cubicBezTo>
                    <a:cubicBezTo>
                      <a:pt x="29986" y="6321"/>
                      <a:pt x="30218" y="6473"/>
                      <a:pt x="30267" y="6473"/>
                    </a:cubicBezTo>
                    <a:cubicBezTo>
                      <a:pt x="30269" y="6473"/>
                      <a:pt x="30271" y="6472"/>
                      <a:pt x="30272" y="6472"/>
                    </a:cubicBezTo>
                    <a:cubicBezTo>
                      <a:pt x="30460" y="6384"/>
                      <a:pt x="30460" y="6020"/>
                      <a:pt x="30473" y="6020"/>
                    </a:cubicBezTo>
                    <a:cubicBezTo>
                      <a:pt x="31403" y="6020"/>
                      <a:pt x="32232" y="6472"/>
                      <a:pt x="33124" y="6598"/>
                    </a:cubicBezTo>
                    <a:cubicBezTo>
                      <a:pt x="33157" y="6604"/>
                      <a:pt x="33190" y="6607"/>
                      <a:pt x="33223" y="6607"/>
                    </a:cubicBezTo>
                    <a:cubicBezTo>
                      <a:pt x="33296" y="6607"/>
                      <a:pt x="33368" y="6595"/>
                      <a:pt x="33437" y="6595"/>
                    </a:cubicBezTo>
                    <a:cubicBezTo>
                      <a:pt x="33455" y="6595"/>
                      <a:pt x="33472" y="6596"/>
                      <a:pt x="33489" y="6598"/>
                    </a:cubicBezTo>
                    <a:cubicBezTo>
                      <a:pt x="33878" y="6673"/>
                      <a:pt x="34318" y="6849"/>
                      <a:pt x="34670" y="6975"/>
                    </a:cubicBezTo>
                    <a:cubicBezTo>
                      <a:pt x="34871" y="7050"/>
                      <a:pt x="34947" y="7038"/>
                      <a:pt x="35185" y="7075"/>
                    </a:cubicBezTo>
                    <a:cubicBezTo>
                      <a:pt x="35650" y="7176"/>
                      <a:pt x="36216" y="7339"/>
                      <a:pt x="36731" y="7339"/>
                    </a:cubicBezTo>
                    <a:cubicBezTo>
                      <a:pt x="36530" y="7201"/>
                      <a:pt x="36417" y="7012"/>
                      <a:pt x="36216" y="6811"/>
                    </a:cubicBezTo>
                    <a:cubicBezTo>
                      <a:pt x="36203" y="6736"/>
                      <a:pt x="35663" y="6346"/>
                      <a:pt x="35550" y="6334"/>
                    </a:cubicBezTo>
                    <a:cubicBezTo>
                      <a:pt x="35525" y="6328"/>
                      <a:pt x="35430" y="6324"/>
                      <a:pt x="35334" y="6324"/>
                    </a:cubicBezTo>
                    <a:cubicBezTo>
                      <a:pt x="35239" y="6324"/>
                      <a:pt x="35141" y="6328"/>
                      <a:pt x="35110" y="6334"/>
                    </a:cubicBezTo>
                    <a:cubicBezTo>
                      <a:pt x="35061" y="6343"/>
                      <a:pt x="35009" y="6346"/>
                      <a:pt x="34956" y="6346"/>
                    </a:cubicBezTo>
                    <a:cubicBezTo>
                      <a:pt x="34828" y="6346"/>
                      <a:pt x="34690" y="6328"/>
                      <a:pt x="34560" y="6328"/>
                    </a:cubicBezTo>
                    <a:cubicBezTo>
                      <a:pt x="34520" y="6328"/>
                      <a:pt x="34481" y="6329"/>
                      <a:pt x="34444" y="6334"/>
                    </a:cubicBezTo>
                    <a:cubicBezTo>
                      <a:pt x="34211" y="6366"/>
                      <a:pt x="33934" y="6486"/>
                      <a:pt x="33680" y="6486"/>
                    </a:cubicBezTo>
                    <a:cubicBezTo>
                      <a:pt x="33632" y="6486"/>
                      <a:pt x="33585" y="6482"/>
                      <a:pt x="33539" y="6472"/>
                    </a:cubicBezTo>
                    <a:cubicBezTo>
                      <a:pt x="33426" y="6447"/>
                      <a:pt x="33363" y="6397"/>
                      <a:pt x="33275" y="6334"/>
                    </a:cubicBezTo>
                    <a:cubicBezTo>
                      <a:pt x="33270" y="6331"/>
                      <a:pt x="33264" y="6330"/>
                      <a:pt x="33258" y="6330"/>
                    </a:cubicBezTo>
                    <a:cubicBezTo>
                      <a:pt x="33241" y="6330"/>
                      <a:pt x="33223" y="6337"/>
                      <a:pt x="33211" y="6337"/>
                    </a:cubicBezTo>
                    <a:cubicBezTo>
                      <a:pt x="33206" y="6337"/>
                      <a:pt x="33202" y="6336"/>
                      <a:pt x="33200" y="6334"/>
                    </a:cubicBezTo>
                    <a:cubicBezTo>
                      <a:pt x="33036" y="6158"/>
                      <a:pt x="32999" y="5995"/>
                      <a:pt x="32773" y="5831"/>
                    </a:cubicBezTo>
                    <a:cubicBezTo>
                      <a:pt x="32660" y="5756"/>
                      <a:pt x="32283" y="5605"/>
                      <a:pt x="32245" y="5592"/>
                    </a:cubicBezTo>
                    <a:cubicBezTo>
                      <a:pt x="32220" y="5580"/>
                      <a:pt x="32270" y="5542"/>
                      <a:pt x="32245" y="5542"/>
                    </a:cubicBezTo>
                    <a:cubicBezTo>
                      <a:pt x="32056" y="5492"/>
                      <a:pt x="31981" y="5530"/>
                      <a:pt x="31805" y="5479"/>
                    </a:cubicBezTo>
                    <a:cubicBezTo>
                      <a:pt x="31579" y="5442"/>
                      <a:pt x="31378" y="5329"/>
                      <a:pt x="31139" y="5266"/>
                    </a:cubicBezTo>
                    <a:cubicBezTo>
                      <a:pt x="31114" y="5266"/>
                      <a:pt x="31164" y="5228"/>
                      <a:pt x="31139" y="5215"/>
                    </a:cubicBezTo>
                    <a:lnTo>
                      <a:pt x="30460" y="5178"/>
                    </a:lnTo>
                    <a:cubicBezTo>
                      <a:pt x="30272" y="5140"/>
                      <a:pt x="30083" y="5052"/>
                      <a:pt x="29895" y="4801"/>
                    </a:cubicBezTo>
                    <a:cubicBezTo>
                      <a:pt x="29707" y="4688"/>
                      <a:pt x="29267" y="4663"/>
                      <a:pt x="28940" y="4575"/>
                    </a:cubicBezTo>
                    <a:lnTo>
                      <a:pt x="27910" y="4097"/>
                    </a:lnTo>
                    <a:cubicBezTo>
                      <a:pt x="27819" y="4058"/>
                      <a:pt x="27726" y="4044"/>
                      <a:pt x="27634" y="4044"/>
                    </a:cubicBezTo>
                    <a:cubicBezTo>
                      <a:pt x="27363" y="4044"/>
                      <a:pt x="27088" y="4167"/>
                      <a:pt x="26830" y="4167"/>
                    </a:cubicBezTo>
                    <a:cubicBezTo>
                      <a:pt x="26774" y="4167"/>
                      <a:pt x="26720" y="4161"/>
                      <a:pt x="26666" y="4147"/>
                    </a:cubicBezTo>
                    <a:cubicBezTo>
                      <a:pt x="26238" y="3896"/>
                      <a:pt x="26351" y="3331"/>
                      <a:pt x="25949" y="3293"/>
                    </a:cubicBezTo>
                    <a:lnTo>
                      <a:pt x="25585" y="3255"/>
                    </a:lnTo>
                    <a:cubicBezTo>
                      <a:pt x="25560" y="3155"/>
                      <a:pt x="25484" y="3054"/>
                      <a:pt x="25271" y="2966"/>
                    </a:cubicBezTo>
                    <a:cubicBezTo>
                      <a:pt x="25202" y="2960"/>
                      <a:pt x="25136" y="2954"/>
                      <a:pt x="25071" y="2954"/>
                    </a:cubicBezTo>
                    <a:cubicBezTo>
                      <a:pt x="25007" y="2954"/>
                      <a:pt x="24944" y="2960"/>
                      <a:pt x="24881" y="2979"/>
                    </a:cubicBezTo>
                    <a:cubicBezTo>
                      <a:pt x="24668" y="2866"/>
                      <a:pt x="24454" y="2727"/>
                      <a:pt x="24240" y="2438"/>
                    </a:cubicBezTo>
                    <a:cubicBezTo>
                      <a:pt x="24190" y="2187"/>
                      <a:pt x="24140" y="1986"/>
                      <a:pt x="24027" y="1973"/>
                    </a:cubicBezTo>
                    <a:lnTo>
                      <a:pt x="23863" y="1999"/>
                    </a:lnTo>
                    <a:lnTo>
                      <a:pt x="23612" y="1810"/>
                    </a:lnTo>
                    <a:close/>
                    <a:moveTo>
                      <a:pt x="45205" y="4507"/>
                    </a:moveTo>
                    <a:cubicBezTo>
                      <a:pt x="45068" y="4507"/>
                      <a:pt x="44975" y="4524"/>
                      <a:pt x="44949" y="4524"/>
                    </a:cubicBezTo>
                    <a:cubicBezTo>
                      <a:pt x="44949" y="4776"/>
                      <a:pt x="45401" y="4926"/>
                      <a:pt x="45640" y="5153"/>
                    </a:cubicBezTo>
                    <a:cubicBezTo>
                      <a:pt x="45866" y="5366"/>
                      <a:pt x="45891" y="5655"/>
                      <a:pt x="45829" y="5693"/>
                    </a:cubicBezTo>
                    <a:cubicBezTo>
                      <a:pt x="45778" y="5743"/>
                      <a:pt x="45803" y="5768"/>
                      <a:pt x="45766" y="5856"/>
                    </a:cubicBezTo>
                    <a:cubicBezTo>
                      <a:pt x="45728" y="5932"/>
                      <a:pt x="45464" y="6083"/>
                      <a:pt x="45389" y="6120"/>
                    </a:cubicBezTo>
                    <a:cubicBezTo>
                      <a:pt x="44610" y="6535"/>
                      <a:pt x="44120" y="6862"/>
                      <a:pt x="44333" y="7025"/>
                    </a:cubicBezTo>
                    <a:cubicBezTo>
                      <a:pt x="44352" y="7034"/>
                      <a:pt x="44378" y="7038"/>
                      <a:pt x="44410" y="7038"/>
                    </a:cubicBezTo>
                    <a:cubicBezTo>
                      <a:pt x="44693" y="7038"/>
                      <a:pt x="45445" y="6712"/>
                      <a:pt x="46055" y="6497"/>
                    </a:cubicBezTo>
                    <a:cubicBezTo>
                      <a:pt x="46206" y="6522"/>
                      <a:pt x="46143" y="6535"/>
                      <a:pt x="46206" y="6598"/>
                    </a:cubicBezTo>
                    <a:cubicBezTo>
                      <a:pt x="46218" y="6623"/>
                      <a:pt x="46331" y="6635"/>
                      <a:pt x="46344" y="6661"/>
                    </a:cubicBezTo>
                    <a:cubicBezTo>
                      <a:pt x="46369" y="6673"/>
                      <a:pt x="46331" y="6711"/>
                      <a:pt x="46344" y="6711"/>
                    </a:cubicBezTo>
                    <a:cubicBezTo>
                      <a:pt x="46570" y="6711"/>
                      <a:pt x="46495" y="6296"/>
                      <a:pt x="46495" y="6284"/>
                    </a:cubicBezTo>
                    <a:cubicBezTo>
                      <a:pt x="46495" y="6158"/>
                      <a:pt x="46922" y="6196"/>
                      <a:pt x="47085" y="6170"/>
                    </a:cubicBezTo>
                    <a:cubicBezTo>
                      <a:pt x="47110" y="6170"/>
                      <a:pt x="47651" y="5869"/>
                      <a:pt x="47877" y="5869"/>
                    </a:cubicBezTo>
                    <a:cubicBezTo>
                      <a:pt x="48040" y="6045"/>
                      <a:pt x="48379" y="6183"/>
                      <a:pt x="48467" y="6372"/>
                    </a:cubicBezTo>
                    <a:cubicBezTo>
                      <a:pt x="48530" y="6497"/>
                      <a:pt x="48166" y="6774"/>
                      <a:pt x="48166" y="6937"/>
                    </a:cubicBezTo>
                    <a:cubicBezTo>
                      <a:pt x="48555" y="7151"/>
                      <a:pt x="48480" y="7427"/>
                      <a:pt x="48493" y="7452"/>
                    </a:cubicBezTo>
                    <a:cubicBezTo>
                      <a:pt x="48518" y="7528"/>
                      <a:pt x="49008" y="7704"/>
                      <a:pt x="49146" y="7716"/>
                    </a:cubicBezTo>
                    <a:cubicBezTo>
                      <a:pt x="49219" y="7727"/>
                      <a:pt x="49463" y="7739"/>
                      <a:pt x="49710" y="7739"/>
                    </a:cubicBezTo>
                    <a:cubicBezTo>
                      <a:pt x="50016" y="7739"/>
                      <a:pt x="50327" y="7721"/>
                      <a:pt x="50327" y="7666"/>
                    </a:cubicBezTo>
                    <a:cubicBezTo>
                      <a:pt x="50327" y="7628"/>
                      <a:pt x="50264" y="7641"/>
                      <a:pt x="50252" y="7616"/>
                    </a:cubicBezTo>
                    <a:cubicBezTo>
                      <a:pt x="50202" y="7528"/>
                      <a:pt x="50252" y="7377"/>
                      <a:pt x="50252" y="7289"/>
                    </a:cubicBezTo>
                    <a:cubicBezTo>
                      <a:pt x="50097" y="7020"/>
                      <a:pt x="50205" y="6641"/>
                      <a:pt x="50466" y="6641"/>
                    </a:cubicBezTo>
                    <a:cubicBezTo>
                      <a:pt x="50522" y="6641"/>
                      <a:pt x="50585" y="6658"/>
                      <a:pt x="50654" y="6698"/>
                    </a:cubicBezTo>
                    <a:cubicBezTo>
                      <a:pt x="50742" y="6698"/>
                      <a:pt x="50918" y="6749"/>
                      <a:pt x="51119" y="6811"/>
                    </a:cubicBezTo>
                    <a:cubicBezTo>
                      <a:pt x="51923" y="7088"/>
                      <a:pt x="53330" y="7666"/>
                      <a:pt x="53330" y="7766"/>
                    </a:cubicBezTo>
                    <a:cubicBezTo>
                      <a:pt x="53104" y="7741"/>
                      <a:pt x="53004" y="7766"/>
                      <a:pt x="52740" y="7653"/>
                    </a:cubicBezTo>
                    <a:cubicBezTo>
                      <a:pt x="52723" y="7655"/>
                      <a:pt x="52706" y="7655"/>
                      <a:pt x="52687" y="7655"/>
                    </a:cubicBezTo>
                    <a:cubicBezTo>
                      <a:pt x="52148" y="7655"/>
                      <a:pt x="50854" y="7137"/>
                      <a:pt x="50817" y="7113"/>
                    </a:cubicBezTo>
                    <a:lnTo>
                      <a:pt x="50817" y="7113"/>
                    </a:lnTo>
                    <a:cubicBezTo>
                      <a:pt x="51094" y="7754"/>
                      <a:pt x="52237" y="8457"/>
                      <a:pt x="52313" y="8457"/>
                    </a:cubicBezTo>
                    <a:cubicBezTo>
                      <a:pt x="52501" y="8508"/>
                      <a:pt x="52577" y="8483"/>
                      <a:pt x="52815" y="8520"/>
                    </a:cubicBezTo>
                    <a:cubicBezTo>
                      <a:pt x="53255" y="8571"/>
                      <a:pt x="53682" y="8734"/>
                      <a:pt x="54147" y="8734"/>
                    </a:cubicBezTo>
                    <a:cubicBezTo>
                      <a:pt x="55052" y="8734"/>
                      <a:pt x="55530" y="9413"/>
                      <a:pt x="56434" y="9475"/>
                    </a:cubicBezTo>
                    <a:cubicBezTo>
                      <a:pt x="56183" y="9098"/>
                      <a:pt x="55442" y="8684"/>
                      <a:pt x="54876" y="8370"/>
                    </a:cubicBezTo>
                    <a:cubicBezTo>
                      <a:pt x="54549" y="8194"/>
                      <a:pt x="54675" y="7879"/>
                      <a:pt x="54260" y="7641"/>
                    </a:cubicBezTo>
                    <a:cubicBezTo>
                      <a:pt x="53582" y="7327"/>
                      <a:pt x="53243" y="6874"/>
                      <a:pt x="52991" y="6774"/>
                    </a:cubicBezTo>
                    <a:cubicBezTo>
                      <a:pt x="52790" y="6698"/>
                      <a:pt x="51722" y="6749"/>
                      <a:pt x="51232" y="6573"/>
                    </a:cubicBezTo>
                    <a:cubicBezTo>
                      <a:pt x="50930" y="6459"/>
                      <a:pt x="50428" y="6434"/>
                      <a:pt x="50189" y="6296"/>
                    </a:cubicBezTo>
                    <a:cubicBezTo>
                      <a:pt x="49762" y="6057"/>
                      <a:pt x="49749" y="5794"/>
                      <a:pt x="49510" y="5630"/>
                    </a:cubicBezTo>
                    <a:cubicBezTo>
                      <a:pt x="48669" y="5479"/>
                      <a:pt x="48681" y="5215"/>
                      <a:pt x="47751" y="5215"/>
                    </a:cubicBezTo>
                    <a:cubicBezTo>
                      <a:pt x="47646" y="5215"/>
                      <a:pt x="47507" y="5220"/>
                      <a:pt x="47352" y="5220"/>
                    </a:cubicBezTo>
                    <a:cubicBezTo>
                      <a:pt x="47042" y="5220"/>
                      <a:pt x="46671" y="5203"/>
                      <a:pt x="46394" y="5102"/>
                    </a:cubicBezTo>
                    <a:cubicBezTo>
                      <a:pt x="46344" y="4864"/>
                      <a:pt x="45954" y="4675"/>
                      <a:pt x="45665" y="4575"/>
                    </a:cubicBezTo>
                    <a:cubicBezTo>
                      <a:pt x="45487" y="4521"/>
                      <a:pt x="45328" y="4507"/>
                      <a:pt x="45205" y="4507"/>
                    </a:cubicBezTo>
                    <a:close/>
                    <a:moveTo>
                      <a:pt x="36944" y="6924"/>
                    </a:moveTo>
                    <a:cubicBezTo>
                      <a:pt x="36919" y="7025"/>
                      <a:pt x="36844" y="7088"/>
                      <a:pt x="36882" y="7188"/>
                    </a:cubicBezTo>
                    <a:cubicBezTo>
                      <a:pt x="36882" y="7201"/>
                      <a:pt x="37183" y="7251"/>
                      <a:pt x="37309" y="7389"/>
                    </a:cubicBezTo>
                    <a:cubicBezTo>
                      <a:pt x="37435" y="7540"/>
                      <a:pt x="37397" y="7779"/>
                      <a:pt x="37460" y="7829"/>
                    </a:cubicBezTo>
                    <a:cubicBezTo>
                      <a:pt x="37573" y="7905"/>
                      <a:pt x="37523" y="8106"/>
                      <a:pt x="37523" y="8244"/>
                    </a:cubicBezTo>
                    <a:cubicBezTo>
                      <a:pt x="37523" y="8282"/>
                      <a:pt x="37510" y="8445"/>
                      <a:pt x="37523" y="8457"/>
                    </a:cubicBezTo>
                    <a:cubicBezTo>
                      <a:pt x="37542" y="8471"/>
                      <a:pt x="37570" y="8476"/>
                      <a:pt x="37602" y="8476"/>
                    </a:cubicBezTo>
                    <a:cubicBezTo>
                      <a:pt x="37718" y="8476"/>
                      <a:pt x="37890" y="8407"/>
                      <a:pt x="37900" y="8407"/>
                    </a:cubicBezTo>
                    <a:cubicBezTo>
                      <a:pt x="38201" y="8357"/>
                      <a:pt x="38226" y="8420"/>
                      <a:pt x="38490" y="8307"/>
                    </a:cubicBezTo>
                    <a:cubicBezTo>
                      <a:pt x="38564" y="8272"/>
                      <a:pt x="38649" y="8265"/>
                      <a:pt x="38737" y="8265"/>
                    </a:cubicBezTo>
                    <a:cubicBezTo>
                      <a:pt x="38802" y="8265"/>
                      <a:pt x="38869" y="8269"/>
                      <a:pt x="38936" y="8269"/>
                    </a:cubicBezTo>
                    <a:cubicBezTo>
                      <a:pt x="39010" y="8269"/>
                      <a:pt x="39084" y="8264"/>
                      <a:pt x="39156" y="8244"/>
                    </a:cubicBezTo>
                    <a:cubicBezTo>
                      <a:pt x="39169" y="8244"/>
                      <a:pt x="39910" y="8043"/>
                      <a:pt x="40036" y="8043"/>
                    </a:cubicBezTo>
                    <a:cubicBezTo>
                      <a:pt x="40121" y="8043"/>
                      <a:pt x="40207" y="8044"/>
                      <a:pt x="40294" y="8044"/>
                    </a:cubicBezTo>
                    <a:cubicBezTo>
                      <a:pt x="40555" y="8044"/>
                      <a:pt x="40821" y="8037"/>
                      <a:pt x="41066" y="7980"/>
                    </a:cubicBezTo>
                    <a:cubicBezTo>
                      <a:pt x="41093" y="7972"/>
                      <a:pt x="41123" y="7968"/>
                      <a:pt x="41152" y="7968"/>
                    </a:cubicBezTo>
                    <a:cubicBezTo>
                      <a:pt x="41219" y="7968"/>
                      <a:pt x="41280" y="7990"/>
                      <a:pt x="41280" y="8043"/>
                    </a:cubicBezTo>
                    <a:cubicBezTo>
                      <a:pt x="41280" y="8118"/>
                      <a:pt x="41192" y="8106"/>
                      <a:pt x="41142" y="8143"/>
                    </a:cubicBezTo>
                    <a:cubicBezTo>
                      <a:pt x="41054" y="8194"/>
                      <a:pt x="40991" y="8307"/>
                      <a:pt x="40915" y="8407"/>
                    </a:cubicBezTo>
                    <a:cubicBezTo>
                      <a:pt x="40777" y="8633"/>
                      <a:pt x="40900" y="8681"/>
                      <a:pt x="41096" y="8681"/>
                    </a:cubicBezTo>
                    <a:cubicBezTo>
                      <a:pt x="41236" y="8681"/>
                      <a:pt x="41414" y="8656"/>
                      <a:pt x="41562" y="8656"/>
                    </a:cubicBezTo>
                    <a:cubicBezTo>
                      <a:pt x="41621" y="8656"/>
                      <a:pt x="41675" y="8660"/>
                      <a:pt x="41720" y="8671"/>
                    </a:cubicBezTo>
                    <a:cubicBezTo>
                      <a:pt x="41770" y="8684"/>
                      <a:pt x="41870" y="8734"/>
                      <a:pt x="42021" y="8734"/>
                    </a:cubicBezTo>
                    <a:cubicBezTo>
                      <a:pt x="42088" y="8734"/>
                      <a:pt x="42183" y="8723"/>
                      <a:pt x="42269" y="8723"/>
                    </a:cubicBezTo>
                    <a:cubicBezTo>
                      <a:pt x="42312" y="8723"/>
                      <a:pt x="42352" y="8726"/>
                      <a:pt x="42386" y="8734"/>
                    </a:cubicBezTo>
                    <a:cubicBezTo>
                      <a:pt x="42474" y="8860"/>
                      <a:pt x="42662" y="8998"/>
                      <a:pt x="42675" y="8998"/>
                    </a:cubicBezTo>
                    <a:cubicBezTo>
                      <a:pt x="42684" y="9000"/>
                      <a:pt x="42694" y="9000"/>
                      <a:pt x="42705" y="9000"/>
                    </a:cubicBezTo>
                    <a:cubicBezTo>
                      <a:pt x="42748" y="9000"/>
                      <a:pt x="42800" y="8989"/>
                      <a:pt x="42845" y="8989"/>
                    </a:cubicBezTo>
                    <a:cubicBezTo>
                      <a:pt x="42865" y="8989"/>
                      <a:pt x="42884" y="8991"/>
                      <a:pt x="42901" y="8998"/>
                    </a:cubicBezTo>
                    <a:cubicBezTo>
                      <a:pt x="43052" y="9048"/>
                      <a:pt x="43190" y="9149"/>
                      <a:pt x="43341" y="9211"/>
                    </a:cubicBezTo>
                    <a:cubicBezTo>
                      <a:pt x="43630" y="9337"/>
                      <a:pt x="43969" y="9387"/>
                      <a:pt x="44258" y="9513"/>
                    </a:cubicBezTo>
                    <a:lnTo>
                      <a:pt x="44296" y="9513"/>
                    </a:lnTo>
                    <a:cubicBezTo>
                      <a:pt x="44296" y="9500"/>
                      <a:pt x="44308" y="9488"/>
                      <a:pt x="44296" y="9475"/>
                    </a:cubicBezTo>
                    <a:cubicBezTo>
                      <a:pt x="44245" y="9438"/>
                      <a:pt x="43906" y="9287"/>
                      <a:pt x="43856" y="9262"/>
                    </a:cubicBezTo>
                    <a:lnTo>
                      <a:pt x="42599" y="8457"/>
                    </a:lnTo>
                    <a:cubicBezTo>
                      <a:pt x="42474" y="8344"/>
                      <a:pt x="42348" y="8319"/>
                      <a:pt x="42235" y="8194"/>
                    </a:cubicBezTo>
                    <a:cubicBezTo>
                      <a:pt x="42021" y="7955"/>
                      <a:pt x="41983" y="7716"/>
                      <a:pt x="41506" y="7716"/>
                    </a:cubicBezTo>
                    <a:cubicBezTo>
                      <a:pt x="41079" y="7716"/>
                      <a:pt x="40815" y="7766"/>
                      <a:pt x="40476" y="7766"/>
                    </a:cubicBezTo>
                    <a:cubicBezTo>
                      <a:pt x="40235" y="7766"/>
                      <a:pt x="40064" y="7897"/>
                      <a:pt x="39824" y="7897"/>
                    </a:cubicBezTo>
                    <a:cubicBezTo>
                      <a:pt x="39776" y="7897"/>
                      <a:pt x="39726" y="7892"/>
                      <a:pt x="39671" y="7879"/>
                    </a:cubicBezTo>
                    <a:cubicBezTo>
                      <a:pt x="39621" y="7867"/>
                      <a:pt x="39571" y="7842"/>
                      <a:pt x="39521" y="7829"/>
                    </a:cubicBezTo>
                    <a:cubicBezTo>
                      <a:pt x="38427" y="7628"/>
                      <a:pt x="37874" y="7201"/>
                      <a:pt x="36944" y="6924"/>
                    </a:cubicBezTo>
                    <a:close/>
                  </a:path>
                </a:pathLst>
              </a:custGeom>
              <a:solidFill>
                <a:srgbClr val="EEEEEE">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0" name="Google Shape;690;p21"/>
            <p:cNvSpPr/>
            <p:nvPr/>
          </p:nvSpPr>
          <p:spPr>
            <a:xfrm>
              <a:off x="-43450" y="4502075"/>
              <a:ext cx="9251209" cy="1137026"/>
            </a:xfrm>
            <a:custGeom>
              <a:avLst/>
              <a:gdLst/>
              <a:ahLst/>
              <a:cxnLst/>
              <a:rect l="l" t="t" r="r" b="b"/>
              <a:pathLst>
                <a:path w="78425" h="14603" extrusionOk="0">
                  <a:moveTo>
                    <a:pt x="76653" y="428"/>
                  </a:moveTo>
                  <a:cubicBezTo>
                    <a:pt x="76652" y="428"/>
                    <a:pt x="76652" y="429"/>
                    <a:pt x="76652" y="429"/>
                  </a:cubicBezTo>
                  <a:lnTo>
                    <a:pt x="76652" y="429"/>
                  </a:lnTo>
                  <a:cubicBezTo>
                    <a:pt x="76652" y="429"/>
                    <a:pt x="76652" y="428"/>
                    <a:pt x="76653" y="428"/>
                  </a:cubicBezTo>
                  <a:close/>
                  <a:moveTo>
                    <a:pt x="34745" y="4336"/>
                  </a:moveTo>
                  <a:cubicBezTo>
                    <a:pt x="34758" y="4336"/>
                    <a:pt x="34770" y="4348"/>
                    <a:pt x="34783" y="4348"/>
                  </a:cubicBezTo>
                  <a:cubicBezTo>
                    <a:pt x="34774" y="4402"/>
                    <a:pt x="34765" y="4461"/>
                    <a:pt x="34765" y="4527"/>
                  </a:cubicBezTo>
                  <a:lnTo>
                    <a:pt x="34765" y="4527"/>
                  </a:lnTo>
                  <a:cubicBezTo>
                    <a:pt x="34758" y="4460"/>
                    <a:pt x="34745" y="4398"/>
                    <a:pt x="34745" y="4336"/>
                  </a:cubicBezTo>
                  <a:close/>
                  <a:moveTo>
                    <a:pt x="34896" y="4386"/>
                  </a:moveTo>
                  <a:lnTo>
                    <a:pt x="34896" y="4386"/>
                  </a:lnTo>
                  <a:cubicBezTo>
                    <a:pt x="34946" y="4399"/>
                    <a:pt x="34997" y="4411"/>
                    <a:pt x="35059" y="4411"/>
                  </a:cubicBezTo>
                  <a:cubicBezTo>
                    <a:pt x="35047" y="4600"/>
                    <a:pt x="35009" y="4839"/>
                    <a:pt x="34971" y="4876"/>
                  </a:cubicBezTo>
                  <a:cubicBezTo>
                    <a:pt x="34997" y="4700"/>
                    <a:pt x="34946" y="4550"/>
                    <a:pt x="34896" y="4386"/>
                  </a:cubicBezTo>
                  <a:close/>
                  <a:moveTo>
                    <a:pt x="72430" y="1"/>
                  </a:moveTo>
                  <a:cubicBezTo>
                    <a:pt x="72204" y="352"/>
                    <a:pt x="72129" y="717"/>
                    <a:pt x="71978" y="1094"/>
                  </a:cubicBezTo>
                  <a:cubicBezTo>
                    <a:pt x="71639" y="805"/>
                    <a:pt x="71501" y="252"/>
                    <a:pt x="71010" y="164"/>
                  </a:cubicBezTo>
                  <a:cubicBezTo>
                    <a:pt x="70998" y="466"/>
                    <a:pt x="70998" y="767"/>
                    <a:pt x="71010" y="1069"/>
                  </a:cubicBezTo>
                  <a:cubicBezTo>
                    <a:pt x="70935" y="893"/>
                    <a:pt x="70696" y="717"/>
                    <a:pt x="70608" y="554"/>
                  </a:cubicBezTo>
                  <a:cubicBezTo>
                    <a:pt x="70181" y="742"/>
                    <a:pt x="70181" y="1132"/>
                    <a:pt x="69892" y="1433"/>
                  </a:cubicBezTo>
                  <a:cubicBezTo>
                    <a:pt x="69817" y="1245"/>
                    <a:pt x="69603" y="1018"/>
                    <a:pt x="69565" y="805"/>
                  </a:cubicBezTo>
                  <a:cubicBezTo>
                    <a:pt x="69515" y="1106"/>
                    <a:pt x="69515" y="1483"/>
                    <a:pt x="69214" y="1722"/>
                  </a:cubicBezTo>
                  <a:cubicBezTo>
                    <a:pt x="69138" y="1571"/>
                    <a:pt x="68887" y="1446"/>
                    <a:pt x="68799" y="1320"/>
                  </a:cubicBezTo>
                  <a:cubicBezTo>
                    <a:pt x="68497" y="1546"/>
                    <a:pt x="68321" y="1873"/>
                    <a:pt x="68120" y="2162"/>
                  </a:cubicBezTo>
                  <a:cubicBezTo>
                    <a:pt x="68070" y="2036"/>
                    <a:pt x="67894" y="1835"/>
                    <a:pt x="67869" y="1672"/>
                  </a:cubicBezTo>
                  <a:cubicBezTo>
                    <a:pt x="67743" y="1911"/>
                    <a:pt x="67643" y="2162"/>
                    <a:pt x="67567" y="2426"/>
                  </a:cubicBezTo>
                  <a:cubicBezTo>
                    <a:pt x="67467" y="2300"/>
                    <a:pt x="67266" y="2300"/>
                    <a:pt x="67165" y="2049"/>
                  </a:cubicBezTo>
                  <a:cubicBezTo>
                    <a:pt x="66813" y="2237"/>
                    <a:pt x="66625" y="2614"/>
                    <a:pt x="66374" y="2878"/>
                  </a:cubicBezTo>
                  <a:cubicBezTo>
                    <a:pt x="66349" y="2690"/>
                    <a:pt x="66223" y="2464"/>
                    <a:pt x="66286" y="2225"/>
                  </a:cubicBezTo>
                  <a:lnTo>
                    <a:pt x="66286" y="2225"/>
                  </a:lnTo>
                  <a:cubicBezTo>
                    <a:pt x="65934" y="2464"/>
                    <a:pt x="65683" y="2778"/>
                    <a:pt x="65469" y="3104"/>
                  </a:cubicBezTo>
                  <a:cubicBezTo>
                    <a:pt x="65582" y="2916"/>
                    <a:pt x="65544" y="2815"/>
                    <a:pt x="65569" y="2589"/>
                  </a:cubicBezTo>
                  <a:lnTo>
                    <a:pt x="65569" y="2589"/>
                  </a:lnTo>
                  <a:cubicBezTo>
                    <a:pt x="65017" y="2803"/>
                    <a:pt x="64979" y="3331"/>
                    <a:pt x="64577" y="3670"/>
                  </a:cubicBezTo>
                  <a:cubicBezTo>
                    <a:pt x="64501" y="3481"/>
                    <a:pt x="64250" y="3192"/>
                    <a:pt x="64200" y="3067"/>
                  </a:cubicBezTo>
                  <a:cubicBezTo>
                    <a:pt x="64049" y="3293"/>
                    <a:pt x="63873" y="3582"/>
                    <a:pt x="63773" y="3783"/>
                  </a:cubicBezTo>
                  <a:cubicBezTo>
                    <a:pt x="63722" y="3670"/>
                    <a:pt x="63597" y="3532"/>
                    <a:pt x="63496" y="3393"/>
                  </a:cubicBezTo>
                  <a:cubicBezTo>
                    <a:pt x="63521" y="3305"/>
                    <a:pt x="63534" y="3218"/>
                    <a:pt x="63509" y="3130"/>
                  </a:cubicBezTo>
                  <a:lnTo>
                    <a:pt x="63509" y="3130"/>
                  </a:lnTo>
                  <a:cubicBezTo>
                    <a:pt x="63471" y="3155"/>
                    <a:pt x="63433" y="3192"/>
                    <a:pt x="63396" y="3230"/>
                  </a:cubicBezTo>
                  <a:cubicBezTo>
                    <a:pt x="63383" y="3218"/>
                    <a:pt x="63383" y="3192"/>
                    <a:pt x="63370" y="3180"/>
                  </a:cubicBezTo>
                  <a:cubicBezTo>
                    <a:pt x="63345" y="3218"/>
                    <a:pt x="63333" y="3255"/>
                    <a:pt x="63308" y="3305"/>
                  </a:cubicBezTo>
                  <a:cubicBezTo>
                    <a:pt x="63295" y="3318"/>
                    <a:pt x="63282" y="3318"/>
                    <a:pt x="63270" y="3331"/>
                  </a:cubicBezTo>
                  <a:cubicBezTo>
                    <a:pt x="63207" y="3268"/>
                    <a:pt x="63194" y="3180"/>
                    <a:pt x="63207" y="3092"/>
                  </a:cubicBezTo>
                  <a:lnTo>
                    <a:pt x="63207" y="3092"/>
                  </a:lnTo>
                  <a:cubicBezTo>
                    <a:pt x="63107" y="3130"/>
                    <a:pt x="63056" y="3243"/>
                    <a:pt x="62981" y="3318"/>
                  </a:cubicBezTo>
                  <a:cubicBezTo>
                    <a:pt x="62981" y="3180"/>
                    <a:pt x="62968" y="3054"/>
                    <a:pt x="62956" y="2928"/>
                  </a:cubicBezTo>
                  <a:cubicBezTo>
                    <a:pt x="62843" y="3092"/>
                    <a:pt x="62679" y="3205"/>
                    <a:pt x="62503" y="3293"/>
                  </a:cubicBezTo>
                  <a:lnTo>
                    <a:pt x="62642" y="3293"/>
                  </a:lnTo>
                  <a:cubicBezTo>
                    <a:pt x="62554" y="3356"/>
                    <a:pt x="62478" y="3406"/>
                    <a:pt x="62415" y="3456"/>
                  </a:cubicBezTo>
                  <a:cubicBezTo>
                    <a:pt x="62390" y="3431"/>
                    <a:pt x="62365" y="3406"/>
                    <a:pt x="62340" y="3368"/>
                  </a:cubicBezTo>
                  <a:cubicBezTo>
                    <a:pt x="62403" y="3343"/>
                    <a:pt x="62453" y="3318"/>
                    <a:pt x="62503" y="3293"/>
                  </a:cubicBezTo>
                  <a:cubicBezTo>
                    <a:pt x="62441" y="3293"/>
                    <a:pt x="62365" y="3293"/>
                    <a:pt x="62290" y="3305"/>
                  </a:cubicBezTo>
                  <a:cubicBezTo>
                    <a:pt x="62252" y="3230"/>
                    <a:pt x="62214" y="3167"/>
                    <a:pt x="62164" y="3117"/>
                  </a:cubicBezTo>
                  <a:cubicBezTo>
                    <a:pt x="62126" y="3180"/>
                    <a:pt x="62089" y="3255"/>
                    <a:pt x="62051" y="3318"/>
                  </a:cubicBezTo>
                  <a:lnTo>
                    <a:pt x="61988" y="3318"/>
                  </a:lnTo>
                  <a:cubicBezTo>
                    <a:pt x="61963" y="3243"/>
                    <a:pt x="61988" y="3155"/>
                    <a:pt x="61925" y="3092"/>
                  </a:cubicBezTo>
                  <a:cubicBezTo>
                    <a:pt x="61825" y="3180"/>
                    <a:pt x="61724" y="3268"/>
                    <a:pt x="61611" y="3368"/>
                  </a:cubicBezTo>
                  <a:cubicBezTo>
                    <a:pt x="61561" y="3368"/>
                    <a:pt x="61498" y="3381"/>
                    <a:pt x="61448" y="3393"/>
                  </a:cubicBezTo>
                  <a:cubicBezTo>
                    <a:pt x="61398" y="3318"/>
                    <a:pt x="61372" y="3243"/>
                    <a:pt x="61360" y="3167"/>
                  </a:cubicBezTo>
                  <a:cubicBezTo>
                    <a:pt x="61322" y="3255"/>
                    <a:pt x="61297" y="3356"/>
                    <a:pt x="61247" y="3431"/>
                  </a:cubicBezTo>
                  <a:lnTo>
                    <a:pt x="61234" y="3444"/>
                  </a:lnTo>
                  <a:cubicBezTo>
                    <a:pt x="61134" y="3393"/>
                    <a:pt x="61109" y="3293"/>
                    <a:pt x="61046" y="3230"/>
                  </a:cubicBezTo>
                  <a:cubicBezTo>
                    <a:pt x="60958" y="3305"/>
                    <a:pt x="60920" y="3406"/>
                    <a:pt x="60920" y="3519"/>
                  </a:cubicBezTo>
                  <a:cubicBezTo>
                    <a:pt x="60907" y="3419"/>
                    <a:pt x="60907" y="3318"/>
                    <a:pt x="60907" y="3205"/>
                  </a:cubicBezTo>
                  <a:cubicBezTo>
                    <a:pt x="60794" y="3318"/>
                    <a:pt x="60732" y="3469"/>
                    <a:pt x="60681" y="3607"/>
                  </a:cubicBezTo>
                  <a:cubicBezTo>
                    <a:pt x="60681" y="3607"/>
                    <a:pt x="60669" y="3607"/>
                    <a:pt x="60656" y="3620"/>
                  </a:cubicBezTo>
                  <a:cubicBezTo>
                    <a:pt x="60606" y="3507"/>
                    <a:pt x="60606" y="3368"/>
                    <a:pt x="60556" y="3255"/>
                  </a:cubicBezTo>
                  <a:cubicBezTo>
                    <a:pt x="60380" y="3393"/>
                    <a:pt x="60241" y="3607"/>
                    <a:pt x="60128" y="3783"/>
                  </a:cubicBezTo>
                  <a:cubicBezTo>
                    <a:pt x="60078" y="3858"/>
                    <a:pt x="59952" y="3984"/>
                    <a:pt x="59952" y="4085"/>
                  </a:cubicBezTo>
                  <a:cubicBezTo>
                    <a:pt x="59940" y="4085"/>
                    <a:pt x="59940" y="4097"/>
                    <a:pt x="59940" y="4097"/>
                  </a:cubicBezTo>
                  <a:cubicBezTo>
                    <a:pt x="59601" y="3971"/>
                    <a:pt x="59714" y="3569"/>
                    <a:pt x="59613" y="3343"/>
                  </a:cubicBezTo>
                  <a:lnTo>
                    <a:pt x="59613" y="3343"/>
                  </a:lnTo>
                  <a:cubicBezTo>
                    <a:pt x="59437" y="3356"/>
                    <a:pt x="59249" y="3720"/>
                    <a:pt x="59161" y="3833"/>
                  </a:cubicBezTo>
                  <a:cubicBezTo>
                    <a:pt x="59136" y="3645"/>
                    <a:pt x="58985" y="3444"/>
                    <a:pt x="58859" y="3293"/>
                  </a:cubicBezTo>
                  <a:cubicBezTo>
                    <a:pt x="58683" y="3456"/>
                    <a:pt x="58746" y="3708"/>
                    <a:pt x="58595" y="3858"/>
                  </a:cubicBezTo>
                  <a:cubicBezTo>
                    <a:pt x="58470" y="3770"/>
                    <a:pt x="58445" y="3607"/>
                    <a:pt x="58407" y="3481"/>
                  </a:cubicBezTo>
                  <a:cubicBezTo>
                    <a:pt x="58256" y="3607"/>
                    <a:pt x="58319" y="3846"/>
                    <a:pt x="58243" y="4009"/>
                  </a:cubicBezTo>
                  <a:cubicBezTo>
                    <a:pt x="58168" y="3871"/>
                    <a:pt x="58231" y="3695"/>
                    <a:pt x="58193" y="3544"/>
                  </a:cubicBezTo>
                  <a:lnTo>
                    <a:pt x="58193" y="3544"/>
                  </a:lnTo>
                  <a:cubicBezTo>
                    <a:pt x="58017" y="3695"/>
                    <a:pt x="57917" y="3934"/>
                    <a:pt x="57804" y="4122"/>
                  </a:cubicBezTo>
                  <a:cubicBezTo>
                    <a:pt x="57716" y="4298"/>
                    <a:pt x="57628" y="4474"/>
                    <a:pt x="57552" y="4650"/>
                  </a:cubicBezTo>
                  <a:cubicBezTo>
                    <a:pt x="57515" y="4637"/>
                    <a:pt x="57490" y="4637"/>
                    <a:pt x="57452" y="4625"/>
                  </a:cubicBezTo>
                  <a:cubicBezTo>
                    <a:pt x="57490" y="4524"/>
                    <a:pt x="57527" y="4424"/>
                    <a:pt x="57540" y="4323"/>
                  </a:cubicBezTo>
                  <a:cubicBezTo>
                    <a:pt x="57590" y="4122"/>
                    <a:pt x="57678" y="3871"/>
                    <a:pt x="57665" y="3670"/>
                  </a:cubicBezTo>
                  <a:lnTo>
                    <a:pt x="57665" y="3670"/>
                  </a:lnTo>
                  <a:cubicBezTo>
                    <a:pt x="57389" y="3884"/>
                    <a:pt x="57113" y="4160"/>
                    <a:pt x="56886" y="4436"/>
                  </a:cubicBezTo>
                  <a:cubicBezTo>
                    <a:pt x="56736" y="4361"/>
                    <a:pt x="56622" y="4286"/>
                    <a:pt x="56597" y="4185"/>
                  </a:cubicBezTo>
                  <a:cubicBezTo>
                    <a:pt x="56535" y="4311"/>
                    <a:pt x="56434" y="4361"/>
                    <a:pt x="56271" y="4462"/>
                  </a:cubicBezTo>
                  <a:cubicBezTo>
                    <a:pt x="56258" y="4273"/>
                    <a:pt x="56057" y="4085"/>
                    <a:pt x="56019" y="3934"/>
                  </a:cubicBezTo>
                  <a:cubicBezTo>
                    <a:pt x="55956" y="4034"/>
                    <a:pt x="55743" y="4160"/>
                    <a:pt x="55667" y="4298"/>
                  </a:cubicBezTo>
                  <a:cubicBezTo>
                    <a:pt x="55517" y="4034"/>
                    <a:pt x="55391" y="3758"/>
                    <a:pt x="55353" y="3481"/>
                  </a:cubicBezTo>
                  <a:cubicBezTo>
                    <a:pt x="55253" y="3695"/>
                    <a:pt x="55064" y="3921"/>
                    <a:pt x="54964" y="4135"/>
                  </a:cubicBezTo>
                  <a:cubicBezTo>
                    <a:pt x="54838" y="3858"/>
                    <a:pt x="54712" y="3582"/>
                    <a:pt x="54537" y="3331"/>
                  </a:cubicBezTo>
                  <a:cubicBezTo>
                    <a:pt x="54386" y="3544"/>
                    <a:pt x="54147" y="3695"/>
                    <a:pt x="54021" y="3921"/>
                  </a:cubicBezTo>
                  <a:cubicBezTo>
                    <a:pt x="53669" y="3620"/>
                    <a:pt x="53707" y="3079"/>
                    <a:pt x="53519" y="2677"/>
                  </a:cubicBezTo>
                  <a:cubicBezTo>
                    <a:pt x="53393" y="2815"/>
                    <a:pt x="53205" y="2841"/>
                    <a:pt x="53142" y="3117"/>
                  </a:cubicBezTo>
                  <a:cubicBezTo>
                    <a:pt x="52991" y="2828"/>
                    <a:pt x="52790" y="2539"/>
                    <a:pt x="52539" y="2363"/>
                  </a:cubicBezTo>
                  <a:cubicBezTo>
                    <a:pt x="52413" y="2589"/>
                    <a:pt x="52338" y="2866"/>
                    <a:pt x="52312" y="3130"/>
                  </a:cubicBezTo>
                  <a:cubicBezTo>
                    <a:pt x="51885" y="3042"/>
                    <a:pt x="51609" y="2639"/>
                    <a:pt x="51332" y="2363"/>
                  </a:cubicBezTo>
                  <a:cubicBezTo>
                    <a:pt x="50629" y="2627"/>
                    <a:pt x="50817" y="3494"/>
                    <a:pt x="50453" y="3921"/>
                  </a:cubicBezTo>
                  <a:cubicBezTo>
                    <a:pt x="50327" y="3670"/>
                    <a:pt x="50289" y="3419"/>
                    <a:pt x="50302" y="3142"/>
                  </a:cubicBezTo>
                  <a:lnTo>
                    <a:pt x="50302" y="3142"/>
                  </a:lnTo>
                  <a:cubicBezTo>
                    <a:pt x="49875" y="3569"/>
                    <a:pt x="49661" y="4185"/>
                    <a:pt x="49322" y="4688"/>
                  </a:cubicBezTo>
                  <a:cubicBezTo>
                    <a:pt x="49372" y="4411"/>
                    <a:pt x="49297" y="4185"/>
                    <a:pt x="49196" y="3934"/>
                  </a:cubicBezTo>
                  <a:cubicBezTo>
                    <a:pt x="49133" y="4059"/>
                    <a:pt x="48869" y="4210"/>
                    <a:pt x="48794" y="4386"/>
                  </a:cubicBezTo>
                  <a:cubicBezTo>
                    <a:pt x="48480" y="4235"/>
                    <a:pt x="48241" y="3971"/>
                    <a:pt x="48090" y="3695"/>
                  </a:cubicBezTo>
                  <a:cubicBezTo>
                    <a:pt x="47814" y="3997"/>
                    <a:pt x="47738" y="4487"/>
                    <a:pt x="47537" y="4788"/>
                  </a:cubicBezTo>
                  <a:cubicBezTo>
                    <a:pt x="47525" y="4499"/>
                    <a:pt x="47525" y="4210"/>
                    <a:pt x="47500" y="3921"/>
                  </a:cubicBezTo>
                  <a:cubicBezTo>
                    <a:pt x="47185" y="4147"/>
                    <a:pt x="46959" y="4524"/>
                    <a:pt x="46633" y="4751"/>
                  </a:cubicBezTo>
                  <a:cubicBezTo>
                    <a:pt x="46507" y="4575"/>
                    <a:pt x="46369" y="4449"/>
                    <a:pt x="46331" y="4273"/>
                  </a:cubicBezTo>
                  <a:cubicBezTo>
                    <a:pt x="46318" y="4386"/>
                    <a:pt x="46293" y="4512"/>
                    <a:pt x="46293" y="4625"/>
                  </a:cubicBezTo>
                  <a:cubicBezTo>
                    <a:pt x="46126" y="4496"/>
                    <a:pt x="45918" y="4403"/>
                    <a:pt x="45742" y="4403"/>
                  </a:cubicBezTo>
                  <a:cubicBezTo>
                    <a:pt x="45576" y="4403"/>
                    <a:pt x="45437" y="4486"/>
                    <a:pt x="45389" y="4700"/>
                  </a:cubicBezTo>
                  <a:cubicBezTo>
                    <a:pt x="45338" y="4625"/>
                    <a:pt x="45187" y="4550"/>
                    <a:pt x="45137" y="4424"/>
                  </a:cubicBezTo>
                  <a:cubicBezTo>
                    <a:pt x="44974" y="4650"/>
                    <a:pt x="44697" y="4738"/>
                    <a:pt x="44521" y="4851"/>
                  </a:cubicBezTo>
                  <a:cubicBezTo>
                    <a:pt x="44559" y="4675"/>
                    <a:pt x="44446" y="4436"/>
                    <a:pt x="44484" y="4248"/>
                  </a:cubicBezTo>
                  <a:lnTo>
                    <a:pt x="44484" y="4248"/>
                  </a:lnTo>
                  <a:cubicBezTo>
                    <a:pt x="44333" y="4386"/>
                    <a:pt x="44044" y="4537"/>
                    <a:pt x="43931" y="4700"/>
                  </a:cubicBezTo>
                  <a:cubicBezTo>
                    <a:pt x="43943" y="4298"/>
                    <a:pt x="43818" y="3921"/>
                    <a:pt x="43680" y="3532"/>
                  </a:cubicBezTo>
                  <a:cubicBezTo>
                    <a:pt x="43583" y="3689"/>
                    <a:pt x="43405" y="3915"/>
                    <a:pt x="43324" y="4111"/>
                  </a:cubicBezTo>
                  <a:lnTo>
                    <a:pt x="43324" y="4111"/>
                  </a:lnTo>
                  <a:cubicBezTo>
                    <a:pt x="43400" y="3909"/>
                    <a:pt x="43366" y="3749"/>
                    <a:pt x="43391" y="3532"/>
                  </a:cubicBezTo>
                  <a:lnTo>
                    <a:pt x="43391" y="3532"/>
                  </a:lnTo>
                  <a:cubicBezTo>
                    <a:pt x="42963" y="3733"/>
                    <a:pt x="42775" y="4147"/>
                    <a:pt x="42674" y="4524"/>
                  </a:cubicBezTo>
                  <a:cubicBezTo>
                    <a:pt x="42624" y="4348"/>
                    <a:pt x="42398" y="4198"/>
                    <a:pt x="42322" y="4085"/>
                  </a:cubicBezTo>
                  <a:cubicBezTo>
                    <a:pt x="42096" y="4336"/>
                    <a:pt x="41920" y="4600"/>
                    <a:pt x="41719" y="4839"/>
                  </a:cubicBezTo>
                  <a:cubicBezTo>
                    <a:pt x="41631" y="4663"/>
                    <a:pt x="41430" y="4550"/>
                    <a:pt x="41367" y="4336"/>
                  </a:cubicBezTo>
                  <a:cubicBezTo>
                    <a:pt x="41317" y="4487"/>
                    <a:pt x="41129" y="4637"/>
                    <a:pt x="41066" y="4776"/>
                  </a:cubicBezTo>
                  <a:cubicBezTo>
                    <a:pt x="41028" y="4713"/>
                    <a:pt x="40852" y="4600"/>
                    <a:pt x="40789" y="4499"/>
                  </a:cubicBezTo>
                  <a:cubicBezTo>
                    <a:pt x="40613" y="4700"/>
                    <a:pt x="40350" y="4914"/>
                    <a:pt x="40211" y="5090"/>
                  </a:cubicBezTo>
                  <a:cubicBezTo>
                    <a:pt x="40211" y="4839"/>
                    <a:pt x="40086" y="4713"/>
                    <a:pt x="40010" y="4562"/>
                  </a:cubicBezTo>
                  <a:cubicBezTo>
                    <a:pt x="39947" y="4801"/>
                    <a:pt x="39822" y="5002"/>
                    <a:pt x="39772" y="5253"/>
                  </a:cubicBezTo>
                  <a:cubicBezTo>
                    <a:pt x="39420" y="4989"/>
                    <a:pt x="39571" y="4575"/>
                    <a:pt x="39194" y="4311"/>
                  </a:cubicBezTo>
                  <a:cubicBezTo>
                    <a:pt x="38942" y="4499"/>
                    <a:pt x="38867" y="4801"/>
                    <a:pt x="38867" y="5090"/>
                  </a:cubicBezTo>
                  <a:cubicBezTo>
                    <a:pt x="38590" y="4926"/>
                    <a:pt x="38414" y="4688"/>
                    <a:pt x="38314" y="4424"/>
                  </a:cubicBezTo>
                  <a:cubicBezTo>
                    <a:pt x="38213" y="4591"/>
                    <a:pt x="38083" y="4759"/>
                    <a:pt x="38002" y="4936"/>
                  </a:cubicBezTo>
                  <a:lnTo>
                    <a:pt x="38002" y="4936"/>
                  </a:lnTo>
                  <a:cubicBezTo>
                    <a:pt x="38090" y="4708"/>
                    <a:pt x="38097" y="4490"/>
                    <a:pt x="38063" y="4260"/>
                  </a:cubicBezTo>
                  <a:lnTo>
                    <a:pt x="38063" y="4260"/>
                  </a:lnTo>
                  <a:cubicBezTo>
                    <a:pt x="37786" y="4499"/>
                    <a:pt x="37510" y="4763"/>
                    <a:pt x="37371" y="5077"/>
                  </a:cubicBezTo>
                  <a:cubicBezTo>
                    <a:pt x="37397" y="4801"/>
                    <a:pt x="37384" y="4524"/>
                    <a:pt x="37359" y="4248"/>
                  </a:cubicBezTo>
                  <a:cubicBezTo>
                    <a:pt x="37145" y="4449"/>
                    <a:pt x="37032" y="4788"/>
                    <a:pt x="36907" y="5014"/>
                  </a:cubicBezTo>
                  <a:cubicBezTo>
                    <a:pt x="36844" y="4801"/>
                    <a:pt x="36668" y="4562"/>
                    <a:pt x="36605" y="4399"/>
                  </a:cubicBezTo>
                  <a:cubicBezTo>
                    <a:pt x="36567" y="4650"/>
                    <a:pt x="36454" y="4851"/>
                    <a:pt x="36379" y="5077"/>
                  </a:cubicBezTo>
                  <a:cubicBezTo>
                    <a:pt x="36416" y="4788"/>
                    <a:pt x="36316" y="4537"/>
                    <a:pt x="36077" y="4336"/>
                  </a:cubicBezTo>
                  <a:cubicBezTo>
                    <a:pt x="36014" y="4524"/>
                    <a:pt x="35813" y="4713"/>
                    <a:pt x="35801" y="4926"/>
                  </a:cubicBezTo>
                  <a:cubicBezTo>
                    <a:pt x="35637" y="4663"/>
                    <a:pt x="35512" y="4386"/>
                    <a:pt x="35373" y="4110"/>
                  </a:cubicBezTo>
                  <a:cubicBezTo>
                    <a:pt x="35348" y="4286"/>
                    <a:pt x="35260" y="4474"/>
                    <a:pt x="35273" y="4688"/>
                  </a:cubicBezTo>
                  <a:cubicBezTo>
                    <a:pt x="35185" y="4449"/>
                    <a:pt x="35034" y="4248"/>
                    <a:pt x="34871" y="4034"/>
                  </a:cubicBezTo>
                  <a:cubicBezTo>
                    <a:pt x="34858" y="4110"/>
                    <a:pt x="34833" y="4185"/>
                    <a:pt x="34808" y="4248"/>
                  </a:cubicBezTo>
                  <a:cubicBezTo>
                    <a:pt x="34796" y="4248"/>
                    <a:pt x="34785" y="4247"/>
                    <a:pt x="34774" y="4247"/>
                  </a:cubicBezTo>
                  <a:cubicBezTo>
                    <a:pt x="34378" y="4247"/>
                    <a:pt x="34113" y="4458"/>
                    <a:pt x="33966" y="4763"/>
                  </a:cubicBezTo>
                  <a:cubicBezTo>
                    <a:pt x="33979" y="4713"/>
                    <a:pt x="33979" y="4612"/>
                    <a:pt x="33979" y="4550"/>
                  </a:cubicBezTo>
                  <a:lnTo>
                    <a:pt x="33979" y="4550"/>
                  </a:lnTo>
                  <a:cubicBezTo>
                    <a:pt x="33979" y="4575"/>
                    <a:pt x="33966" y="4600"/>
                    <a:pt x="33954" y="4612"/>
                  </a:cubicBezTo>
                  <a:cubicBezTo>
                    <a:pt x="33828" y="4688"/>
                    <a:pt x="33690" y="4663"/>
                    <a:pt x="33564" y="4763"/>
                  </a:cubicBezTo>
                  <a:cubicBezTo>
                    <a:pt x="33526" y="4487"/>
                    <a:pt x="33363" y="4248"/>
                    <a:pt x="33086" y="4173"/>
                  </a:cubicBezTo>
                  <a:cubicBezTo>
                    <a:pt x="33074" y="4336"/>
                    <a:pt x="32986" y="4449"/>
                    <a:pt x="32973" y="4600"/>
                  </a:cubicBezTo>
                  <a:cubicBezTo>
                    <a:pt x="32885" y="4386"/>
                    <a:pt x="32684" y="4110"/>
                    <a:pt x="32584" y="3934"/>
                  </a:cubicBezTo>
                  <a:cubicBezTo>
                    <a:pt x="32559" y="4047"/>
                    <a:pt x="32496" y="4173"/>
                    <a:pt x="32458" y="4286"/>
                  </a:cubicBezTo>
                  <a:cubicBezTo>
                    <a:pt x="32420" y="4072"/>
                    <a:pt x="32245" y="3846"/>
                    <a:pt x="32144" y="3620"/>
                  </a:cubicBezTo>
                  <a:cubicBezTo>
                    <a:pt x="32056" y="3708"/>
                    <a:pt x="31855" y="3783"/>
                    <a:pt x="31767" y="3896"/>
                  </a:cubicBezTo>
                  <a:cubicBezTo>
                    <a:pt x="31692" y="3670"/>
                    <a:pt x="31503" y="3406"/>
                    <a:pt x="31378" y="3218"/>
                  </a:cubicBezTo>
                  <a:cubicBezTo>
                    <a:pt x="31365" y="3331"/>
                    <a:pt x="31315" y="3419"/>
                    <a:pt x="31290" y="3507"/>
                  </a:cubicBezTo>
                  <a:cubicBezTo>
                    <a:pt x="31227" y="3331"/>
                    <a:pt x="31051" y="3230"/>
                    <a:pt x="30963" y="3067"/>
                  </a:cubicBezTo>
                  <a:cubicBezTo>
                    <a:pt x="30875" y="3155"/>
                    <a:pt x="30573" y="3268"/>
                    <a:pt x="30485" y="3368"/>
                  </a:cubicBezTo>
                  <a:cubicBezTo>
                    <a:pt x="30423" y="3205"/>
                    <a:pt x="30234" y="3054"/>
                    <a:pt x="30184" y="2928"/>
                  </a:cubicBezTo>
                  <a:cubicBezTo>
                    <a:pt x="30133" y="3029"/>
                    <a:pt x="30020" y="3155"/>
                    <a:pt x="29983" y="3268"/>
                  </a:cubicBezTo>
                  <a:cubicBezTo>
                    <a:pt x="29669" y="2790"/>
                    <a:pt x="29392" y="2200"/>
                    <a:pt x="28977" y="1747"/>
                  </a:cubicBezTo>
                  <a:cubicBezTo>
                    <a:pt x="28952" y="1873"/>
                    <a:pt x="28877" y="1961"/>
                    <a:pt x="28852" y="2087"/>
                  </a:cubicBezTo>
                  <a:cubicBezTo>
                    <a:pt x="28651" y="1886"/>
                    <a:pt x="28450" y="1609"/>
                    <a:pt x="28274" y="1421"/>
                  </a:cubicBezTo>
                  <a:lnTo>
                    <a:pt x="28274" y="1421"/>
                  </a:lnTo>
                  <a:cubicBezTo>
                    <a:pt x="28236" y="1848"/>
                    <a:pt x="28324" y="2313"/>
                    <a:pt x="28148" y="2727"/>
                  </a:cubicBezTo>
                  <a:cubicBezTo>
                    <a:pt x="28098" y="2451"/>
                    <a:pt x="27909" y="2313"/>
                    <a:pt x="27771" y="2124"/>
                  </a:cubicBezTo>
                  <a:cubicBezTo>
                    <a:pt x="27721" y="2263"/>
                    <a:pt x="27583" y="2413"/>
                    <a:pt x="27545" y="2564"/>
                  </a:cubicBezTo>
                  <a:cubicBezTo>
                    <a:pt x="27520" y="2350"/>
                    <a:pt x="27319" y="2162"/>
                    <a:pt x="27243" y="1986"/>
                  </a:cubicBezTo>
                  <a:cubicBezTo>
                    <a:pt x="27155" y="2149"/>
                    <a:pt x="26917" y="2300"/>
                    <a:pt x="26841" y="2476"/>
                  </a:cubicBezTo>
                  <a:cubicBezTo>
                    <a:pt x="26716" y="2061"/>
                    <a:pt x="26577" y="1634"/>
                    <a:pt x="26263" y="1282"/>
                  </a:cubicBezTo>
                  <a:cubicBezTo>
                    <a:pt x="26112" y="1534"/>
                    <a:pt x="26050" y="1823"/>
                    <a:pt x="25924" y="2087"/>
                  </a:cubicBezTo>
                  <a:cubicBezTo>
                    <a:pt x="25849" y="1936"/>
                    <a:pt x="25610" y="1697"/>
                    <a:pt x="25559" y="1571"/>
                  </a:cubicBezTo>
                  <a:cubicBezTo>
                    <a:pt x="25459" y="1860"/>
                    <a:pt x="25346" y="2187"/>
                    <a:pt x="25321" y="2489"/>
                  </a:cubicBezTo>
                  <a:cubicBezTo>
                    <a:pt x="25183" y="2237"/>
                    <a:pt x="25019" y="1999"/>
                    <a:pt x="24856" y="1747"/>
                  </a:cubicBezTo>
                  <a:cubicBezTo>
                    <a:pt x="24655" y="1973"/>
                    <a:pt x="24592" y="2275"/>
                    <a:pt x="24642" y="2564"/>
                  </a:cubicBezTo>
                  <a:cubicBezTo>
                    <a:pt x="24529" y="2250"/>
                    <a:pt x="24441" y="1961"/>
                    <a:pt x="24265" y="1672"/>
                  </a:cubicBezTo>
                  <a:cubicBezTo>
                    <a:pt x="24202" y="1873"/>
                    <a:pt x="24039" y="2049"/>
                    <a:pt x="24014" y="2263"/>
                  </a:cubicBezTo>
                  <a:cubicBezTo>
                    <a:pt x="23800" y="2074"/>
                    <a:pt x="23687" y="1710"/>
                    <a:pt x="23549" y="1496"/>
                  </a:cubicBezTo>
                  <a:lnTo>
                    <a:pt x="23549" y="1496"/>
                  </a:lnTo>
                  <a:cubicBezTo>
                    <a:pt x="23562" y="1659"/>
                    <a:pt x="23511" y="1860"/>
                    <a:pt x="23511" y="2011"/>
                  </a:cubicBezTo>
                  <a:cubicBezTo>
                    <a:pt x="23461" y="1823"/>
                    <a:pt x="23285" y="1622"/>
                    <a:pt x="23210" y="1421"/>
                  </a:cubicBezTo>
                  <a:cubicBezTo>
                    <a:pt x="23046" y="1559"/>
                    <a:pt x="22757" y="1672"/>
                    <a:pt x="22644" y="1873"/>
                  </a:cubicBezTo>
                  <a:cubicBezTo>
                    <a:pt x="22657" y="1634"/>
                    <a:pt x="22544" y="1421"/>
                    <a:pt x="22531" y="1194"/>
                  </a:cubicBezTo>
                  <a:cubicBezTo>
                    <a:pt x="22456" y="1446"/>
                    <a:pt x="22355" y="1597"/>
                    <a:pt x="22330" y="1848"/>
                  </a:cubicBezTo>
                  <a:cubicBezTo>
                    <a:pt x="22217" y="1383"/>
                    <a:pt x="22016" y="993"/>
                    <a:pt x="21413" y="729"/>
                  </a:cubicBezTo>
                  <a:lnTo>
                    <a:pt x="21413" y="729"/>
                  </a:lnTo>
                  <a:cubicBezTo>
                    <a:pt x="21476" y="1056"/>
                    <a:pt x="21413" y="1395"/>
                    <a:pt x="21325" y="1697"/>
                  </a:cubicBezTo>
                  <a:cubicBezTo>
                    <a:pt x="21149" y="1408"/>
                    <a:pt x="21023" y="1069"/>
                    <a:pt x="20923" y="729"/>
                  </a:cubicBezTo>
                  <a:cubicBezTo>
                    <a:pt x="20835" y="1044"/>
                    <a:pt x="20722" y="1383"/>
                    <a:pt x="20621" y="1697"/>
                  </a:cubicBezTo>
                  <a:cubicBezTo>
                    <a:pt x="20583" y="1446"/>
                    <a:pt x="20521" y="1207"/>
                    <a:pt x="20495" y="943"/>
                  </a:cubicBezTo>
                  <a:cubicBezTo>
                    <a:pt x="20106" y="1182"/>
                    <a:pt x="19955" y="1584"/>
                    <a:pt x="19741" y="1936"/>
                  </a:cubicBezTo>
                  <a:cubicBezTo>
                    <a:pt x="19754" y="1634"/>
                    <a:pt x="19754" y="1295"/>
                    <a:pt x="19591" y="1018"/>
                  </a:cubicBezTo>
                  <a:cubicBezTo>
                    <a:pt x="19364" y="1245"/>
                    <a:pt x="19189" y="1584"/>
                    <a:pt x="19013" y="1860"/>
                  </a:cubicBezTo>
                  <a:cubicBezTo>
                    <a:pt x="18988" y="1659"/>
                    <a:pt x="18912" y="1534"/>
                    <a:pt x="18849" y="1370"/>
                  </a:cubicBezTo>
                  <a:lnTo>
                    <a:pt x="18849" y="1370"/>
                  </a:lnTo>
                  <a:cubicBezTo>
                    <a:pt x="18988" y="1798"/>
                    <a:pt x="18786" y="2325"/>
                    <a:pt x="18485" y="2715"/>
                  </a:cubicBezTo>
                  <a:cubicBezTo>
                    <a:pt x="18296" y="2464"/>
                    <a:pt x="18183" y="2187"/>
                    <a:pt x="18095" y="1886"/>
                  </a:cubicBezTo>
                  <a:cubicBezTo>
                    <a:pt x="17894" y="2087"/>
                    <a:pt x="17756" y="2363"/>
                    <a:pt x="17605" y="2639"/>
                  </a:cubicBezTo>
                  <a:cubicBezTo>
                    <a:pt x="17442" y="2350"/>
                    <a:pt x="17341" y="1973"/>
                    <a:pt x="17128" y="1735"/>
                  </a:cubicBezTo>
                  <a:cubicBezTo>
                    <a:pt x="17077" y="1961"/>
                    <a:pt x="16927" y="2112"/>
                    <a:pt x="16826" y="2325"/>
                  </a:cubicBezTo>
                  <a:cubicBezTo>
                    <a:pt x="16738" y="2024"/>
                    <a:pt x="16512" y="1747"/>
                    <a:pt x="16399" y="1433"/>
                  </a:cubicBezTo>
                  <a:cubicBezTo>
                    <a:pt x="16399" y="1710"/>
                    <a:pt x="16311" y="1986"/>
                    <a:pt x="16198" y="2250"/>
                  </a:cubicBezTo>
                  <a:cubicBezTo>
                    <a:pt x="16210" y="2024"/>
                    <a:pt x="16060" y="1785"/>
                    <a:pt x="15884" y="1571"/>
                  </a:cubicBezTo>
                  <a:cubicBezTo>
                    <a:pt x="15683" y="1810"/>
                    <a:pt x="15519" y="2187"/>
                    <a:pt x="15431" y="2489"/>
                  </a:cubicBezTo>
                  <a:cubicBezTo>
                    <a:pt x="15419" y="2325"/>
                    <a:pt x="15318" y="2187"/>
                    <a:pt x="15281" y="2061"/>
                  </a:cubicBezTo>
                  <a:cubicBezTo>
                    <a:pt x="15193" y="2212"/>
                    <a:pt x="14979" y="2388"/>
                    <a:pt x="14891" y="2564"/>
                  </a:cubicBezTo>
                  <a:cubicBezTo>
                    <a:pt x="14891" y="2338"/>
                    <a:pt x="14778" y="2124"/>
                    <a:pt x="14778" y="1886"/>
                  </a:cubicBezTo>
                  <a:cubicBezTo>
                    <a:pt x="14501" y="2087"/>
                    <a:pt x="14275" y="2338"/>
                    <a:pt x="14200" y="2639"/>
                  </a:cubicBezTo>
                  <a:cubicBezTo>
                    <a:pt x="14150" y="2451"/>
                    <a:pt x="13961" y="2250"/>
                    <a:pt x="13873" y="2049"/>
                  </a:cubicBezTo>
                  <a:cubicBezTo>
                    <a:pt x="13798" y="2175"/>
                    <a:pt x="13622" y="2275"/>
                    <a:pt x="13572" y="2489"/>
                  </a:cubicBezTo>
                  <a:cubicBezTo>
                    <a:pt x="13358" y="2187"/>
                    <a:pt x="13220" y="1886"/>
                    <a:pt x="12994" y="1597"/>
                  </a:cubicBezTo>
                  <a:cubicBezTo>
                    <a:pt x="12931" y="1848"/>
                    <a:pt x="12742" y="2325"/>
                    <a:pt x="12692" y="2438"/>
                  </a:cubicBezTo>
                  <a:cubicBezTo>
                    <a:pt x="12629" y="2074"/>
                    <a:pt x="12566" y="1722"/>
                    <a:pt x="12491" y="1358"/>
                  </a:cubicBezTo>
                  <a:cubicBezTo>
                    <a:pt x="12315" y="1647"/>
                    <a:pt x="12127" y="1936"/>
                    <a:pt x="12101" y="2250"/>
                  </a:cubicBezTo>
                  <a:cubicBezTo>
                    <a:pt x="12026" y="2011"/>
                    <a:pt x="11837" y="1747"/>
                    <a:pt x="11712" y="1571"/>
                  </a:cubicBezTo>
                  <a:cubicBezTo>
                    <a:pt x="11636" y="1810"/>
                    <a:pt x="11574" y="2036"/>
                    <a:pt x="11586" y="2288"/>
                  </a:cubicBezTo>
                  <a:cubicBezTo>
                    <a:pt x="11548" y="2200"/>
                    <a:pt x="11360" y="1747"/>
                    <a:pt x="11285" y="1509"/>
                  </a:cubicBezTo>
                  <a:cubicBezTo>
                    <a:pt x="11171" y="1898"/>
                    <a:pt x="10857" y="2263"/>
                    <a:pt x="10707" y="2639"/>
                  </a:cubicBezTo>
                  <a:cubicBezTo>
                    <a:pt x="10669" y="2363"/>
                    <a:pt x="10631" y="2074"/>
                    <a:pt x="10506" y="1823"/>
                  </a:cubicBezTo>
                  <a:cubicBezTo>
                    <a:pt x="10342" y="2225"/>
                    <a:pt x="10242" y="2614"/>
                    <a:pt x="10078" y="2979"/>
                  </a:cubicBezTo>
                  <a:cubicBezTo>
                    <a:pt x="9852" y="2677"/>
                    <a:pt x="9638" y="2350"/>
                    <a:pt x="9375" y="2061"/>
                  </a:cubicBezTo>
                  <a:lnTo>
                    <a:pt x="9375" y="2061"/>
                  </a:lnTo>
                  <a:cubicBezTo>
                    <a:pt x="9387" y="2363"/>
                    <a:pt x="9387" y="2652"/>
                    <a:pt x="9387" y="2954"/>
                  </a:cubicBezTo>
                  <a:cubicBezTo>
                    <a:pt x="9224" y="2727"/>
                    <a:pt x="9086" y="2464"/>
                    <a:pt x="8985" y="2225"/>
                  </a:cubicBezTo>
                  <a:cubicBezTo>
                    <a:pt x="8771" y="2589"/>
                    <a:pt x="8621" y="3004"/>
                    <a:pt x="8683" y="3419"/>
                  </a:cubicBezTo>
                  <a:cubicBezTo>
                    <a:pt x="8545" y="3180"/>
                    <a:pt x="8457" y="2866"/>
                    <a:pt x="8281" y="2614"/>
                  </a:cubicBezTo>
                  <a:cubicBezTo>
                    <a:pt x="8105" y="2954"/>
                    <a:pt x="7867" y="3293"/>
                    <a:pt x="7854" y="3670"/>
                  </a:cubicBezTo>
                  <a:cubicBezTo>
                    <a:pt x="7754" y="3431"/>
                    <a:pt x="7578" y="3155"/>
                    <a:pt x="7389" y="2991"/>
                  </a:cubicBezTo>
                  <a:lnTo>
                    <a:pt x="7389" y="2991"/>
                  </a:lnTo>
                  <a:cubicBezTo>
                    <a:pt x="7402" y="3331"/>
                    <a:pt x="7326" y="3645"/>
                    <a:pt x="7276" y="3971"/>
                  </a:cubicBezTo>
                  <a:cubicBezTo>
                    <a:pt x="7138" y="3720"/>
                    <a:pt x="7050" y="3444"/>
                    <a:pt x="6974" y="3167"/>
                  </a:cubicBezTo>
                  <a:cubicBezTo>
                    <a:pt x="6861" y="3356"/>
                    <a:pt x="6597" y="3720"/>
                    <a:pt x="6572" y="3783"/>
                  </a:cubicBezTo>
                  <a:cubicBezTo>
                    <a:pt x="6522" y="3544"/>
                    <a:pt x="6409" y="3368"/>
                    <a:pt x="6346" y="3142"/>
                  </a:cubicBezTo>
                  <a:cubicBezTo>
                    <a:pt x="6296" y="3305"/>
                    <a:pt x="6183" y="3481"/>
                    <a:pt x="6170" y="3695"/>
                  </a:cubicBezTo>
                  <a:cubicBezTo>
                    <a:pt x="6145" y="3569"/>
                    <a:pt x="5793" y="3155"/>
                    <a:pt x="5592" y="2991"/>
                  </a:cubicBezTo>
                  <a:cubicBezTo>
                    <a:pt x="5592" y="3205"/>
                    <a:pt x="5542" y="3444"/>
                    <a:pt x="5567" y="3670"/>
                  </a:cubicBezTo>
                  <a:cubicBezTo>
                    <a:pt x="5429" y="3368"/>
                    <a:pt x="5341" y="3042"/>
                    <a:pt x="5090" y="2841"/>
                  </a:cubicBezTo>
                  <a:cubicBezTo>
                    <a:pt x="4926" y="3079"/>
                    <a:pt x="4863" y="3368"/>
                    <a:pt x="4876" y="3670"/>
                  </a:cubicBezTo>
                  <a:cubicBezTo>
                    <a:pt x="4725" y="3406"/>
                    <a:pt x="4574" y="3117"/>
                    <a:pt x="4386" y="2903"/>
                  </a:cubicBezTo>
                  <a:cubicBezTo>
                    <a:pt x="4248" y="3155"/>
                    <a:pt x="4160" y="3419"/>
                    <a:pt x="4147" y="3682"/>
                  </a:cubicBezTo>
                  <a:cubicBezTo>
                    <a:pt x="4021" y="3406"/>
                    <a:pt x="3795" y="3004"/>
                    <a:pt x="3657" y="2690"/>
                  </a:cubicBezTo>
                  <a:lnTo>
                    <a:pt x="3657" y="2690"/>
                  </a:lnTo>
                  <a:cubicBezTo>
                    <a:pt x="3657" y="3104"/>
                    <a:pt x="3682" y="3519"/>
                    <a:pt x="3645" y="3921"/>
                  </a:cubicBezTo>
                  <a:cubicBezTo>
                    <a:pt x="3431" y="3620"/>
                    <a:pt x="3330" y="3167"/>
                    <a:pt x="2979" y="2916"/>
                  </a:cubicBezTo>
                  <a:cubicBezTo>
                    <a:pt x="2916" y="3016"/>
                    <a:pt x="2803" y="3104"/>
                    <a:pt x="2740" y="3205"/>
                  </a:cubicBezTo>
                  <a:cubicBezTo>
                    <a:pt x="2488" y="2979"/>
                    <a:pt x="2426" y="2552"/>
                    <a:pt x="1973" y="2526"/>
                  </a:cubicBezTo>
                  <a:cubicBezTo>
                    <a:pt x="1936" y="2627"/>
                    <a:pt x="1885" y="2715"/>
                    <a:pt x="1835" y="2815"/>
                  </a:cubicBezTo>
                  <a:cubicBezTo>
                    <a:pt x="1672" y="2639"/>
                    <a:pt x="1395" y="2413"/>
                    <a:pt x="1169" y="2288"/>
                  </a:cubicBezTo>
                  <a:cubicBezTo>
                    <a:pt x="1094" y="2376"/>
                    <a:pt x="918" y="2438"/>
                    <a:pt x="855" y="2501"/>
                  </a:cubicBezTo>
                  <a:cubicBezTo>
                    <a:pt x="654" y="2300"/>
                    <a:pt x="402" y="2112"/>
                    <a:pt x="151" y="1948"/>
                  </a:cubicBezTo>
                  <a:cubicBezTo>
                    <a:pt x="113" y="1999"/>
                    <a:pt x="51" y="2049"/>
                    <a:pt x="0" y="2099"/>
                  </a:cubicBezTo>
                  <a:lnTo>
                    <a:pt x="0" y="14602"/>
                  </a:lnTo>
                  <a:lnTo>
                    <a:pt x="78424" y="14602"/>
                  </a:lnTo>
                  <a:lnTo>
                    <a:pt x="78424" y="843"/>
                  </a:lnTo>
                  <a:cubicBezTo>
                    <a:pt x="78399" y="868"/>
                    <a:pt x="78374" y="905"/>
                    <a:pt x="78349" y="931"/>
                  </a:cubicBezTo>
                  <a:cubicBezTo>
                    <a:pt x="78324" y="755"/>
                    <a:pt x="78161" y="541"/>
                    <a:pt x="78211" y="315"/>
                  </a:cubicBezTo>
                  <a:lnTo>
                    <a:pt x="78211" y="315"/>
                  </a:lnTo>
                  <a:cubicBezTo>
                    <a:pt x="78047" y="566"/>
                    <a:pt x="77871" y="931"/>
                    <a:pt x="77444" y="931"/>
                  </a:cubicBezTo>
                  <a:cubicBezTo>
                    <a:pt x="77457" y="654"/>
                    <a:pt x="77432" y="352"/>
                    <a:pt x="77306" y="89"/>
                  </a:cubicBezTo>
                  <a:cubicBezTo>
                    <a:pt x="76878" y="174"/>
                    <a:pt x="76653" y="557"/>
                    <a:pt x="76525" y="890"/>
                  </a:cubicBezTo>
                  <a:lnTo>
                    <a:pt x="76525" y="890"/>
                  </a:lnTo>
                  <a:cubicBezTo>
                    <a:pt x="76589" y="701"/>
                    <a:pt x="76461" y="656"/>
                    <a:pt x="76652" y="429"/>
                  </a:cubicBezTo>
                  <a:lnTo>
                    <a:pt x="76652" y="429"/>
                  </a:lnTo>
                  <a:cubicBezTo>
                    <a:pt x="76411" y="715"/>
                    <a:pt x="76224" y="815"/>
                    <a:pt x="76057" y="815"/>
                  </a:cubicBezTo>
                  <a:cubicBezTo>
                    <a:pt x="75720" y="815"/>
                    <a:pt x="75469" y="407"/>
                    <a:pt x="75032" y="315"/>
                  </a:cubicBezTo>
                  <a:cubicBezTo>
                    <a:pt x="74944" y="541"/>
                    <a:pt x="74906" y="780"/>
                    <a:pt x="74906" y="1006"/>
                  </a:cubicBezTo>
                  <a:cubicBezTo>
                    <a:pt x="74819" y="1068"/>
                    <a:pt x="74731" y="1131"/>
                    <a:pt x="74669" y="1181"/>
                  </a:cubicBezTo>
                  <a:lnTo>
                    <a:pt x="74669" y="1181"/>
                  </a:lnTo>
                  <a:cubicBezTo>
                    <a:pt x="74667" y="1152"/>
                    <a:pt x="74393" y="691"/>
                    <a:pt x="74441" y="679"/>
                  </a:cubicBezTo>
                  <a:lnTo>
                    <a:pt x="74441" y="679"/>
                  </a:lnTo>
                  <a:cubicBezTo>
                    <a:pt x="74135" y="742"/>
                    <a:pt x="73892" y="1000"/>
                    <a:pt x="73762" y="1000"/>
                  </a:cubicBezTo>
                  <a:cubicBezTo>
                    <a:pt x="73737" y="1000"/>
                    <a:pt x="73716" y="991"/>
                    <a:pt x="73700" y="968"/>
                  </a:cubicBezTo>
                  <a:cubicBezTo>
                    <a:pt x="73511" y="704"/>
                    <a:pt x="73323" y="227"/>
                    <a:pt x="73323" y="227"/>
                  </a:cubicBezTo>
                  <a:cubicBezTo>
                    <a:pt x="73323" y="227"/>
                    <a:pt x="72770" y="340"/>
                    <a:pt x="72719" y="604"/>
                  </a:cubicBezTo>
                  <a:cubicBezTo>
                    <a:pt x="72707" y="365"/>
                    <a:pt x="72631" y="139"/>
                    <a:pt x="72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91" name="Google Shape;691;p21"/>
          <p:cNvSpPr/>
          <p:nvPr/>
        </p:nvSpPr>
        <p:spPr>
          <a:xfrm>
            <a:off x="-164265" y="107901"/>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21"/>
          <p:cNvSpPr/>
          <p:nvPr/>
        </p:nvSpPr>
        <p:spPr>
          <a:xfrm>
            <a:off x="8283002" y="-173770"/>
            <a:ext cx="1412893" cy="61209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21"/>
          <p:cNvSpPr/>
          <p:nvPr/>
        </p:nvSpPr>
        <p:spPr>
          <a:xfrm>
            <a:off x="-359093" y="3361656"/>
            <a:ext cx="1156629" cy="585115"/>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4" name="Google Shape;694;p21"/>
          <p:cNvGrpSpPr/>
          <p:nvPr/>
        </p:nvGrpSpPr>
        <p:grpSpPr>
          <a:xfrm>
            <a:off x="304778" y="284336"/>
            <a:ext cx="11630956" cy="4609561"/>
            <a:chOff x="228583" y="213251"/>
            <a:chExt cx="8723217" cy="3457171"/>
          </a:xfrm>
        </p:grpSpPr>
        <p:sp>
          <p:nvSpPr>
            <p:cNvPr id="695" name="Google Shape;695;p21"/>
            <p:cNvSpPr/>
            <p:nvPr/>
          </p:nvSpPr>
          <p:spPr>
            <a:xfrm>
              <a:off x="4938102" y="3287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6" name="Google Shape;696;p21"/>
            <p:cNvGrpSpPr/>
            <p:nvPr/>
          </p:nvGrpSpPr>
          <p:grpSpPr>
            <a:xfrm flipH="1">
              <a:off x="228583" y="1001889"/>
              <a:ext cx="369567" cy="556821"/>
              <a:chOff x="3099996" y="1066676"/>
              <a:chExt cx="369567" cy="556821"/>
            </a:xfrm>
          </p:grpSpPr>
          <p:sp>
            <p:nvSpPr>
              <p:cNvPr id="697" name="Google Shape;697;p21"/>
              <p:cNvSpPr/>
              <p:nvPr/>
            </p:nvSpPr>
            <p:spPr>
              <a:xfrm>
                <a:off x="3099996" y="10666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1"/>
              <p:cNvSpPr/>
              <p:nvPr/>
            </p:nvSpPr>
            <p:spPr>
              <a:xfrm>
                <a:off x="3345407" y="15029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9" name="Google Shape;699;p21"/>
            <p:cNvGrpSpPr/>
            <p:nvPr/>
          </p:nvGrpSpPr>
          <p:grpSpPr>
            <a:xfrm rot="10800000">
              <a:off x="8638158" y="213251"/>
              <a:ext cx="313642" cy="761546"/>
              <a:chOff x="2435408" y="484276"/>
              <a:chExt cx="313642" cy="761546"/>
            </a:xfrm>
          </p:grpSpPr>
          <p:sp>
            <p:nvSpPr>
              <p:cNvPr id="700" name="Google Shape;700;p21"/>
              <p:cNvSpPr/>
              <p:nvPr/>
            </p:nvSpPr>
            <p:spPr>
              <a:xfrm>
                <a:off x="2435408" y="4842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1"/>
              <p:cNvSpPr/>
              <p:nvPr/>
            </p:nvSpPr>
            <p:spPr>
              <a:xfrm>
                <a:off x="2624895" y="1125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2" name="Google Shape;702;p21"/>
            <p:cNvSpPr/>
            <p:nvPr/>
          </p:nvSpPr>
          <p:spPr>
            <a:xfrm>
              <a:off x="8779001" y="310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1"/>
            <p:cNvSpPr/>
            <p:nvPr/>
          </p:nvSpPr>
          <p:spPr>
            <a:xfrm>
              <a:off x="8711477" y="36043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4" name="Google Shape;704;p21"/>
          <p:cNvSpPr/>
          <p:nvPr/>
        </p:nvSpPr>
        <p:spPr>
          <a:xfrm>
            <a:off x="8634570" y="1479299"/>
            <a:ext cx="90036" cy="88064"/>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5" name="Google Shape;705;p21"/>
          <p:cNvSpPr txBox="1">
            <a:spLocks noGrp="1"/>
          </p:cNvSpPr>
          <p:nvPr>
            <p:ph type="title"/>
          </p:nvPr>
        </p:nvSpPr>
        <p:spPr>
          <a:xfrm>
            <a:off x="7917200" y="2467551"/>
            <a:ext cx="3314800" cy="11224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06" name="Google Shape;706;p21"/>
          <p:cNvSpPr txBox="1">
            <a:spLocks noGrp="1"/>
          </p:cNvSpPr>
          <p:nvPr>
            <p:ph type="title" idx="2" hasCustomPrompt="1"/>
          </p:nvPr>
        </p:nvSpPr>
        <p:spPr>
          <a:xfrm>
            <a:off x="10113600" y="114581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07" name="Google Shape;707;p21"/>
          <p:cNvSpPr txBox="1">
            <a:spLocks noGrp="1"/>
          </p:cNvSpPr>
          <p:nvPr>
            <p:ph type="subTitle" idx="1"/>
          </p:nvPr>
        </p:nvSpPr>
        <p:spPr>
          <a:xfrm>
            <a:off x="7917200" y="3589951"/>
            <a:ext cx="3314800" cy="95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03296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grpSp>
        <p:nvGrpSpPr>
          <p:cNvPr id="29" name="Google Shape;29;p3"/>
          <p:cNvGrpSpPr/>
          <p:nvPr/>
        </p:nvGrpSpPr>
        <p:grpSpPr>
          <a:xfrm>
            <a:off x="-903397" y="912667"/>
            <a:ext cx="14302180" cy="7201867"/>
            <a:chOff x="-677548" y="684500"/>
            <a:chExt cx="10726635" cy="5401400"/>
          </a:xfrm>
        </p:grpSpPr>
        <p:sp>
          <p:nvSpPr>
            <p:cNvPr id="30" name="Google Shape;30;p3"/>
            <p:cNvSpPr/>
            <p:nvPr/>
          </p:nvSpPr>
          <p:spPr>
            <a:xfrm>
              <a:off x="454750" y="28412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38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4874875" y="3014750"/>
              <a:ext cx="25" cy="25"/>
            </a:xfrm>
            <a:custGeom>
              <a:avLst/>
              <a:gdLst/>
              <a:ahLst/>
              <a:cxnLst/>
              <a:rect l="l" t="t" r="r" b="b"/>
              <a:pathLst>
                <a:path w="1" h="1" extrusionOk="0">
                  <a:moveTo>
                    <a:pt x="0" y="0"/>
                  </a:moveTo>
                  <a:lnTo>
                    <a:pt x="0" y="0"/>
                  </a:lnTo>
                  <a:close/>
                </a:path>
              </a:pathLst>
            </a:custGeom>
            <a:solidFill>
              <a:srgbClr val="38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4079975" y="3389650"/>
              <a:ext cx="25" cy="25"/>
            </a:xfrm>
            <a:custGeom>
              <a:avLst/>
              <a:gdLst/>
              <a:ahLst/>
              <a:cxnLst/>
              <a:rect l="l" t="t" r="r" b="b"/>
              <a:pathLst>
                <a:path w="1" h="1" extrusionOk="0">
                  <a:moveTo>
                    <a:pt x="1" y="0"/>
                  </a:moveTo>
                  <a:lnTo>
                    <a:pt x="1" y="0"/>
                  </a:lnTo>
                  <a:close/>
                </a:path>
              </a:pathLst>
            </a:custGeom>
            <a:solidFill>
              <a:srgbClr val="38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a:off x="-677548" y="684500"/>
              <a:ext cx="10726635" cy="5401400"/>
              <a:chOff x="-677548" y="684500"/>
              <a:chExt cx="10726635" cy="5401400"/>
            </a:xfrm>
          </p:grpSpPr>
          <p:grpSp>
            <p:nvGrpSpPr>
              <p:cNvPr id="34" name="Google Shape;34;p3"/>
              <p:cNvGrpSpPr/>
              <p:nvPr/>
            </p:nvGrpSpPr>
            <p:grpSpPr>
              <a:xfrm>
                <a:off x="526568" y="3222689"/>
                <a:ext cx="8054014" cy="1374551"/>
                <a:chOff x="623688" y="3118519"/>
                <a:chExt cx="7107946" cy="1213089"/>
              </a:xfrm>
            </p:grpSpPr>
            <p:grpSp>
              <p:nvGrpSpPr>
                <p:cNvPr id="35" name="Google Shape;35;p3"/>
                <p:cNvGrpSpPr/>
                <p:nvPr/>
              </p:nvGrpSpPr>
              <p:grpSpPr>
                <a:xfrm>
                  <a:off x="623688" y="3118519"/>
                  <a:ext cx="7107946" cy="1213089"/>
                  <a:chOff x="-874237" y="2987069"/>
                  <a:chExt cx="7107946" cy="1213089"/>
                </a:xfrm>
              </p:grpSpPr>
              <p:sp>
                <p:nvSpPr>
                  <p:cNvPr id="36" name="Google Shape;36;p3"/>
                  <p:cNvSpPr/>
                  <p:nvPr/>
                </p:nvSpPr>
                <p:spPr>
                  <a:xfrm>
                    <a:off x="-655167" y="3265991"/>
                    <a:ext cx="579225" cy="773850"/>
                  </a:xfrm>
                  <a:custGeom>
                    <a:avLst/>
                    <a:gdLst/>
                    <a:ahLst/>
                    <a:cxnLst/>
                    <a:rect l="l" t="t" r="r" b="b"/>
                    <a:pathLst>
                      <a:path w="23169" h="30954" extrusionOk="0">
                        <a:moveTo>
                          <a:pt x="12349" y="0"/>
                        </a:moveTo>
                        <a:cubicBezTo>
                          <a:pt x="11550" y="3629"/>
                          <a:pt x="7236" y="5684"/>
                          <a:pt x="7236" y="5684"/>
                        </a:cubicBezTo>
                        <a:cubicBezTo>
                          <a:pt x="7609" y="5898"/>
                          <a:pt x="7965" y="6029"/>
                          <a:pt x="8370" y="6029"/>
                        </a:cubicBezTo>
                        <a:cubicBezTo>
                          <a:pt x="8784" y="6029"/>
                          <a:pt x="9250" y="5892"/>
                          <a:pt x="9838" y="5569"/>
                        </a:cubicBezTo>
                        <a:lnTo>
                          <a:pt x="9838" y="5569"/>
                        </a:lnTo>
                        <a:cubicBezTo>
                          <a:pt x="9085" y="6505"/>
                          <a:pt x="8172" y="6848"/>
                          <a:pt x="8172" y="6848"/>
                        </a:cubicBezTo>
                        <a:cubicBezTo>
                          <a:pt x="8172" y="6848"/>
                          <a:pt x="8640" y="6946"/>
                          <a:pt x="9276" y="6946"/>
                        </a:cubicBezTo>
                        <a:cubicBezTo>
                          <a:pt x="9700" y="6946"/>
                          <a:pt x="10199" y="6902"/>
                          <a:pt x="10683" y="6756"/>
                        </a:cubicBezTo>
                        <a:lnTo>
                          <a:pt x="10683" y="6756"/>
                        </a:lnTo>
                        <a:cubicBezTo>
                          <a:pt x="9154" y="8445"/>
                          <a:pt x="7236" y="9381"/>
                          <a:pt x="7236" y="9381"/>
                        </a:cubicBezTo>
                        <a:cubicBezTo>
                          <a:pt x="7609" y="9596"/>
                          <a:pt x="7965" y="9727"/>
                          <a:pt x="8370" y="9727"/>
                        </a:cubicBezTo>
                        <a:cubicBezTo>
                          <a:pt x="8784" y="9727"/>
                          <a:pt x="9250" y="9590"/>
                          <a:pt x="9838" y="9267"/>
                        </a:cubicBezTo>
                        <a:lnTo>
                          <a:pt x="9838" y="9267"/>
                        </a:lnTo>
                        <a:cubicBezTo>
                          <a:pt x="9085" y="10203"/>
                          <a:pt x="8172" y="10545"/>
                          <a:pt x="8172" y="10545"/>
                        </a:cubicBezTo>
                        <a:cubicBezTo>
                          <a:pt x="8172" y="10545"/>
                          <a:pt x="8674" y="10637"/>
                          <a:pt x="9336" y="10637"/>
                        </a:cubicBezTo>
                        <a:cubicBezTo>
                          <a:pt x="7396" y="12577"/>
                          <a:pt x="5205" y="13627"/>
                          <a:pt x="5205" y="13627"/>
                        </a:cubicBezTo>
                        <a:cubicBezTo>
                          <a:pt x="5699" y="13930"/>
                          <a:pt x="6177" y="14106"/>
                          <a:pt x="6722" y="14106"/>
                        </a:cubicBezTo>
                        <a:cubicBezTo>
                          <a:pt x="7285" y="14106"/>
                          <a:pt x="7920" y="13919"/>
                          <a:pt x="8720" y="13490"/>
                        </a:cubicBezTo>
                        <a:lnTo>
                          <a:pt x="8720" y="13490"/>
                        </a:lnTo>
                        <a:cubicBezTo>
                          <a:pt x="7693" y="14745"/>
                          <a:pt x="6483" y="15202"/>
                          <a:pt x="6483" y="15202"/>
                        </a:cubicBezTo>
                        <a:cubicBezTo>
                          <a:pt x="6483" y="15202"/>
                          <a:pt x="7131" y="15337"/>
                          <a:pt x="8002" y="15337"/>
                        </a:cubicBezTo>
                        <a:cubicBezTo>
                          <a:pt x="8263" y="15337"/>
                          <a:pt x="8544" y="15325"/>
                          <a:pt x="8834" y="15293"/>
                        </a:cubicBezTo>
                        <a:lnTo>
                          <a:pt x="8834" y="15293"/>
                        </a:lnTo>
                        <a:cubicBezTo>
                          <a:pt x="6346" y="17233"/>
                          <a:pt x="3470" y="18283"/>
                          <a:pt x="3470" y="18283"/>
                        </a:cubicBezTo>
                        <a:cubicBezTo>
                          <a:pt x="4099" y="18575"/>
                          <a:pt x="4705" y="18745"/>
                          <a:pt x="5393" y="18745"/>
                        </a:cubicBezTo>
                        <a:cubicBezTo>
                          <a:pt x="6104" y="18745"/>
                          <a:pt x="6901" y="18564"/>
                          <a:pt x="7898" y="18146"/>
                        </a:cubicBezTo>
                        <a:lnTo>
                          <a:pt x="7898" y="18146"/>
                        </a:lnTo>
                        <a:cubicBezTo>
                          <a:pt x="8012" y="19036"/>
                          <a:pt x="7236" y="19653"/>
                          <a:pt x="7236" y="19653"/>
                        </a:cubicBezTo>
                        <a:cubicBezTo>
                          <a:pt x="7236" y="19653"/>
                          <a:pt x="7761" y="19846"/>
                          <a:pt x="8520" y="19846"/>
                        </a:cubicBezTo>
                        <a:cubicBezTo>
                          <a:pt x="8737" y="19846"/>
                          <a:pt x="8973" y="19830"/>
                          <a:pt x="9222" y="19790"/>
                        </a:cubicBezTo>
                        <a:lnTo>
                          <a:pt x="9222" y="19790"/>
                        </a:lnTo>
                        <a:cubicBezTo>
                          <a:pt x="9200" y="19811"/>
                          <a:pt x="7304" y="21035"/>
                          <a:pt x="6479" y="21035"/>
                        </a:cubicBezTo>
                        <a:cubicBezTo>
                          <a:pt x="6431" y="21035"/>
                          <a:pt x="6386" y="21031"/>
                          <a:pt x="6346" y="21022"/>
                        </a:cubicBezTo>
                        <a:lnTo>
                          <a:pt x="6346" y="21022"/>
                        </a:lnTo>
                        <a:cubicBezTo>
                          <a:pt x="6506" y="21205"/>
                          <a:pt x="6780" y="21296"/>
                          <a:pt x="7054" y="21342"/>
                        </a:cubicBezTo>
                        <a:cubicBezTo>
                          <a:pt x="5159" y="22483"/>
                          <a:pt x="3470" y="23099"/>
                          <a:pt x="3470" y="23099"/>
                        </a:cubicBezTo>
                        <a:cubicBezTo>
                          <a:pt x="4099" y="23391"/>
                          <a:pt x="4705" y="23562"/>
                          <a:pt x="5393" y="23562"/>
                        </a:cubicBezTo>
                        <a:cubicBezTo>
                          <a:pt x="6104" y="23562"/>
                          <a:pt x="6901" y="23380"/>
                          <a:pt x="7898" y="22962"/>
                        </a:cubicBezTo>
                        <a:lnTo>
                          <a:pt x="7898" y="22962"/>
                        </a:lnTo>
                        <a:cubicBezTo>
                          <a:pt x="6620" y="24172"/>
                          <a:pt x="5091" y="24629"/>
                          <a:pt x="5091" y="24629"/>
                        </a:cubicBezTo>
                        <a:cubicBezTo>
                          <a:pt x="5091" y="24629"/>
                          <a:pt x="5935" y="24766"/>
                          <a:pt x="7054" y="24766"/>
                        </a:cubicBezTo>
                        <a:cubicBezTo>
                          <a:pt x="7008" y="24811"/>
                          <a:pt x="6939" y="24857"/>
                          <a:pt x="6871" y="24902"/>
                        </a:cubicBezTo>
                        <a:cubicBezTo>
                          <a:pt x="6026" y="25222"/>
                          <a:pt x="4817" y="25610"/>
                          <a:pt x="3653" y="25793"/>
                        </a:cubicBezTo>
                        <a:cubicBezTo>
                          <a:pt x="3881" y="25907"/>
                          <a:pt x="4406" y="26067"/>
                          <a:pt x="5068" y="26135"/>
                        </a:cubicBezTo>
                        <a:cubicBezTo>
                          <a:pt x="2397" y="27778"/>
                          <a:pt x="1" y="28669"/>
                          <a:pt x="1" y="28669"/>
                        </a:cubicBezTo>
                        <a:cubicBezTo>
                          <a:pt x="852" y="29050"/>
                          <a:pt x="1665" y="29277"/>
                          <a:pt x="2589" y="29277"/>
                        </a:cubicBezTo>
                        <a:cubicBezTo>
                          <a:pt x="3546" y="29277"/>
                          <a:pt x="4621" y="29033"/>
                          <a:pt x="5981" y="28463"/>
                        </a:cubicBezTo>
                        <a:lnTo>
                          <a:pt x="5981" y="28463"/>
                        </a:lnTo>
                        <a:cubicBezTo>
                          <a:pt x="4246" y="30107"/>
                          <a:pt x="2169" y="30723"/>
                          <a:pt x="2169" y="30723"/>
                        </a:cubicBezTo>
                        <a:cubicBezTo>
                          <a:pt x="2169" y="30723"/>
                          <a:pt x="3266" y="30896"/>
                          <a:pt x="4741" y="30896"/>
                        </a:cubicBezTo>
                        <a:cubicBezTo>
                          <a:pt x="6783" y="30896"/>
                          <a:pt x="9549" y="30565"/>
                          <a:pt x="11139" y="28988"/>
                        </a:cubicBezTo>
                        <a:cubicBezTo>
                          <a:pt x="11960" y="30443"/>
                          <a:pt x="14962" y="30953"/>
                          <a:pt x="17508" y="30953"/>
                        </a:cubicBezTo>
                        <a:cubicBezTo>
                          <a:pt x="18717" y="30953"/>
                          <a:pt x="19823" y="30838"/>
                          <a:pt x="20543" y="30654"/>
                        </a:cubicBezTo>
                        <a:cubicBezTo>
                          <a:pt x="18923" y="30426"/>
                          <a:pt x="17234" y="29057"/>
                          <a:pt x="17234" y="29057"/>
                        </a:cubicBezTo>
                        <a:lnTo>
                          <a:pt x="17234" y="29057"/>
                        </a:lnTo>
                        <a:cubicBezTo>
                          <a:pt x="17234" y="29057"/>
                          <a:pt x="18554" y="29272"/>
                          <a:pt x="20020" y="29272"/>
                        </a:cubicBezTo>
                        <a:cubicBezTo>
                          <a:pt x="21169" y="29272"/>
                          <a:pt x="22406" y="29140"/>
                          <a:pt x="23168" y="28669"/>
                        </a:cubicBezTo>
                        <a:cubicBezTo>
                          <a:pt x="21137" y="28509"/>
                          <a:pt x="19425" y="27893"/>
                          <a:pt x="18033" y="27025"/>
                        </a:cubicBezTo>
                        <a:cubicBezTo>
                          <a:pt x="18854" y="26980"/>
                          <a:pt x="19516" y="26637"/>
                          <a:pt x="19836" y="26477"/>
                        </a:cubicBezTo>
                        <a:cubicBezTo>
                          <a:pt x="18535" y="26477"/>
                          <a:pt x="15430" y="24857"/>
                          <a:pt x="15430" y="24857"/>
                        </a:cubicBezTo>
                        <a:cubicBezTo>
                          <a:pt x="15385" y="24834"/>
                          <a:pt x="15362" y="24788"/>
                          <a:pt x="15339" y="24766"/>
                        </a:cubicBezTo>
                        <a:lnTo>
                          <a:pt x="15339" y="24766"/>
                        </a:lnTo>
                        <a:cubicBezTo>
                          <a:pt x="15682" y="24790"/>
                          <a:pt x="16026" y="24801"/>
                          <a:pt x="16361" y="24801"/>
                        </a:cubicBezTo>
                        <a:cubicBezTo>
                          <a:pt x="17275" y="24801"/>
                          <a:pt x="18120" y="24717"/>
                          <a:pt x="18672" y="24583"/>
                        </a:cubicBezTo>
                        <a:cubicBezTo>
                          <a:pt x="17485" y="24400"/>
                          <a:pt x="16229" y="23396"/>
                          <a:pt x="16229" y="23396"/>
                        </a:cubicBezTo>
                        <a:lnTo>
                          <a:pt x="16229" y="23396"/>
                        </a:lnTo>
                        <a:cubicBezTo>
                          <a:pt x="16230" y="23396"/>
                          <a:pt x="17192" y="23552"/>
                          <a:pt x="18266" y="23552"/>
                        </a:cubicBezTo>
                        <a:cubicBezTo>
                          <a:pt x="19121" y="23552"/>
                          <a:pt x="20046" y="23453"/>
                          <a:pt x="20612" y="23099"/>
                        </a:cubicBezTo>
                        <a:cubicBezTo>
                          <a:pt x="19128" y="22985"/>
                          <a:pt x="17873" y="22551"/>
                          <a:pt x="16846" y="21912"/>
                        </a:cubicBezTo>
                        <a:cubicBezTo>
                          <a:pt x="17325" y="21821"/>
                          <a:pt x="17690" y="21616"/>
                          <a:pt x="17690" y="21365"/>
                        </a:cubicBezTo>
                        <a:cubicBezTo>
                          <a:pt x="15727" y="21113"/>
                          <a:pt x="14426" y="19721"/>
                          <a:pt x="14335" y="19653"/>
                        </a:cubicBezTo>
                        <a:lnTo>
                          <a:pt x="14335" y="19630"/>
                        </a:lnTo>
                        <a:cubicBezTo>
                          <a:pt x="14611" y="19672"/>
                          <a:pt x="14890" y="19692"/>
                          <a:pt x="15171" y="19692"/>
                        </a:cubicBezTo>
                        <a:cubicBezTo>
                          <a:pt x="15654" y="19692"/>
                          <a:pt x="16140" y="19631"/>
                          <a:pt x="16617" y="19516"/>
                        </a:cubicBezTo>
                        <a:cubicBezTo>
                          <a:pt x="15431" y="19356"/>
                          <a:pt x="15111" y="18192"/>
                          <a:pt x="15111" y="18192"/>
                        </a:cubicBezTo>
                        <a:lnTo>
                          <a:pt x="15111" y="18192"/>
                        </a:lnTo>
                        <a:cubicBezTo>
                          <a:pt x="15111" y="18192"/>
                          <a:pt x="17123" y="18616"/>
                          <a:pt x="18790" y="18616"/>
                        </a:cubicBezTo>
                        <a:cubicBezTo>
                          <a:pt x="19538" y="18616"/>
                          <a:pt x="20216" y="18531"/>
                          <a:pt x="20612" y="18283"/>
                        </a:cubicBezTo>
                        <a:cubicBezTo>
                          <a:pt x="17987" y="18078"/>
                          <a:pt x="16115" y="16868"/>
                          <a:pt x="14791" y="15361"/>
                        </a:cubicBezTo>
                        <a:lnTo>
                          <a:pt x="14791" y="15361"/>
                        </a:lnTo>
                        <a:cubicBezTo>
                          <a:pt x="15007" y="15377"/>
                          <a:pt x="15222" y="15384"/>
                          <a:pt x="15432" y="15384"/>
                        </a:cubicBezTo>
                        <a:cubicBezTo>
                          <a:pt x="16153" y="15384"/>
                          <a:pt x="16814" y="15298"/>
                          <a:pt x="17257" y="15156"/>
                        </a:cubicBezTo>
                        <a:cubicBezTo>
                          <a:pt x="16298" y="14973"/>
                          <a:pt x="15294" y="13924"/>
                          <a:pt x="15294" y="13924"/>
                        </a:cubicBezTo>
                        <a:lnTo>
                          <a:pt x="15294" y="13924"/>
                        </a:lnTo>
                        <a:cubicBezTo>
                          <a:pt x="15294" y="13924"/>
                          <a:pt x="16069" y="14089"/>
                          <a:pt x="16932" y="14089"/>
                        </a:cubicBezTo>
                        <a:cubicBezTo>
                          <a:pt x="17607" y="14089"/>
                          <a:pt x="18335" y="13988"/>
                          <a:pt x="18786" y="13627"/>
                        </a:cubicBezTo>
                        <a:cubicBezTo>
                          <a:pt x="16709" y="13421"/>
                          <a:pt x="15248" y="12189"/>
                          <a:pt x="14198" y="10637"/>
                        </a:cubicBezTo>
                        <a:lnTo>
                          <a:pt x="14198" y="10637"/>
                        </a:lnTo>
                        <a:cubicBezTo>
                          <a:pt x="14408" y="10662"/>
                          <a:pt x="14619" y="10673"/>
                          <a:pt x="14822" y="10673"/>
                        </a:cubicBezTo>
                        <a:cubicBezTo>
                          <a:pt x="15349" y="10673"/>
                          <a:pt x="15832" y="10598"/>
                          <a:pt x="16161" y="10500"/>
                        </a:cubicBezTo>
                        <a:cubicBezTo>
                          <a:pt x="15453" y="10363"/>
                          <a:pt x="14723" y="9587"/>
                          <a:pt x="14723" y="9587"/>
                        </a:cubicBezTo>
                        <a:lnTo>
                          <a:pt x="14723" y="9587"/>
                        </a:lnTo>
                        <a:cubicBezTo>
                          <a:pt x="14723" y="9587"/>
                          <a:pt x="15309" y="9711"/>
                          <a:pt x="15954" y="9711"/>
                        </a:cubicBezTo>
                        <a:cubicBezTo>
                          <a:pt x="16448" y="9711"/>
                          <a:pt x="16976" y="9638"/>
                          <a:pt x="17302" y="9381"/>
                        </a:cubicBezTo>
                        <a:cubicBezTo>
                          <a:pt x="15636" y="9199"/>
                          <a:pt x="14495" y="8149"/>
                          <a:pt x="13696" y="6870"/>
                        </a:cubicBezTo>
                        <a:lnTo>
                          <a:pt x="13696" y="6870"/>
                        </a:lnTo>
                        <a:cubicBezTo>
                          <a:pt x="14069" y="6945"/>
                          <a:pt x="14459" y="6978"/>
                          <a:pt x="14825" y="6978"/>
                        </a:cubicBezTo>
                        <a:cubicBezTo>
                          <a:pt x="15354" y="6978"/>
                          <a:pt x="15837" y="6910"/>
                          <a:pt x="16161" y="6802"/>
                        </a:cubicBezTo>
                        <a:cubicBezTo>
                          <a:pt x="15453" y="6688"/>
                          <a:pt x="14723" y="5912"/>
                          <a:pt x="14723" y="5912"/>
                        </a:cubicBezTo>
                        <a:lnTo>
                          <a:pt x="14723" y="5912"/>
                        </a:lnTo>
                        <a:cubicBezTo>
                          <a:pt x="14723" y="5912"/>
                          <a:pt x="15290" y="6032"/>
                          <a:pt x="15923" y="6032"/>
                        </a:cubicBezTo>
                        <a:cubicBezTo>
                          <a:pt x="16425" y="6032"/>
                          <a:pt x="16969" y="5956"/>
                          <a:pt x="17302" y="5684"/>
                        </a:cubicBezTo>
                        <a:cubicBezTo>
                          <a:pt x="14266" y="5364"/>
                          <a:pt x="12988" y="2123"/>
                          <a:pt x="1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3622791" y="3168228"/>
                    <a:ext cx="579800" cy="773850"/>
                  </a:xfrm>
                  <a:custGeom>
                    <a:avLst/>
                    <a:gdLst/>
                    <a:ahLst/>
                    <a:cxnLst/>
                    <a:rect l="l" t="t" r="r" b="b"/>
                    <a:pathLst>
                      <a:path w="23192" h="30954" extrusionOk="0">
                        <a:moveTo>
                          <a:pt x="12372" y="0"/>
                        </a:moveTo>
                        <a:cubicBezTo>
                          <a:pt x="11573" y="3629"/>
                          <a:pt x="7259" y="5684"/>
                          <a:pt x="7259" y="5684"/>
                        </a:cubicBezTo>
                        <a:cubicBezTo>
                          <a:pt x="7632" y="5898"/>
                          <a:pt x="7988" y="6029"/>
                          <a:pt x="8393" y="6029"/>
                        </a:cubicBezTo>
                        <a:cubicBezTo>
                          <a:pt x="8807" y="6029"/>
                          <a:pt x="9273" y="5892"/>
                          <a:pt x="9861" y="5569"/>
                        </a:cubicBezTo>
                        <a:lnTo>
                          <a:pt x="9861" y="5569"/>
                        </a:lnTo>
                        <a:cubicBezTo>
                          <a:pt x="9085" y="6505"/>
                          <a:pt x="8195" y="6848"/>
                          <a:pt x="8195" y="6848"/>
                        </a:cubicBezTo>
                        <a:cubicBezTo>
                          <a:pt x="8195" y="6848"/>
                          <a:pt x="8663" y="6946"/>
                          <a:pt x="9295" y="6946"/>
                        </a:cubicBezTo>
                        <a:cubicBezTo>
                          <a:pt x="9715" y="6946"/>
                          <a:pt x="10208" y="6902"/>
                          <a:pt x="10683" y="6756"/>
                        </a:cubicBezTo>
                        <a:lnTo>
                          <a:pt x="10683" y="6756"/>
                        </a:lnTo>
                        <a:cubicBezTo>
                          <a:pt x="9177" y="8445"/>
                          <a:pt x="7259" y="9381"/>
                          <a:pt x="7259" y="9381"/>
                        </a:cubicBezTo>
                        <a:cubicBezTo>
                          <a:pt x="7632" y="9596"/>
                          <a:pt x="7988" y="9727"/>
                          <a:pt x="8393" y="9727"/>
                        </a:cubicBezTo>
                        <a:cubicBezTo>
                          <a:pt x="8807" y="9727"/>
                          <a:pt x="9273" y="9590"/>
                          <a:pt x="9861" y="9267"/>
                        </a:cubicBezTo>
                        <a:lnTo>
                          <a:pt x="9861" y="9267"/>
                        </a:lnTo>
                        <a:cubicBezTo>
                          <a:pt x="9085" y="10203"/>
                          <a:pt x="8195" y="10545"/>
                          <a:pt x="8195" y="10545"/>
                        </a:cubicBezTo>
                        <a:cubicBezTo>
                          <a:pt x="8195" y="10545"/>
                          <a:pt x="8697" y="10637"/>
                          <a:pt x="9359" y="10637"/>
                        </a:cubicBezTo>
                        <a:cubicBezTo>
                          <a:pt x="7396" y="12577"/>
                          <a:pt x="5205" y="13627"/>
                          <a:pt x="5205" y="13627"/>
                        </a:cubicBezTo>
                        <a:cubicBezTo>
                          <a:pt x="5711" y="13930"/>
                          <a:pt x="6188" y="14106"/>
                          <a:pt x="6731" y="14106"/>
                        </a:cubicBezTo>
                        <a:cubicBezTo>
                          <a:pt x="7291" y="14106"/>
                          <a:pt x="7920" y="13919"/>
                          <a:pt x="8720" y="13490"/>
                        </a:cubicBezTo>
                        <a:lnTo>
                          <a:pt x="8720" y="13490"/>
                        </a:lnTo>
                        <a:cubicBezTo>
                          <a:pt x="7693" y="14745"/>
                          <a:pt x="6483" y="15202"/>
                          <a:pt x="6483" y="15202"/>
                        </a:cubicBezTo>
                        <a:cubicBezTo>
                          <a:pt x="6483" y="15202"/>
                          <a:pt x="7132" y="15337"/>
                          <a:pt x="8002" y="15337"/>
                        </a:cubicBezTo>
                        <a:cubicBezTo>
                          <a:pt x="8263" y="15337"/>
                          <a:pt x="8545" y="15325"/>
                          <a:pt x="8834" y="15293"/>
                        </a:cubicBezTo>
                        <a:lnTo>
                          <a:pt x="8834" y="15293"/>
                        </a:lnTo>
                        <a:cubicBezTo>
                          <a:pt x="6346" y="17233"/>
                          <a:pt x="3493" y="18283"/>
                          <a:pt x="3493" y="18283"/>
                        </a:cubicBezTo>
                        <a:cubicBezTo>
                          <a:pt x="4122" y="18575"/>
                          <a:pt x="4723" y="18745"/>
                          <a:pt x="5408" y="18745"/>
                        </a:cubicBezTo>
                        <a:cubicBezTo>
                          <a:pt x="6115" y="18745"/>
                          <a:pt x="6912" y="18564"/>
                          <a:pt x="7921" y="18146"/>
                        </a:cubicBezTo>
                        <a:lnTo>
                          <a:pt x="7921" y="18146"/>
                        </a:lnTo>
                        <a:cubicBezTo>
                          <a:pt x="8035" y="19036"/>
                          <a:pt x="7259" y="19653"/>
                          <a:pt x="7259" y="19653"/>
                        </a:cubicBezTo>
                        <a:cubicBezTo>
                          <a:pt x="7259" y="19653"/>
                          <a:pt x="7784" y="19846"/>
                          <a:pt x="8543" y="19846"/>
                        </a:cubicBezTo>
                        <a:cubicBezTo>
                          <a:pt x="8760" y="19846"/>
                          <a:pt x="8997" y="19830"/>
                          <a:pt x="9245" y="19790"/>
                        </a:cubicBezTo>
                        <a:lnTo>
                          <a:pt x="9245" y="19790"/>
                        </a:lnTo>
                        <a:cubicBezTo>
                          <a:pt x="9224" y="19811"/>
                          <a:pt x="7327" y="21035"/>
                          <a:pt x="6502" y="21035"/>
                        </a:cubicBezTo>
                        <a:cubicBezTo>
                          <a:pt x="6454" y="21035"/>
                          <a:pt x="6409" y="21031"/>
                          <a:pt x="6369" y="21022"/>
                        </a:cubicBezTo>
                        <a:lnTo>
                          <a:pt x="6369" y="21022"/>
                        </a:lnTo>
                        <a:cubicBezTo>
                          <a:pt x="6529" y="21205"/>
                          <a:pt x="6803" y="21296"/>
                          <a:pt x="7077" y="21342"/>
                        </a:cubicBezTo>
                        <a:cubicBezTo>
                          <a:pt x="5159" y="22483"/>
                          <a:pt x="3493" y="23099"/>
                          <a:pt x="3493" y="23099"/>
                        </a:cubicBezTo>
                        <a:cubicBezTo>
                          <a:pt x="4122" y="23391"/>
                          <a:pt x="4723" y="23562"/>
                          <a:pt x="5408" y="23562"/>
                        </a:cubicBezTo>
                        <a:cubicBezTo>
                          <a:pt x="6115" y="23562"/>
                          <a:pt x="6912" y="23380"/>
                          <a:pt x="7921" y="22962"/>
                        </a:cubicBezTo>
                        <a:lnTo>
                          <a:pt x="7921" y="22962"/>
                        </a:lnTo>
                        <a:cubicBezTo>
                          <a:pt x="6620" y="24172"/>
                          <a:pt x="5091" y="24629"/>
                          <a:pt x="5091" y="24629"/>
                        </a:cubicBezTo>
                        <a:cubicBezTo>
                          <a:pt x="5091" y="24629"/>
                          <a:pt x="5958" y="24766"/>
                          <a:pt x="7077" y="24766"/>
                        </a:cubicBezTo>
                        <a:cubicBezTo>
                          <a:pt x="7008" y="24811"/>
                          <a:pt x="6963" y="24857"/>
                          <a:pt x="6894" y="24902"/>
                        </a:cubicBezTo>
                        <a:cubicBezTo>
                          <a:pt x="6050" y="25222"/>
                          <a:pt x="4840" y="25610"/>
                          <a:pt x="3653" y="25793"/>
                        </a:cubicBezTo>
                        <a:cubicBezTo>
                          <a:pt x="3881" y="25907"/>
                          <a:pt x="4429" y="26067"/>
                          <a:pt x="5068" y="26135"/>
                        </a:cubicBezTo>
                        <a:cubicBezTo>
                          <a:pt x="2420" y="27778"/>
                          <a:pt x="1" y="28669"/>
                          <a:pt x="1" y="28669"/>
                        </a:cubicBezTo>
                        <a:cubicBezTo>
                          <a:pt x="864" y="29050"/>
                          <a:pt x="1683" y="29277"/>
                          <a:pt x="2609" y="29277"/>
                        </a:cubicBezTo>
                        <a:cubicBezTo>
                          <a:pt x="3569" y="29277"/>
                          <a:pt x="4644" y="29033"/>
                          <a:pt x="6004" y="28463"/>
                        </a:cubicBezTo>
                        <a:lnTo>
                          <a:pt x="6004" y="28463"/>
                        </a:lnTo>
                        <a:cubicBezTo>
                          <a:pt x="4269" y="30107"/>
                          <a:pt x="2192" y="30723"/>
                          <a:pt x="2192" y="30723"/>
                        </a:cubicBezTo>
                        <a:cubicBezTo>
                          <a:pt x="2192" y="30723"/>
                          <a:pt x="3289" y="30896"/>
                          <a:pt x="4764" y="30896"/>
                        </a:cubicBezTo>
                        <a:cubicBezTo>
                          <a:pt x="6806" y="30896"/>
                          <a:pt x="9572" y="30565"/>
                          <a:pt x="11162" y="28988"/>
                        </a:cubicBezTo>
                        <a:cubicBezTo>
                          <a:pt x="11983" y="30443"/>
                          <a:pt x="14975" y="30953"/>
                          <a:pt x="17514" y="30953"/>
                        </a:cubicBezTo>
                        <a:cubicBezTo>
                          <a:pt x="18720" y="30953"/>
                          <a:pt x="19823" y="30838"/>
                          <a:pt x="20544" y="30654"/>
                        </a:cubicBezTo>
                        <a:cubicBezTo>
                          <a:pt x="18946" y="30426"/>
                          <a:pt x="17234" y="29057"/>
                          <a:pt x="17234" y="29057"/>
                        </a:cubicBezTo>
                        <a:lnTo>
                          <a:pt x="17234" y="29057"/>
                        </a:lnTo>
                        <a:cubicBezTo>
                          <a:pt x="17234" y="29057"/>
                          <a:pt x="18555" y="29272"/>
                          <a:pt x="20025" y="29272"/>
                        </a:cubicBezTo>
                        <a:cubicBezTo>
                          <a:pt x="21176" y="29272"/>
                          <a:pt x="22419" y="29140"/>
                          <a:pt x="23191" y="28669"/>
                        </a:cubicBezTo>
                        <a:cubicBezTo>
                          <a:pt x="21137" y="28509"/>
                          <a:pt x="19448" y="27893"/>
                          <a:pt x="18033" y="27025"/>
                        </a:cubicBezTo>
                        <a:cubicBezTo>
                          <a:pt x="18877" y="26980"/>
                          <a:pt x="19539" y="26637"/>
                          <a:pt x="19859" y="26477"/>
                        </a:cubicBezTo>
                        <a:cubicBezTo>
                          <a:pt x="18558" y="26477"/>
                          <a:pt x="15454" y="24857"/>
                          <a:pt x="15431" y="24857"/>
                        </a:cubicBezTo>
                        <a:cubicBezTo>
                          <a:pt x="15408" y="24834"/>
                          <a:pt x="15385" y="24788"/>
                          <a:pt x="15339" y="24766"/>
                        </a:cubicBezTo>
                        <a:lnTo>
                          <a:pt x="15339" y="24766"/>
                        </a:lnTo>
                        <a:cubicBezTo>
                          <a:pt x="15688" y="24790"/>
                          <a:pt x="16037" y="24801"/>
                          <a:pt x="16374" y="24801"/>
                        </a:cubicBezTo>
                        <a:cubicBezTo>
                          <a:pt x="17297" y="24801"/>
                          <a:pt x="18137" y="24717"/>
                          <a:pt x="18672" y="24583"/>
                        </a:cubicBezTo>
                        <a:cubicBezTo>
                          <a:pt x="17485" y="24400"/>
                          <a:pt x="16230" y="23396"/>
                          <a:pt x="16230" y="23396"/>
                        </a:cubicBezTo>
                        <a:lnTo>
                          <a:pt x="16230" y="23396"/>
                        </a:lnTo>
                        <a:cubicBezTo>
                          <a:pt x="16230" y="23396"/>
                          <a:pt x="17193" y="23552"/>
                          <a:pt x="18271" y="23552"/>
                        </a:cubicBezTo>
                        <a:cubicBezTo>
                          <a:pt x="19128" y="23552"/>
                          <a:pt x="20058" y="23453"/>
                          <a:pt x="20635" y="23099"/>
                        </a:cubicBezTo>
                        <a:cubicBezTo>
                          <a:pt x="19128" y="22985"/>
                          <a:pt x="17896" y="22551"/>
                          <a:pt x="16846" y="21912"/>
                        </a:cubicBezTo>
                        <a:cubicBezTo>
                          <a:pt x="17325" y="21821"/>
                          <a:pt x="17713" y="21616"/>
                          <a:pt x="17713" y="21365"/>
                        </a:cubicBezTo>
                        <a:cubicBezTo>
                          <a:pt x="15727" y="21113"/>
                          <a:pt x="14426" y="19721"/>
                          <a:pt x="14358" y="19653"/>
                        </a:cubicBezTo>
                        <a:cubicBezTo>
                          <a:pt x="14358" y="19653"/>
                          <a:pt x="14358" y="19630"/>
                          <a:pt x="14358" y="19630"/>
                        </a:cubicBezTo>
                        <a:cubicBezTo>
                          <a:pt x="14634" y="19672"/>
                          <a:pt x="14914" y="19692"/>
                          <a:pt x="15194" y="19692"/>
                        </a:cubicBezTo>
                        <a:cubicBezTo>
                          <a:pt x="15677" y="19692"/>
                          <a:pt x="16163" y="19631"/>
                          <a:pt x="16640" y="19516"/>
                        </a:cubicBezTo>
                        <a:cubicBezTo>
                          <a:pt x="15431" y="19356"/>
                          <a:pt x="15111" y="18192"/>
                          <a:pt x="15111" y="18192"/>
                        </a:cubicBezTo>
                        <a:lnTo>
                          <a:pt x="15111" y="18192"/>
                        </a:lnTo>
                        <a:cubicBezTo>
                          <a:pt x="15111" y="18192"/>
                          <a:pt x="17123" y="18616"/>
                          <a:pt x="18797" y="18616"/>
                        </a:cubicBezTo>
                        <a:cubicBezTo>
                          <a:pt x="19549" y="18616"/>
                          <a:pt x="20232" y="18531"/>
                          <a:pt x="20635" y="18283"/>
                        </a:cubicBezTo>
                        <a:cubicBezTo>
                          <a:pt x="17987" y="18078"/>
                          <a:pt x="16138" y="16868"/>
                          <a:pt x="14792" y="15361"/>
                        </a:cubicBezTo>
                        <a:lnTo>
                          <a:pt x="14792" y="15361"/>
                        </a:lnTo>
                        <a:cubicBezTo>
                          <a:pt x="15007" y="15377"/>
                          <a:pt x="15223" y="15384"/>
                          <a:pt x="15434" y="15384"/>
                        </a:cubicBezTo>
                        <a:cubicBezTo>
                          <a:pt x="16161" y="15384"/>
                          <a:pt x="16832" y="15298"/>
                          <a:pt x="17257" y="15156"/>
                        </a:cubicBezTo>
                        <a:cubicBezTo>
                          <a:pt x="16321" y="14973"/>
                          <a:pt x="15317" y="13924"/>
                          <a:pt x="15317" y="13924"/>
                        </a:cubicBezTo>
                        <a:lnTo>
                          <a:pt x="15317" y="13924"/>
                        </a:lnTo>
                        <a:cubicBezTo>
                          <a:pt x="15317" y="13924"/>
                          <a:pt x="16092" y="14089"/>
                          <a:pt x="16955" y="14089"/>
                        </a:cubicBezTo>
                        <a:cubicBezTo>
                          <a:pt x="17630" y="14089"/>
                          <a:pt x="18358" y="13988"/>
                          <a:pt x="18809" y="13627"/>
                        </a:cubicBezTo>
                        <a:cubicBezTo>
                          <a:pt x="16732" y="13421"/>
                          <a:pt x="15271" y="12189"/>
                          <a:pt x="14198" y="10637"/>
                        </a:cubicBezTo>
                        <a:lnTo>
                          <a:pt x="14198" y="10637"/>
                        </a:lnTo>
                        <a:cubicBezTo>
                          <a:pt x="14415" y="10662"/>
                          <a:pt x="14630" y="10673"/>
                          <a:pt x="14836" y="10673"/>
                        </a:cubicBezTo>
                        <a:cubicBezTo>
                          <a:pt x="15370" y="10673"/>
                          <a:pt x="15849" y="10598"/>
                          <a:pt x="16161" y="10500"/>
                        </a:cubicBezTo>
                        <a:cubicBezTo>
                          <a:pt x="15476" y="10363"/>
                          <a:pt x="14723" y="9587"/>
                          <a:pt x="14723" y="9587"/>
                        </a:cubicBezTo>
                        <a:lnTo>
                          <a:pt x="14723" y="9587"/>
                        </a:lnTo>
                        <a:cubicBezTo>
                          <a:pt x="14723" y="9587"/>
                          <a:pt x="15310" y="9711"/>
                          <a:pt x="15955" y="9711"/>
                        </a:cubicBezTo>
                        <a:cubicBezTo>
                          <a:pt x="16448" y="9711"/>
                          <a:pt x="16976" y="9638"/>
                          <a:pt x="17302" y="9381"/>
                        </a:cubicBezTo>
                        <a:cubicBezTo>
                          <a:pt x="15636" y="9199"/>
                          <a:pt x="14518" y="8149"/>
                          <a:pt x="13719" y="6870"/>
                        </a:cubicBezTo>
                        <a:lnTo>
                          <a:pt x="13719" y="6870"/>
                        </a:lnTo>
                        <a:cubicBezTo>
                          <a:pt x="14083" y="6945"/>
                          <a:pt x="14471" y="6978"/>
                          <a:pt x="14837" y="6978"/>
                        </a:cubicBezTo>
                        <a:cubicBezTo>
                          <a:pt x="15366" y="6978"/>
                          <a:pt x="15851" y="6910"/>
                          <a:pt x="16161" y="6802"/>
                        </a:cubicBezTo>
                        <a:cubicBezTo>
                          <a:pt x="15476" y="6688"/>
                          <a:pt x="14723" y="5912"/>
                          <a:pt x="14723" y="5912"/>
                        </a:cubicBezTo>
                        <a:lnTo>
                          <a:pt x="14723" y="5912"/>
                        </a:lnTo>
                        <a:cubicBezTo>
                          <a:pt x="14723" y="5912"/>
                          <a:pt x="15291" y="6032"/>
                          <a:pt x="15923" y="6032"/>
                        </a:cubicBezTo>
                        <a:cubicBezTo>
                          <a:pt x="16425" y="6032"/>
                          <a:pt x="16969" y="5956"/>
                          <a:pt x="17302" y="5684"/>
                        </a:cubicBezTo>
                        <a:cubicBezTo>
                          <a:pt x="14289"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2480500" y="3414175"/>
                    <a:ext cx="579225" cy="773850"/>
                  </a:xfrm>
                  <a:custGeom>
                    <a:avLst/>
                    <a:gdLst/>
                    <a:ahLst/>
                    <a:cxnLst/>
                    <a:rect l="l" t="t" r="r" b="b"/>
                    <a:pathLst>
                      <a:path w="23169" h="30954" extrusionOk="0">
                        <a:moveTo>
                          <a:pt x="12349" y="1"/>
                        </a:moveTo>
                        <a:cubicBezTo>
                          <a:pt x="11550" y="3607"/>
                          <a:pt x="7236" y="5684"/>
                          <a:pt x="7236" y="5684"/>
                        </a:cubicBezTo>
                        <a:cubicBezTo>
                          <a:pt x="7609" y="5899"/>
                          <a:pt x="7965" y="6030"/>
                          <a:pt x="8370" y="6030"/>
                        </a:cubicBezTo>
                        <a:cubicBezTo>
                          <a:pt x="8784" y="6030"/>
                          <a:pt x="9250" y="5893"/>
                          <a:pt x="9838" y="5570"/>
                        </a:cubicBezTo>
                        <a:lnTo>
                          <a:pt x="9838" y="5570"/>
                        </a:lnTo>
                        <a:cubicBezTo>
                          <a:pt x="9085" y="6506"/>
                          <a:pt x="8172" y="6848"/>
                          <a:pt x="8172" y="6848"/>
                        </a:cubicBezTo>
                        <a:cubicBezTo>
                          <a:pt x="8172" y="6848"/>
                          <a:pt x="8640" y="6947"/>
                          <a:pt x="9276" y="6947"/>
                        </a:cubicBezTo>
                        <a:cubicBezTo>
                          <a:pt x="9700" y="6947"/>
                          <a:pt x="10199" y="6903"/>
                          <a:pt x="10683" y="6757"/>
                        </a:cubicBezTo>
                        <a:lnTo>
                          <a:pt x="10683" y="6757"/>
                        </a:lnTo>
                        <a:cubicBezTo>
                          <a:pt x="9153" y="8446"/>
                          <a:pt x="7236" y="9382"/>
                          <a:pt x="7236" y="9382"/>
                        </a:cubicBezTo>
                        <a:cubicBezTo>
                          <a:pt x="7609" y="9596"/>
                          <a:pt x="7965" y="9727"/>
                          <a:pt x="8370" y="9727"/>
                        </a:cubicBezTo>
                        <a:cubicBezTo>
                          <a:pt x="8784" y="9727"/>
                          <a:pt x="9250" y="9591"/>
                          <a:pt x="9838" y="9268"/>
                        </a:cubicBezTo>
                        <a:lnTo>
                          <a:pt x="9838" y="9268"/>
                        </a:lnTo>
                        <a:cubicBezTo>
                          <a:pt x="9085" y="10204"/>
                          <a:pt x="8172" y="10546"/>
                          <a:pt x="8172" y="10546"/>
                        </a:cubicBezTo>
                        <a:cubicBezTo>
                          <a:pt x="8172" y="10546"/>
                          <a:pt x="8674" y="10637"/>
                          <a:pt x="9336" y="10637"/>
                        </a:cubicBezTo>
                        <a:cubicBezTo>
                          <a:pt x="7396" y="12577"/>
                          <a:pt x="5182" y="13627"/>
                          <a:pt x="5182" y="13627"/>
                        </a:cubicBezTo>
                        <a:cubicBezTo>
                          <a:pt x="5691" y="13922"/>
                          <a:pt x="6178" y="14098"/>
                          <a:pt x="6732" y="14098"/>
                        </a:cubicBezTo>
                        <a:cubicBezTo>
                          <a:pt x="7295" y="14098"/>
                          <a:pt x="7926" y="13916"/>
                          <a:pt x="8720" y="13491"/>
                        </a:cubicBezTo>
                        <a:lnTo>
                          <a:pt x="8720" y="13491"/>
                        </a:lnTo>
                        <a:cubicBezTo>
                          <a:pt x="7693" y="14746"/>
                          <a:pt x="6460" y="15202"/>
                          <a:pt x="6460" y="15202"/>
                        </a:cubicBezTo>
                        <a:cubicBezTo>
                          <a:pt x="6460" y="15202"/>
                          <a:pt x="7122" y="15337"/>
                          <a:pt x="7999" y="15337"/>
                        </a:cubicBezTo>
                        <a:cubicBezTo>
                          <a:pt x="8262" y="15337"/>
                          <a:pt x="8544" y="15325"/>
                          <a:pt x="8834" y="15294"/>
                        </a:cubicBezTo>
                        <a:lnTo>
                          <a:pt x="8834" y="15294"/>
                        </a:lnTo>
                        <a:cubicBezTo>
                          <a:pt x="6346" y="17234"/>
                          <a:pt x="3470" y="18284"/>
                          <a:pt x="3470" y="18284"/>
                        </a:cubicBezTo>
                        <a:cubicBezTo>
                          <a:pt x="4104" y="18567"/>
                          <a:pt x="4710" y="18737"/>
                          <a:pt x="5401" y="18737"/>
                        </a:cubicBezTo>
                        <a:cubicBezTo>
                          <a:pt x="6105" y="18737"/>
                          <a:pt x="6897" y="18561"/>
                          <a:pt x="7898" y="18147"/>
                        </a:cubicBezTo>
                        <a:lnTo>
                          <a:pt x="7898" y="18147"/>
                        </a:lnTo>
                        <a:cubicBezTo>
                          <a:pt x="8012" y="19037"/>
                          <a:pt x="7236" y="19653"/>
                          <a:pt x="7236" y="19653"/>
                        </a:cubicBezTo>
                        <a:cubicBezTo>
                          <a:pt x="7236" y="19653"/>
                          <a:pt x="7775" y="19838"/>
                          <a:pt x="8550" y="19838"/>
                        </a:cubicBezTo>
                        <a:cubicBezTo>
                          <a:pt x="8759" y="19838"/>
                          <a:pt x="8985" y="19824"/>
                          <a:pt x="9222" y="19790"/>
                        </a:cubicBezTo>
                        <a:lnTo>
                          <a:pt x="9222" y="19790"/>
                        </a:lnTo>
                        <a:cubicBezTo>
                          <a:pt x="9200" y="19812"/>
                          <a:pt x="7304" y="21036"/>
                          <a:pt x="6479" y="21036"/>
                        </a:cubicBezTo>
                        <a:cubicBezTo>
                          <a:pt x="6431" y="21036"/>
                          <a:pt x="6386" y="21032"/>
                          <a:pt x="6346" y="21023"/>
                        </a:cubicBezTo>
                        <a:lnTo>
                          <a:pt x="6346" y="21023"/>
                        </a:lnTo>
                        <a:cubicBezTo>
                          <a:pt x="6506" y="21205"/>
                          <a:pt x="6780" y="21274"/>
                          <a:pt x="7054" y="21320"/>
                        </a:cubicBezTo>
                        <a:cubicBezTo>
                          <a:pt x="5159" y="22484"/>
                          <a:pt x="3470" y="23100"/>
                          <a:pt x="3470" y="23100"/>
                        </a:cubicBezTo>
                        <a:cubicBezTo>
                          <a:pt x="4099" y="23392"/>
                          <a:pt x="4700" y="23562"/>
                          <a:pt x="5385" y="23562"/>
                        </a:cubicBezTo>
                        <a:cubicBezTo>
                          <a:pt x="6092" y="23562"/>
                          <a:pt x="6889" y="23380"/>
                          <a:pt x="7898" y="22963"/>
                        </a:cubicBezTo>
                        <a:lnTo>
                          <a:pt x="7898" y="22963"/>
                        </a:lnTo>
                        <a:cubicBezTo>
                          <a:pt x="6620" y="24173"/>
                          <a:pt x="5091" y="24629"/>
                          <a:pt x="5091" y="24629"/>
                        </a:cubicBezTo>
                        <a:cubicBezTo>
                          <a:pt x="5091" y="24629"/>
                          <a:pt x="5810" y="24746"/>
                          <a:pt x="6801" y="24746"/>
                        </a:cubicBezTo>
                        <a:cubicBezTo>
                          <a:pt x="6883" y="24746"/>
                          <a:pt x="6967" y="24745"/>
                          <a:pt x="7054" y="24743"/>
                        </a:cubicBezTo>
                        <a:lnTo>
                          <a:pt x="7054" y="24743"/>
                        </a:lnTo>
                        <a:cubicBezTo>
                          <a:pt x="7008" y="24812"/>
                          <a:pt x="6939" y="24857"/>
                          <a:pt x="6871" y="24903"/>
                        </a:cubicBezTo>
                        <a:cubicBezTo>
                          <a:pt x="6026" y="25223"/>
                          <a:pt x="4817" y="25611"/>
                          <a:pt x="3653" y="25793"/>
                        </a:cubicBezTo>
                        <a:cubicBezTo>
                          <a:pt x="3881" y="25907"/>
                          <a:pt x="4406" y="26067"/>
                          <a:pt x="5068" y="26136"/>
                        </a:cubicBezTo>
                        <a:cubicBezTo>
                          <a:pt x="2397" y="27779"/>
                          <a:pt x="1" y="28669"/>
                          <a:pt x="1" y="28669"/>
                        </a:cubicBezTo>
                        <a:cubicBezTo>
                          <a:pt x="852" y="29050"/>
                          <a:pt x="1665" y="29277"/>
                          <a:pt x="2588" y="29277"/>
                        </a:cubicBezTo>
                        <a:cubicBezTo>
                          <a:pt x="3546" y="29277"/>
                          <a:pt x="4621" y="29033"/>
                          <a:pt x="5981" y="28464"/>
                        </a:cubicBezTo>
                        <a:lnTo>
                          <a:pt x="5981" y="28464"/>
                        </a:lnTo>
                        <a:cubicBezTo>
                          <a:pt x="4246" y="30107"/>
                          <a:pt x="2169" y="30724"/>
                          <a:pt x="2169" y="30724"/>
                        </a:cubicBezTo>
                        <a:cubicBezTo>
                          <a:pt x="2169" y="30724"/>
                          <a:pt x="3266" y="30896"/>
                          <a:pt x="4741" y="30896"/>
                        </a:cubicBezTo>
                        <a:cubicBezTo>
                          <a:pt x="6783" y="30896"/>
                          <a:pt x="9549" y="30566"/>
                          <a:pt x="11139" y="28989"/>
                        </a:cubicBezTo>
                        <a:cubicBezTo>
                          <a:pt x="11959" y="30444"/>
                          <a:pt x="14962" y="30954"/>
                          <a:pt x="17501" y="30954"/>
                        </a:cubicBezTo>
                        <a:cubicBezTo>
                          <a:pt x="18707" y="30954"/>
                          <a:pt x="19808" y="30839"/>
                          <a:pt x="20520" y="30655"/>
                        </a:cubicBezTo>
                        <a:cubicBezTo>
                          <a:pt x="18923" y="30427"/>
                          <a:pt x="17211" y="29057"/>
                          <a:pt x="17211" y="29057"/>
                        </a:cubicBezTo>
                        <a:lnTo>
                          <a:pt x="17211" y="29057"/>
                        </a:lnTo>
                        <a:cubicBezTo>
                          <a:pt x="17211" y="29057"/>
                          <a:pt x="18539" y="29273"/>
                          <a:pt x="20011" y="29273"/>
                        </a:cubicBezTo>
                        <a:cubicBezTo>
                          <a:pt x="21164" y="29273"/>
                          <a:pt x="22406" y="29141"/>
                          <a:pt x="23168" y="28669"/>
                        </a:cubicBezTo>
                        <a:cubicBezTo>
                          <a:pt x="21137" y="28510"/>
                          <a:pt x="19425" y="27893"/>
                          <a:pt x="18010" y="27026"/>
                        </a:cubicBezTo>
                        <a:cubicBezTo>
                          <a:pt x="18854" y="26980"/>
                          <a:pt x="19516" y="26638"/>
                          <a:pt x="19836" y="26478"/>
                        </a:cubicBezTo>
                        <a:cubicBezTo>
                          <a:pt x="18535" y="26478"/>
                          <a:pt x="15430" y="24857"/>
                          <a:pt x="15430" y="24857"/>
                        </a:cubicBezTo>
                        <a:cubicBezTo>
                          <a:pt x="15385" y="24835"/>
                          <a:pt x="15362" y="24789"/>
                          <a:pt x="15339" y="24766"/>
                        </a:cubicBezTo>
                        <a:lnTo>
                          <a:pt x="15339" y="24766"/>
                        </a:lnTo>
                        <a:cubicBezTo>
                          <a:pt x="15682" y="24791"/>
                          <a:pt x="16026" y="24802"/>
                          <a:pt x="16361" y="24802"/>
                        </a:cubicBezTo>
                        <a:cubicBezTo>
                          <a:pt x="17275" y="24802"/>
                          <a:pt x="18120" y="24717"/>
                          <a:pt x="18672" y="24584"/>
                        </a:cubicBezTo>
                        <a:cubicBezTo>
                          <a:pt x="17485" y="24401"/>
                          <a:pt x="16207" y="23397"/>
                          <a:pt x="16206" y="23397"/>
                        </a:cubicBezTo>
                        <a:lnTo>
                          <a:pt x="16206" y="23397"/>
                        </a:lnTo>
                        <a:cubicBezTo>
                          <a:pt x="16207" y="23397"/>
                          <a:pt x="17177" y="23552"/>
                          <a:pt x="18257" y="23552"/>
                        </a:cubicBezTo>
                        <a:cubicBezTo>
                          <a:pt x="19116" y="23552"/>
                          <a:pt x="20045" y="23454"/>
                          <a:pt x="20612" y="23100"/>
                        </a:cubicBezTo>
                        <a:cubicBezTo>
                          <a:pt x="19128" y="22986"/>
                          <a:pt x="17873" y="22552"/>
                          <a:pt x="16846" y="21913"/>
                        </a:cubicBezTo>
                        <a:cubicBezTo>
                          <a:pt x="17325" y="21799"/>
                          <a:pt x="17690" y="21616"/>
                          <a:pt x="17690" y="21365"/>
                        </a:cubicBezTo>
                        <a:cubicBezTo>
                          <a:pt x="15704" y="21114"/>
                          <a:pt x="14426" y="19722"/>
                          <a:pt x="14335" y="19630"/>
                        </a:cubicBezTo>
                        <a:lnTo>
                          <a:pt x="14335" y="19630"/>
                        </a:lnTo>
                        <a:cubicBezTo>
                          <a:pt x="14611" y="19672"/>
                          <a:pt x="14890" y="19693"/>
                          <a:pt x="15171" y="19693"/>
                        </a:cubicBezTo>
                        <a:cubicBezTo>
                          <a:pt x="15654" y="19693"/>
                          <a:pt x="16140" y="19632"/>
                          <a:pt x="16617" y="19516"/>
                        </a:cubicBezTo>
                        <a:cubicBezTo>
                          <a:pt x="15430" y="19357"/>
                          <a:pt x="15111" y="18193"/>
                          <a:pt x="15111" y="18193"/>
                        </a:cubicBezTo>
                        <a:lnTo>
                          <a:pt x="15111" y="18193"/>
                        </a:lnTo>
                        <a:cubicBezTo>
                          <a:pt x="15111" y="18193"/>
                          <a:pt x="17123" y="18617"/>
                          <a:pt x="18790" y="18617"/>
                        </a:cubicBezTo>
                        <a:cubicBezTo>
                          <a:pt x="19537" y="18617"/>
                          <a:pt x="20216" y="18531"/>
                          <a:pt x="20612" y="18284"/>
                        </a:cubicBezTo>
                        <a:cubicBezTo>
                          <a:pt x="17964" y="18078"/>
                          <a:pt x="16115" y="16869"/>
                          <a:pt x="14791" y="15362"/>
                        </a:cubicBezTo>
                        <a:lnTo>
                          <a:pt x="14791" y="15362"/>
                        </a:lnTo>
                        <a:cubicBezTo>
                          <a:pt x="15007" y="15378"/>
                          <a:pt x="15222" y="15385"/>
                          <a:pt x="15431" y="15385"/>
                        </a:cubicBezTo>
                        <a:cubicBezTo>
                          <a:pt x="16152" y="15385"/>
                          <a:pt x="16809" y="15298"/>
                          <a:pt x="17234" y="15157"/>
                        </a:cubicBezTo>
                        <a:cubicBezTo>
                          <a:pt x="16298" y="14974"/>
                          <a:pt x="15294" y="13924"/>
                          <a:pt x="15293" y="13924"/>
                        </a:cubicBezTo>
                        <a:lnTo>
                          <a:pt x="15293" y="13924"/>
                        </a:lnTo>
                        <a:cubicBezTo>
                          <a:pt x="15294" y="13924"/>
                          <a:pt x="16069" y="14089"/>
                          <a:pt x="16932" y="14089"/>
                        </a:cubicBezTo>
                        <a:cubicBezTo>
                          <a:pt x="17607" y="14089"/>
                          <a:pt x="18335" y="13988"/>
                          <a:pt x="18786" y="13627"/>
                        </a:cubicBezTo>
                        <a:cubicBezTo>
                          <a:pt x="16709" y="13422"/>
                          <a:pt x="15248" y="12189"/>
                          <a:pt x="14198" y="10637"/>
                        </a:cubicBezTo>
                        <a:lnTo>
                          <a:pt x="14198" y="10637"/>
                        </a:lnTo>
                        <a:cubicBezTo>
                          <a:pt x="14400" y="10656"/>
                          <a:pt x="14602" y="10664"/>
                          <a:pt x="14797" y="10664"/>
                        </a:cubicBezTo>
                        <a:cubicBezTo>
                          <a:pt x="15332" y="10664"/>
                          <a:pt x="15821" y="10601"/>
                          <a:pt x="16138" y="10500"/>
                        </a:cubicBezTo>
                        <a:cubicBezTo>
                          <a:pt x="15453" y="10363"/>
                          <a:pt x="14700" y="9587"/>
                          <a:pt x="14700" y="9587"/>
                        </a:cubicBezTo>
                        <a:lnTo>
                          <a:pt x="14700" y="9587"/>
                        </a:lnTo>
                        <a:cubicBezTo>
                          <a:pt x="14700" y="9587"/>
                          <a:pt x="15286" y="9712"/>
                          <a:pt x="15936" y="9712"/>
                        </a:cubicBezTo>
                        <a:cubicBezTo>
                          <a:pt x="16432" y="9712"/>
                          <a:pt x="16966" y="9639"/>
                          <a:pt x="17302" y="9382"/>
                        </a:cubicBezTo>
                        <a:cubicBezTo>
                          <a:pt x="15636" y="9199"/>
                          <a:pt x="14495" y="8149"/>
                          <a:pt x="13696" y="6871"/>
                        </a:cubicBezTo>
                        <a:lnTo>
                          <a:pt x="13696" y="6871"/>
                        </a:lnTo>
                        <a:cubicBezTo>
                          <a:pt x="14069" y="6946"/>
                          <a:pt x="14458" y="6979"/>
                          <a:pt x="14824" y="6979"/>
                        </a:cubicBezTo>
                        <a:cubicBezTo>
                          <a:pt x="15351" y="6979"/>
                          <a:pt x="15828" y="6911"/>
                          <a:pt x="16138" y="6803"/>
                        </a:cubicBezTo>
                        <a:cubicBezTo>
                          <a:pt x="15453" y="6666"/>
                          <a:pt x="14700" y="5890"/>
                          <a:pt x="14700" y="5890"/>
                        </a:cubicBezTo>
                        <a:lnTo>
                          <a:pt x="14700" y="5890"/>
                        </a:lnTo>
                        <a:cubicBezTo>
                          <a:pt x="14700" y="5890"/>
                          <a:pt x="15286" y="6014"/>
                          <a:pt x="15936" y="6014"/>
                        </a:cubicBezTo>
                        <a:cubicBezTo>
                          <a:pt x="16432" y="6014"/>
                          <a:pt x="16966" y="5941"/>
                          <a:pt x="17302" y="5684"/>
                        </a:cubicBezTo>
                        <a:cubicBezTo>
                          <a:pt x="14266" y="5365"/>
                          <a:pt x="12988" y="2124"/>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1889900" y="3350275"/>
                    <a:ext cx="579775" cy="773575"/>
                  </a:xfrm>
                  <a:custGeom>
                    <a:avLst/>
                    <a:gdLst/>
                    <a:ahLst/>
                    <a:cxnLst/>
                    <a:rect l="l" t="t" r="r" b="b"/>
                    <a:pathLst>
                      <a:path w="23191" h="30943" extrusionOk="0">
                        <a:moveTo>
                          <a:pt x="12372" y="0"/>
                        </a:moveTo>
                        <a:cubicBezTo>
                          <a:pt x="11573" y="3607"/>
                          <a:pt x="7259" y="5684"/>
                          <a:pt x="7259" y="5684"/>
                        </a:cubicBezTo>
                        <a:cubicBezTo>
                          <a:pt x="7627" y="5896"/>
                          <a:pt x="7979" y="6021"/>
                          <a:pt x="8379" y="6021"/>
                        </a:cubicBezTo>
                        <a:cubicBezTo>
                          <a:pt x="8796" y="6021"/>
                          <a:pt x="9266" y="5885"/>
                          <a:pt x="9861" y="5570"/>
                        </a:cubicBezTo>
                        <a:lnTo>
                          <a:pt x="9861" y="5570"/>
                        </a:lnTo>
                        <a:cubicBezTo>
                          <a:pt x="9085" y="6506"/>
                          <a:pt x="8195" y="6848"/>
                          <a:pt x="8195" y="6848"/>
                        </a:cubicBezTo>
                        <a:cubicBezTo>
                          <a:pt x="8195" y="6848"/>
                          <a:pt x="8655" y="6937"/>
                          <a:pt x="9277" y="6937"/>
                        </a:cubicBezTo>
                        <a:cubicBezTo>
                          <a:pt x="9701" y="6937"/>
                          <a:pt x="10201" y="6895"/>
                          <a:pt x="10683" y="6757"/>
                        </a:cubicBezTo>
                        <a:lnTo>
                          <a:pt x="10683" y="6757"/>
                        </a:lnTo>
                        <a:cubicBezTo>
                          <a:pt x="9176" y="8446"/>
                          <a:pt x="7259" y="9359"/>
                          <a:pt x="7259" y="9359"/>
                        </a:cubicBezTo>
                        <a:cubicBezTo>
                          <a:pt x="7631" y="9585"/>
                          <a:pt x="7987" y="9715"/>
                          <a:pt x="8393" y="9715"/>
                        </a:cubicBezTo>
                        <a:cubicBezTo>
                          <a:pt x="8807" y="9715"/>
                          <a:pt x="9273" y="9579"/>
                          <a:pt x="9861" y="9267"/>
                        </a:cubicBezTo>
                        <a:lnTo>
                          <a:pt x="9861" y="9267"/>
                        </a:lnTo>
                        <a:cubicBezTo>
                          <a:pt x="9085" y="10180"/>
                          <a:pt x="8195" y="10523"/>
                          <a:pt x="8195" y="10523"/>
                        </a:cubicBezTo>
                        <a:cubicBezTo>
                          <a:pt x="8195" y="10523"/>
                          <a:pt x="8697" y="10637"/>
                          <a:pt x="9359" y="10637"/>
                        </a:cubicBezTo>
                        <a:cubicBezTo>
                          <a:pt x="7396" y="12577"/>
                          <a:pt x="5204" y="13627"/>
                          <a:pt x="5204" y="13627"/>
                        </a:cubicBezTo>
                        <a:cubicBezTo>
                          <a:pt x="5710" y="13919"/>
                          <a:pt x="6188" y="14095"/>
                          <a:pt x="6731" y="14095"/>
                        </a:cubicBezTo>
                        <a:cubicBezTo>
                          <a:pt x="7291" y="14095"/>
                          <a:pt x="7920" y="13908"/>
                          <a:pt x="8720" y="13467"/>
                        </a:cubicBezTo>
                        <a:lnTo>
                          <a:pt x="8720" y="13467"/>
                        </a:lnTo>
                        <a:cubicBezTo>
                          <a:pt x="7692" y="14745"/>
                          <a:pt x="6483" y="15202"/>
                          <a:pt x="6483" y="15202"/>
                        </a:cubicBezTo>
                        <a:cubicBezTo>
                          <a:pt x="6483" y="15202"/>
                          <a:pt x="7131" y="15337"/>
                          <a:pt x="8002" y="15337"/>
                        </a:cubicBezTo>
                        <a:cubicBezTo>
                          <a:pt x="8263" y="15337"/>
                          <a:pt x="8544" y="15325"/>
                          <a:pt x="8834" y="15293"/>
                        </a:cubicBezTo>
                        <a:lnTo>
                          <a:pt x="8834" y="15293"/>
                        </a:lnTo>
                        <a:cubicBezTo>
                          <a:pt x="6346" y="17233"/>
                          <a:pt x="3493" y="18283"/>
                          <a:pt x="3493" y="18283"/>
                        </a:cubicBezTo>
                        <a:cubicBezTo>
                          <a:pt x="4121" y="18564"/>
                          <a:pt x="4723" y="18734"/>
                          <a:pt x="5407" y="18734"/>
                        </a:cubicBezTo>
                        <a:cubicBezTo>
                          <a:pt x="6115" y="18734"/>
                          <a:pt x="6912" y="18553"/>
                          <a:pt x="7921" y="18124"/>
                        </a:cubicBezTo>
                        <a:lnTo>
                          <a:pt x="7921" y="18124"/>
                        </a:lnTo>
                        <a:cubicBezTo>
                          <a:pt x="8035" y="19037"/>
                          <a:pt x="7259" y="19630"/>
                          <a:pt x="7259" y="19630"/>
                        </a:cubicBezTo>
                        <a:cubicBezTo>
                          <a:pt x="7259" y="19630"/>
                          <a:pt x="7814" y="19835"/>
                          <a:pt x="8609" y="19835"/>
                        </a:cubicBezTo>
                        <a:cubicBezTo>
                          <a:pt x="8807" y="19835"/>
                          <a:pt x="9021" y="19822"/>
                          <a:pt x="9245" y="19790"/>
                        </a:cubicBezTo>
                        <a:lnTo>
                          <a:pt x="9245" y="19790"/>
                        </a:lnTo>
                        <a:cubicBezTo>
                          <a:pt x="9223" y="19811"/>
                          <a:pt x="7327" y="21035"/>
                          <a:pt x="6501" y="21035"/>
                        </a:cubicBezTo>
                        <a:cubicBezTo>
                          <a:pt x="6453" y="21035"/>
                          <a:pt x="6409" y="21031"/>
                          <a:pt x="6369" y="21022"/>
                        </a:cubicBezTo>
                        <a:lnTo>
                          <a:pt x="6369" y="21022"/>
                        </a:lnTo>
                        <a:cubicBezTo>
                          <a:pt x="6528" y="21182"/>
                          <a:pt x="6802" y="21273"/>
                          <a:pt x="7076" y="21319"/>
                        </a:cubicBezTo>
                        <a:cubicBezTo>
                          <a:pt x="5159" y="22483"/>
                          <a:pt x="3493" y="23100"/>
                          <a:pt x="3493" y="23100"/>
                        </a:cubicBezTo>
                        <a:cubicBezTo>
                          <a:pt x="4121" y="23391"/>
                          <a:pt x="4723" y="23562"/>
                          <a:pt x="5407" y="23562"/>
                        </a:cubicBezTo>
                        <a:cubicBezTo>
                          <a:pt x="6115" y="23562"/>
                          <a:pt x="6912" y="23380"/>
                          <a:pt x="7921" y="22963"/>
                        </a:cubicBezTo>
                        <a:lnTo>
                          <a:pt x="7921" y="22963"/>
                        </a:lnTo>
                        <a:cubicBezTo>
                          <a:pt x="6620" y="24172"/>
                          <a:pt x="5090" y="24629"/>
                          <a:pt x="5090" y="24629"/>
                        </a:cubicBezTo>
                        <a:cubicBezTo>
                          <a:pt x="5090" y="24629"/>
                          <a:pt x="5829" y="24745"/>
                          <a:pt x="6823" y="24745"/>
                        </a:cubicBezTo>
                        <a:cubicBezTo>
                          <a:pt x="6906" y="24745"/>
                          <a:pt x="6990" y="24745"/>
                          <a:pt x="7076" y="24743"/>
                        </a:cubicBezTo>
                        <a:lnTo>
                          <a:pt x="7076" y="24743"/>
                        </a:lnTo>
                        <a:cubicBezTo>
                          <a:pt x="7008" y="24789"/>
                          <a:pt x="6962" y="24834"/>
                          <a:pt x="6894" y="24903"/>
                        </a:cubicBezTo>
                        <a:cubicBezTo>
                          <a:pt x="6049" y="25222"/>
                          <a:pt x="4839" y="25610"/>
                          <a:pt x="3652" y="25793"/>
                        </a:cubicBezTo>
                        <a:cubicBezTo>
                          <a:pt x="3881" y="25907"/>
                          <a:pt x="4428" y="26044"/>
                          <a:pt x="5068" y="26135"/>
                        </a:cubicBezTo>
                        <a:cubicBezTo>
                          <a:pt x="2420" y="27779"/>
                          <a:pt x="0" y="28646"/>
                          <a:pt x="0" y="28646"/>
                        </a:cubicBezTo>
                        <a:cubicBezTo>
                          <a:pt x="857" y="29041"/>
                          <a:pt x="1681" y="29274"/>
                          <a:pt x="2617" y="29274"/>
                        </a:cubicBezTo>
                        <a:cubicBezTo>
                          <a:pt x="3576" y="29274"/>
                          <a:pt x="4652" y="29029"/>
                          <a:pt x="6003" y="28463"/>
                        </a:cubicBezTo>
                        <a:lnTo>
                          <a:pt x="6003" y="28463"/>
                        </a:lnTo>
                        <a:cubicBezTo>
                          <a:pt x="4269" y="30107"/>
                          <a:pt x="2192" y="30700"/>
                          <a:pt x="2192" y="30700"/>
                        </a:cubicBezTo>
                        <a:cubicBezTo>
                          <a:pt x="2192" y="30700"/>
                          <a:pt x="3307" y="30880"/>
                          <a:pt x="4801" y="30880"/>
                        </a:cubicBezTo>
                        <a:cubicBezTo>
                          <a:pt x="6839" y="30880"/>
                          <a:pt x="9582" y="30546"/>
                          <a:pt x="11162" y="28966"/>
                        </a:cubicBezTo>
                        <a:cubicBezTo>
                          <a:pt x="11984" y="30439"/>
                          <a:pt x="14986" y="30943"/>
                          <a:pt x="17528" y="30943"/>
                        </a:cubicBezTo>
                        <a:cubicBezTo>
                          <a:pt x="18728" y="30943"/>
                          <a:pt x="19826" y="30830"/>
                          <a:pt x="20543" y="30655"/>
                        </a:cubicBezTo>
                        <a:cubicBezTo>
                          <a:pt x="18945" y="30426"/>
                          <a:pt x="17234" y="29057"/>
                          <a:pt x="17233" y="29057"/>
                        </a:cubicBezTo>
                        <a:lnTo>
                          <a:pt x="17233" y="29057"/>
                        </a:lnTo>
                        <a:cubicBezTo>
                          <a:pt x="17234" y="29057"/>
                          <a:pt x="18530" y="29268"/>
                          <a:pt x="19983" y="29268"/>
                        </a:cubicBezTo>
                        <a:cubicBezTo>
                          <a:pt x="21146" y="29268"/>
                          <a:pt x="22410" y="29133"/>
                          <a:pt x="23191" y="28646"/>
                        </a:cubicBezTo>
                        <a:cubicBezTo>
                          <a:pt x="21137" y="28486"/>
                          <a:pt x="19447" y="27893"/>
                          <a:pt x="18032" y="27025"/>
                        </a:cubicBezTo>
                        <a:cubicBezTo>
                          <a:pt x="18877" y="26957"/>
                          <a:pt x="19539" y="26637"/>
                          <a:pt x="19858" y="26478"/>
                        </a:cubicBezTo>
                        <a:cubicBezTo>
                          <a:pt x="18557" y="26478"/>
                          <a:pt x="15453" y="24857"/>
                          <a:pt x="15430" y="24857"/>
                        </a:cubicBezTo>
                        <a:cubicBezTo>
                          <a:pt x="15407" y="24811"/>
                          <a:pt x="15385" y="24789"/>
                          <a:pt x="15339" y="24743"/>
                        </a:cubicBezTo>
                        <a:lnTo>
                          <a:pt x="15339" y="24743"/>
                        </a:lnTo>
                        <a:cubicBezTo>
                          <a:pt x="15726" y="24777"/>
                          <a:pt x="16113" y="24793"/>
                          <a:pt x="16485" y="24793"/>
                        </a:cubicBezTo>
                        <a:cubicBezTo>
                          <a:pt x="17363" y="24793"/>
                          <a:pt x="18158" y="24705"/>
                          <a:pt x="18671" y="24560"/>
                        </a:cubicBezTo>
                        <a:cubicBezTo>
                          <a:pt x="17485" y="24401"/>
                          <a:pt x="16229" y="23396"/>
                          <a:pt x="16229" y="23396"/>
                        </a:cubicBezTo>
                        <a:lnTo>
                          <a:pt x="16229" y="23396"/>
                        </a:lnTo>
                        <a:cubicBezTo>
                          <a:pt x="16229" y="23396"/>
                          <a:pt x="17192" y="23552"/>
                          <a:pt x="18270" y="23552"/>
                        </a:cubicBezTo>
                        <a:cubicBezTo>
                          <a:pt x="19128" y="23552"/>
                          <a:pt x="20058" y="23453"/>
                          <a:pt x="20634" y="23100"/>
                        </a:cubicBezTo>
                        <a:cubicBezTo>
                          <a:pt x="19128" y="22985"/>
                          <a:pt x="17895" y="22552"/>
                          <a:pt x="16845" y="21913"/>
                        </a:cubicBezTo>
                        <a:cubicBezTo>
                          <a:pt x="17325" y="21798"/>
                          <a:pt x="17713" y="21616"/>
                          <a:pt x="17713" y="21365"/>
                        </a:cubicBezTo>
                        <a:cubicBezTo>
                          <a:pt x="15727" y="21114"/>
                          <a:pt x="14426" y="19721"/>
                          <a:pt x="14357" y="19630"/>
                        </a:cubicBezTo>
                        <a:lnTo>
                          <a:pt x="14357" y="19630"/>
                        </a:lnTo>
                        <a:cubicBezTo>
                          <a:pt x="14634" y="19672"/>
                          <a:pt x="14910" y="19692"/>
                          <a:pt x="15187" y="19692"/>
                        </a:cubicBezTo>
                        <a:cubicBezTo>
                          <a:pt x="15666" y="19692"/>
                          <a:pt x="16149" y="19632"/>
                          <a:pt x="16640" y="19516"/>
                        </a:cubicBezTo>
                        <a:cubicBezTo>
                          <a:pt x="15430" y="19333"/>
                          <a:pt x="15111" y="18192"/>
                          <a:pt x="15111" y="18192"/>
                        </a:cubicBezTo>
                        <a:lnTo>
                          <a:pt x="15111" y="18192"/>
                        </a:lnTo>
                        <a:cubicBezTo>
                          <a:pt x="15111" y="18192"/>
                          <a:pt x="17123" y="18616"/>
                          <a:pt x="18797" y="18616"/>
                        </a:cubicBezTo>
                        <a:cubicBezTo>
                          <a:pt x="19548" y="18616"/>
                          <a:pt x="20231" y="18531"/>
                          <a:pt x="20634" y="18283"/>
                        </a:cubicBezTo>
                        <a:cubicBezTo>
                          <a:pt x="17987" y="18078"/>
                          <a:pt x="16138" y="16845"/>
                          <a:pt x="14791" y="15339"/>
                        </a:cubicBezTo>
                        <a:lnTo>
                          <a:pt x="14791" y="15339"/>
                        </a:lnTo>
                        <a:cubicBezTo>
                          <a:pt x="15048" y="15363"/>
                          <a:pt x="15305" y="15375"/>
                          <a:pt x="15554" y="15375"/>
                        </a:cubicBezTo>
                        <a:cubicBezTo>
                          <a:pt x="16234" y="15375"/>
                          <a:pt x="16855" y="15290"/>
                          <a:pt x="17256" y="15156"/>
                        </a:cubicBezTo>
                        <a:cubicBezTo>
                          <a:pt x="16320" y="14974"/>
                          <a:pt x="15316" y="13924"/>
                          <a:pt x="15316" y="13924"/>
                        </a:cubicBezTo>
                        <a:lnTo>
                          <a:pt x="15316" y="13924"/>
                        </a:lnTo>
                        <a:cubicBezTo>
                          <a:pt x="15316" y="13924"/>
                          <a:pt x="16092" y="14089"/>
                          <a:pt x="16954" y="14089"/>
                        </a:cubicBezTo>
                        <a:cubicBezTo>
                          <a:pt x="17629" y="14089"/>
                          <a:pt x="18357" y="13988"/>
                          <a:pt x="18808" y="13627"/>
                        </a:cubicBezTo>
                        <a:cubicBezTo>
                          <a:pt x="16731" y="13422"/>
                          <a:pt x="15270" y="12166"/>
                          <a:pt x="14198" y="10637"/>
                        </a:cubicBezTo>
                        <a:lnTo>
                          <a:pt x="14198" y="10637"/>
                        </a:lnTo>
                        <a:cubicBezTo>
                          <a:pt x="14406" y="10655"/>
                          <a:pt x="14612" y="10664"/>
                          <a:pt x="14811" y="10664"/>
                        </a:cubicBezTo>
                        <a:cubicBezTo>
                          <a:pt x="15354" y="10664"/>
                          <a:pt x="15843" y="10600"/>
                          <a:pt x="16161" y="10500"/>
                        </a:cubicBezTo>
                        <a:cubicBezTo>
                          <a:pt x="15476" y="10363"/>
                          <a:pt x="14723" y="9587"/>
                          <a:pt x="14723" y="9587"/>
                        </a:cubicBezTo>
                        <a:lnTo>
                          <a:pt x="14723" y="9587"/>
                        </a:lnTo>
                        <a:cubicBezTo>
                          <a:pt x="14723" y="9587"/>
                          <a:pt x="15290" y="9708"/>
                          <a:pt x="15923" y="9708"/>
                        </a:cubicBezTo>
                        <a:cubicBezTo>
                          <a:pt x="16425" y="9708"/>
                          <a:pt x="16968" y="9631"/>
                          <a:pt x="17302" y="9359"/>
                        </a:cubicBezTo>
                        <a:cubicBezTo>
                          <a:pt x="15636" y="9199"/>
                          <a:pt x="14517" y="8126"/>
                          <a:pt x="13718" y="6871"/>
                        </a:cubicBezTo>
                        <a:lnTo>
                          <a:pt x="13718" y="6871"/>
                        </a:lnTo>
                        <a:cubicBezTo>
                          <a:pt x="14083" y="6945"/>
                          <a:pt x="14470" y="6978"/>
                          <a:pt x="14836" y="6978"/>
                        </a:cubicBezTo>
                        <a:cubicBezTo>
                          <a:pt x="15365" y="6978"/>
                          <a:pt x="15851" y="6910"/>
                          <a:pt x="16161" y="6802"/>
                        </a:cubicBezTo>
                        <a:cubicBezTo>
                          <a:pt x="15476" y="6665"/>
                          <a:pt x="14723" y="5889"/>
                          <a:pt x="14723" y="5889"/>
                        </a:cubicBezTo>
                        <a:lnTo>
                          <a:pt x="14723" y="5889"/>
                        </a:lnTo>
                        <a:cubicBezTo>
                          <a:pt x="14723" y="5889"/>
                          <a:pt x="15309" y="6014"/>
                          <a:pt x="15954" y="6014"/>
                        </a:cubicBezTo>
                        <a:cubicBezTo>
                          <a:pt x="16448" y="6014"/>
                          <a:pt x="16975" y="5941"/>
                          <a:pt x="17302" y="5684"/>
                        </a:cubicBezTo>
                        <a:cubicBezTo>
                          <a:pt x="14289"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238230" y="3171106"/>
                    <a:ext cx="579225" cy="773400"/>
                  </a:xfrm>
                  <a:custGeom>
                    <a:avLst/>
                    <a:gdLst/>
                    <a:ahLst/>
                    <a:cxnLst/>
                    <a:rect l="l" t="t" r="r" b="b"/>
                    <a:pathLst>
                      <a:path w="23169" h="30936" extrusionOk="0">
                        <a:moveTo>
                          <a:pt x="12372" y="0"/>
                        </a:moveTo>
                        <a:cubicBezTo>
                          <a:pt x="11551" y="3606"/>
                          <a:pt x="7237" y="5661"/>
                          <a:pt x="7237" y="5661"/>
                        </a:cubicBezTo>
                        <a:cubicBezTo>
                          <a:pt x="7609" y="5886"/>
                          <a:pt x="7965" y="6017"/>
                          <a:pt x="8370" y="6017"/>
                        </a:cubicBezTo>
                        <a:cubicBezTo>
                          <a:pt x="8785" y="6017"/>
                          <a:pt x="9250" y="5881"/>
                          <a:pt x="9839" y="5569"/>
                        </a:cubicBezTo>
                        <a:lnTo>
                          <a:pt x="9839" y="5569"/>
                        </a:lnTo>
                        <a:cubicBezTo>
                          <a:pt x="9085" y="6482"/>
                          <a:pt x="8195" y="6825"/>
                          <a:pt x="8195" y="6825"/>
                        </a:cubicBezTo>
                        <a:cubicBezTo>
                          <a:pt x="8195" y="6825"/>
                          <a:pt x="8688" y="6928"/>
                          <a:pt x="9344" y="6928"/>
                        </a:cubicBezTo>
                        <a:cubicBezTo>
                          <a:pt x="9753" y="6928"/>
                          <a:pt x="10227" y="6888"/>
                          <a:pt x="10683" y="6756"/>
                        </a:cubicBezTo>
                        <a:lnTo>
                          <a:pt x="10683" y="6756"/>
                        </a:lnTo>
                        <a:cubicBezTo>
                          <a:pt x="9177" y="8445"/>
                          <a:pt x="7237" y="9358"/>
                          <a:pt x="7237" y="9358"/>
                        </a:cubicBezTo>
                        <a:cubicBezTo>
                          <a:pt x="7609" y="9584"/>
                          <a:pt x="7965" y="9715"/>
                          <a:pt x="8370" y="9715"/>
                        </a:cubicBezTo>
                        <a:cubicBezTo>
                          <a:pt x="8785" y="9715"/>
                          <a:pt x="9250" y="9578"/>
                          <a:pt x="9839" y="9267"/>
                        </a:cubicBezTo>
                        <a:lnTo>
                          <a:pt x="9839" y="9267"/>
                        </a:lnTo>
                        <a:cubicBezTo>
                          <a:pt x="9085" y="10180"/>
                          <a:pt x="8195" y="10522"/>
                          <a:pt x="8195" y="10522"/>
                        </a:cubicBezTo>
                        <a:cubicBezTo>
                          <a:pt x="8195" y="10522"/>
                          <a:pt x="8697" y="10637"/>
                          <a:pt x="9359" y="10637"/>
                        </a:cubicBezTo>
                        <a:cubicBezTo>
                          <a:pt x="7396" y="12577"/>
                          <a:pt x="5205" y="13627"/>
                          <a:pt x="5205" y="13627"/>
                        </a:cubicBezTo>
                        <a:cubicBezTo>
                          <a:pt x="5711" y="13919"/>
                          <a:pt x="6189" y="14095"/>
                          <a:pt x="6731" y="14095"/>
                        </a:cubicBezTo>
                        <a:cubicBezTo>
                          <a:pt x="7291" y="14095"/>
                          <a:pt x="7920" y="13907"/>
                          <a:pt x="8720" y="13467"/>
                        </a:cubicBezTo>
                        <a:lnTo>
                          <a:pt x="8720" y="13467"/>
                        </a:lnTo>
                        <a:cubicBezTo>
                          <a:pt x="7693" y="14722"/>
                          <a:pt x="6483" y="15202"/>
                          <a:pt x="6483" y="15202"/>
                        </a:cubicBezTo>
                        <a:cubicBezTo>
                          <a:pt x="6483" y="15202"/>
                          <a:pt x="7132" y="15337"/>
                          <a:pt x="8002" y="15337"/>
                        </a:cubicBezTo>
                        <a:cubicBezTo>
                          <a:pt x="8263" y="15337"/>
                          <a:pt x="8545" y="15325"/>
                          <a:pt x="8834" y="15293"/>
                        </a:cubicBezTo>
                        <a:lnTo>
                          <a:pt x="8834" y="15293"/>
                        </a:lnTo>
                        <a:cubicBezTo>
                          <a:pt x="6346" y="17233"/>
                          <a:pt x="3493" y="18283"/>
                          <a:pt x="3493" y="18283"/>
                        </a:cubicBezTo>
                        <a:cubicBezTo>
                          <a:pt x="4122" y="18564"/>
                          <a:pt x="4723" y="18734"/>
                          <a:pt x="5408" y="18734"/>
                        </a:cubicBezTo>
                        <a:cubicBezTo>
                          <a:pt x="6116" y="18734"/>
                          <a:pt x="6912" y="18552"/>
                          <a:pt x="7921" y="18123"/>
                        </a:cubicBezTo>
                        <a:lnTo>
                          <a:pt x="7921" y="18123"/>
                        </a:lnTo>
                        <a:cubicBezTo>
                          <a:pt x="8013" y="19013"/>
                          <a:pt x="7237" y="19630"/>
                          <a:pt x="7237" y="19630"/>
                        </a:cubicBezTo>
                        <a:cubicBezTo>
                          <a:pt x="7237" y="19630"/>
                          <a:pt x="7792" y="19834"/>
                          <a:pt x="8598" y="19834"/>
                        </a:cubicBezTo>
                        <a:cubicBezTo>
                          <a:pt x="8800" y="19834"/>
                          <a:pt x="9017" y="19821"/>
                          <a:pt x="9245" y="19790"/>
                        </a:cubicBezTo>
                        <a:lnTo>
                          <a:pt x="9245" y="19790"/>
                        </a:lnTo>
                        <a:cubicBezTo>
                          <a:pt x="9212" y="19797"/>
                          <a:pt x="7301" y="21035"/>
                          <a:pt x="6497" y="21035"/>
                        </a:cubicBezTo>
                        <a:cubicBezTo>
                          <a:pt x="6450" y="21035"/>
                          <a:pt x="6408" y="21031"/>
                          <a:pt x="6369" y="21022"/>
                        </a:cubicBezTo>
                        <a:lnTo>
                          <a:pt x="6369" y="21022"/>
                        </a:lnTo>
                        <a:cubicBezTo>
                          <a:pt x="6529" y="21182"/>
                          <a:pt x="6780" y="21273"/>
                          <a:pt x="7077" y="21319"/>
                        </a:cubicBezTo>
                        <a:cubicBezTo>
                          <a:pt x="5159" y="22483"/>
                          <a:pt x="3493" y="23099"/>
                          <a:pt x="3493" y="23099"/>
                        </a:cubicBezTo>
                        <a:cubicBezTo>
                          <a:pt x="4127" y="23382"/>
                          <a:pt x="4733" y="23553"/>
                          <a:pt x="5425" y="23553"/>
                        </a:cubicBezTo>
                        <a:cubicBezTo>
                          <a:pt x="6128" y="23553"/>
                          <a:pt x="6920" y="23376"/>
                          <a:pt x="7921" y="22962"/>
                        </a:cubicBezTo>
                        <a:lnTo>
                          <a:pt x="7921" y="22962"/>
                        </a:lnTo>
                        <a:cubicBezTo>
                          <a:pt x="6620" y="24172"/>
                          <a:pt x="5091" y="24606"/>
                          <a:pt x="5091" y="24606"/>
                        </a:cubicBezTo>
                        <a:cubicBezTo>
                          <a:pt x="5091" y="24606"/>
                          <a:pt x="5936" y="24743"/>
                          <a:pt x="7077" y="24743"/>
                        </a:cubicBezTo>
                        <a:cubicBezTo>
                          <a:pt x="7008" y="24788"/>
                          <a:pt x="6940" y="24834"/>
                          <a:pt x="6894" y="24880"/>
                        </a:cubicBezTo>
                        <a:cubicBezTo>
                          <a:pt x="6050" y="25199"/>
                          <a:pt x="4817" y="25610"/>
                          <a:pt x="3653" y="25793"/>
                        </a:cubicBezTo>
                        <a:cubicBezTo>
                          <a:pt x="3881" y="25907"/>
                          <a:pt x="4406" y="26044"/>
                          <a:pt x="5068" y="26112"/>
                        </a:cubicBezTo>
                        <a:cubicBezTo>
                          <a:pt x="2398" y="27778"/>
                          <a:pt x="1" y="28646"/>
                          <a:pt x="1" y="28646"/>
                        </a:cubicBezTo>
                        <a:cubicBezTo>
                          <a:pt x="858" y="29040"/>
                          <a:pt x="1676" y="29274"/>
                          <a:pt x="2609" y="29274"/>
                        </a:cubicBezTo>
                        <a:cubicBezTo>
                          <a:pt x="3565" y="29274"/>
                          <a:pt x="4641" y="29029"/>
                          <a:pt x="6004" y="28463"/>
                        </a:cubicBezTo>
                        <a:lnTo>
                          <a:pt x="6004" y="28463"/>
                        </a:lnTo>
                        <a:cubicBezTo>
                          <a:pt x="4246" y="30107"/>
                          <a:pt x="2192" y="30700"/>
                          <a:pt x="2192" y="30700"/>
                        </a:cubicBezTo>
                        <a:cubicBezTo>
                          <a:pt x="2192" y="30700"/>
                          <a:pt x="3303" y="30880"/>
                          <a:pt x="4795" y="30880"/>
                        </a:cubicBezTo>
                        <a:cubicBezTo>
                          <a:pt x="6829" y="30880"/>
                          <a:pt x="9569" y="30545"/>
                          <a:pt x="11163" y="28965"/>
                        </a:cubicBezTo>
                        <a:cubicBezTo>
                          <a:pt x="11979" y="30428"/>
                          <a:pt x="14945" y="30935"/>
                          <a:pt x="17476" y="30935"/>
                        </a:cubicBezTo>
                        <a:cubicBezTo>
                          <a:pt x="18696" y="30935"/>
                          <a:pt x="19816" y="30817"/>
                          <a:pt x="20544" y="30632"/>
                        </a:cubicBezTo>
                        <a:cubicBezTo>
                          <a:pt x="18946" y="30403"/>
                          <a:pt x="17234" y="29034"/>
                          <a:pt x="17234" y="29034"/>
                        </a:cubicBezTo>
                        <a:lnTo>
                          <a:pt x="17234" y="29034"/>
                        </a:lnTo>
                        <a:cubicBezTo>
                          <a:pt x="17234" y="29034"/>
                          <a:pt x="18568" y="29259"/>
                          <a:pt x="20043" y="29259"/>
                        </a:cubicBezTo>
                        <a:cubicBezTo>
                          <a:pt x="21185" y="29259"/>
                          <a:pt x="22412" y="29124"/>
                          <a:pt x="23169" y="28646"/>
                        </a:cubicBezTo>
                        <a:cubicBezTo>
                          <a:pt x="21137" y="28486"/>
                          <a:pt x="19448" y="27892"/>
                          <a:pt x="18033" y="27025"/>
                        </a:cubicBezTo>
                        <a:cubicBezTo>
                          <a:pt x="18877" y="26957"/>
                          <a:pt x="19517" y="26637"/>
                          <a:pt x="19859" y="26454"/>
                        </a:cubicBezTo>
                        <a:cubicBezTo>
                          <a:pt x="18535" y="26454"/>
                          <a:pt x="15431" y="24857"/>
                          <a:pt x="15431" y="24857"/>
                        </a:cubicBezTo>
                        <a:cubicBezTo>
                          <a:pt x="15408" y="24811"/>
                          <a:pt x="15362" y="24788"/>
                          <a:pt x="15340" y="24743"/>
                        </a:cubicBezTo>
                        <a:lnTo>
                          <a:pt x="15340" y="24743"/>
                        </a:lnTo>
                        <a:cubicBezTo>
                          <a:pt x="15727" y="24777"/>
                          <a:pt x="16114" y="24792"/>
                          <a:pt x="16485" y="24792"/>
                        </a:cubicBezTo>
                        <a:cubicBezTo>
                          <a:pt x="17364" y="24792"/>
                          <a:pt x="18159" y="24704"/>
                          <a:pt x="18672" y="24560"/>
                        </a:cubicBezTo>
                        <a:cubicBezTo>
                          <a:pt x="17485" y="24400"/>
                          <a:pt x="16230" y="23396"/>
                          <a:pt x="16230" y="23396"/>
                        </a:cubicBezTo>
                        <a:lnTo>
                          <a:pt x="16230" y="23396"/>
                        </a:lnTo>
                        <a:cubicBezTo>
                          <a:pt x="16230" y="23396"/>
                          <a:pt x="17193" y="23552"/>
                          <a:pt x="18271" y="23552"/>
                        </a:cubicBezTo>
                        <a:cubicBezTo>
                          <a:pt x="19128" y="23552"/>
                          <a:pt x="20059" y="23453"/>
                          <a:pt x="20635" y="23099"/>
                        </a:cubicBezTo>
                        <a:cubicBezTo>
                          <a:pt x="19129" y="22985"/>
                          <a:pt x="17896" y="22529"/>
                          <a:pt x="16846" y="21912"/>
                        </a:cubicBezTo>
                        <a:cubicBezTo>
                          <a:pt x="17325" y="21798"/>
                          <a:pt x="17691" y="21593"/>
                          <a:pt x="17691" y="21364"/>
                        </a:cubicBezTo>
                        <a:cubicBezTo>
                          <a:pt x="15728" y="21113"/>
                          <a:pt x="14427" y="19721"/>
                          <a:pt x="14358" y="19630"/>
                        </a:cubicBezTo>
                        <a:lnTo>
                          <a:pt x="14358" y="19630"/>
                        </a:lnTo>
                        <a:cubicBezTo>
                          <a:pt x="14634" y="19672"/>
                          <a:pt x="14911" y="19692"/>
                          <a:pt x="15187" y="19692"/>
                        </a:cubicBezTo>
                        <a:cubicBezTo>
                          <a:pt x="15664" y="19692"/>
                          <a:pt x="16141" y="19631"/>
                          <a:pt x="16618" y="19516"/>
                        </a:cubicBezTo>
                        <a:cubicBezTo>
                          <a:pt x="15431" y="19333"/>
                          <a:pt x="15111" y="18192"/>
                          <a:pt x="15111" y="18192"/>
                        </a:cubicBezTo>
                        <a:lnTo>
                          <a:pt x="15111" y="18192"/>
                        </a:lnTo>
                        <a:cubicBezTo>
                          <a:pt x="15111" y="18192"/>
                          <a:pt x="17123" y="18616"/>
                          <a:pt x="18798" y="18616"/>
                        </a:cubicBezTo>
                        <a:cubicBezTo>
                          <a:pt x="19549" y="18616"/>
                          <a:pt x="20232" y="18530"/>
                          <a:pt x="20635" y="18283"/>
                        </a:cubicBezTo>
                        <a:cubicBezTo>
                          <a:pt x="17987" y="18078"/>
                          <a:pt x="16138" y="16845"/>
                          <a:pt x="14792" y="15339"/>
                        </a:cubicBezTo>
                        <a:lnTo>
                          <a:pt x="14792" y="15339"/>
                        </a:lnTo>
                        <a:cubicBezTo>
                          <a:pt x="15044" y="15363"/>
                          <a:pt x="15296" y="15374"/>
                          <a:pt x="15541" y="15374"/>
                        </a:cubicBezTo>
                        <a:cubicBezTo>
                          <a:pt x="16226" y="15374"/>
                          <a:pt x="16853" y="15285"/>
                          <a:pt x="17257" y="15133"/>
                        </a:cubicBezTo>
                        <a:cubicBezTo>
                          <a:pt x="16321" y="14973"/>
                          <a:pt x="15317" y="13923"/>
                          <a:pt x="15317" y="13923"/>
                        </a:cubicBezTo>
                        <a:lnTo>
                          <a:pt x="15317" y="13923"/>
                        </a:lnTo>
                        <a:cubicBezTo>
                          <a:pt x="15317" y="13923"/>
                          <a:pt x="16093" y="14089"/>
                          <a:pt x="16955" y="14089"/>
                        </a:cubicBezTo>
                        <a:cubicBezTo>
                          <a:pt x="17630" y="14089"/>
                          <a:pt x="18358" y="13987"/>
                          <a:pt x="18809" y="13627"/>
                        </a:cubicBezTo>
                        <a:cubicBezTo>
                          <a:pt x="16732" y="13398"/>
                          <a:pt x="15248" y="12166"/>
                          <a:pt x="14198" y="10637"/>
                        </a:cubicBezTo>
                        <a:lnTo>
                          <a:pt x="14198" y="10637"/>
                        </a:lnTo>
                        <a:cubicBezTo>
                          <a:pt x="14400" y="10655"/>
                          <a:pt x="14604" y="10663"/>
                          <a:pt x="14802" y="10663"/>
                        </a:cubicBezTo>
                        <a:cubicBezTo>
                          <a:pt x="15343" y="10663"/>
                          <a:pt x="15844" y="10600"/>
                          <a:pt x="16161" y="10500"/>
                        </a:cubicBezTo>
                        <a:cubicBezTo>
                          <a:pt x="15454" y="10363"/>
                          <a:pt x="14723" y="9587"/>
                          <a:pt x="14723" y="9587"/>
                        </a:cubicBezTo>
                        <a:lnTo>
                          <a:pt x="14723" y="9587"/>
                        </a:lnTo>
                        <a:cubicBezTo>
                          <a:pt x="14723" y="9587"/>
                          <a:pt x="15291" y="9707"/>
                          <a:pt x="15923" y="9707"/>
                        </a:cubicBezTo>
                        <a:cubicBezTo>
                          <a:pt x="16426" y="9707"/>
                          <a:pt x="16969" y="9631"/>
                          <a:pt x="17303" y="9358"/>
                        </a:cubicBezTo>
                        <a:cubicBezTo>
                          <a:pt x="15636" y="9199"/>
                          <a:pt x="14495" y="8126"/>
                          <a:pt x="13719" y="6870"/>
                        </a:cubicBezTo>
                        <a:lnTo>
                          <a:pt x="13719" y="6870"/>
                        </a:lnTo>
                        <a:cubicBezTo>
                          <a:pt x="14073" y="6934"/>
                          <a:pt x="14448" y="6961"/>
                          <a:pt x="14805" y="6961"/>
                        </a:cubicBezTo>
                        <a:cubicBezTo>
                          <a:pt x="15346" y="6961"/>
                          <a:pt x="15845" y="6898"/>
                          <a:pt x="16161" y="6802"/>
                        </a:cubicBezTo>
                        <a:cubicBezTo>
                          <a:pt x="15454" y="6665"/>
                          <a:pt x="14723" y="5889"/>
                          <a:pt x="14723" y="5889"/>
                        </a:cubicBezTo>
                        <a:lnTo>
                          <a:pt x="14723" y="5889"/>
                        </a:lnTo>
                        <a:cubicBezTo>
                          <a:pt x="14723" y="5889"/>
                          <a:pt x="15291" y="6009"/>
                          <a:pt x="15923" y="6009"/>
                        </a:cubicBezTo>
                        <a:cubicBezTo>
                          <a:pt x="16426" y="6009"/>
                          <a:pt x="16969" y="5933"/>
                          <a:pt x="17303" y="5661"/>
                        </a:cubicBezTo>
                        <a:cubicBezTo>
                          <a:pt x="14290"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211080" y="3282932"/>
                    <a:ext cx="579225" cy="773975"/>
                  </a:xfrm>
                  <a:custGeom>
                    <a:avLst/>
                    <a:gdLst/>
                    <a:ahLst/>
                    <a:cxnLst/>
                    <a:rect l="l" t="t" r="r" b="b"/>
                    <a:pathLst>
                      <a:path w="23169" h="30959" extrusionOk="0">
                        <a:moveTo>
                          <a:pt x="12349" y="1"/>
                        </a:moveTo>
                        <a:cubicBezTo>
                          <a:pt x="11550" y="3630"/>
                          <a:pt x="7236" y="5684"/>
                          <a:pt x="7236" y="5684"/>
                        </a:cubicBezTo>
                        <a:cubicBezTo>
                          <a:pt x="7605" y="5908"/>
                          <a:pt x="7957" y="6038"/>
                          <a:pt x="8357" y="6038"/>
                        </a:cubicBezTo>
                        <a:cubicBezTo>
                          <a:pt x="8775" y="6038"/>
                          <a:pt x="9244" y="5896"/>
                          <a:pt x="9838" y="5570"/>
                        </a:cubicBezTo>
                        <a:lnTo>
                          <a:pt x="9838" y="5570"/>
                        </a:lnTo>
                        <a:cubicBezTo>
                          <a:pt x="9062" y="6506"/>
                          <a:pt x="8172" y="6848"/>
                          <a:pt x="8172" y="6848"/>
                        </a:cubicBezTo>
                        <a:cubicBezTo>
                          <a:pt x="8172" y="6848"/>
                          <a:pt x="8665" y="6952"/>
                          <a:pt x="9326" y="6952"/>
                        </a:cubicBezTo>
                        <a:cubicBezTo>
                          <a:pt x="9739" y="6952"/>
                          <a:pt x="10217" y="6911"/>
                          <a:pt x="10683" y="6780"/>
                        </a:cubicBezTo>
                        <a:lnTo>
                          <a:pt x="10683" y="6780"/>
                        </a:lnTo>
                        <a:cubicBezTo>
                          <a:pt x="9153" y="8469"/>
                          <a:pt x="7236" y="9382"/>
                          <a:pt x="7236" y="9382"/>
                        </a:cubicBezTo>
                        <a:cubicBezTo>
                          <a:pt x="7605" y="9605"/>
                          <a:pt x="7957" y="9736"/>
                          <a:pt x="8357" y="9736"/>
                        </a:cubicBezTo>
                        <a:cubicBezTo>
                          <a:pt x="8775" y="9736"/>
                          <a:pt x="9244" y="9594"/>
                          <a:pt x="9838" y="9268"/>
                        </a:cubicBezTo>
                        <a:lnTo>
                          <a:pt x="9838" y="9268"/>
                        </a:lnTo>
                        <a:cubicBezTo>
                          <a:pt x="9062" y="10203"/>
                          <a:pt x="8172" y="10546"/>
                          <a:pt x="8172" y="10546"/>
                        </a:cubicBezTo>
                        <a:cubicBezTo>
                          <a:pt x="8172" y="10546"/>
                          <a:pt x="8587" y="10640"/>
                          <a:pt x="9160" y="10640"/>
                        </a:cubicBezTo>
                        <a:cubicBezTo>
                          <a:pt x="9217" y="10640"/>
                          <a:pt x="9276" y="10639"/>
                          <a:pt x="9336" y="10637"/>
                        </a:cubicBezTo>
                        <a:lnTo>
                          <a:pt x="9336" y="10637"/>
                        </a:lnTo>
                        <a:cubicBezTo>
                          <a:pt x="7396" y="12577"/>
                          <a:pt x="5182" y="13650"/>
                          <a:pt x="5182" y="13650"/>
                        </a:cubicBezTo>
                        <a:cubicBezTo>
                          <a:pt x="5687" y="13942"/>
                          <a:pt x="6165" y="14118"/>
                          <a:pt x="6708" y="14118"/>
                        </a:cubicBezTo>
                        <a:cubicBezTo>
                          <a:pt x="7268" y="14118"/>
                          <a:pt x="7897" y="13931"/>
                          <a:pt x="8697" y="13490"/>
                        </a:cubicBezTo>
                        <a:lnTo>
                          <a:pt x="8697" y="13490"/>
                        </a:lnTo>
                        <a:cubicBezTo>
                          <a:pt x="7670" y="14746"/>
                          <a:pt x="6460" y="15202"/>
                          <a:pt x="6460" y="15202"/>
                        </a:cubicBezTo>
                        <a:cubicBezTo>
                          <a:pt x="6460" y="15202"/>
                          <a:pt x="7108" y="15337"/>
                          <a:pt x="7989" y="15337"/>
                        </a:cubicBezTo>
                        <a:cubicBezTo>
                          <a:pt x="8254" y="15337"/>
                          <a:pt x="8539" y="15325"/>
                          <a:pt x="8834" y="15294"/>
                        </a:cubicBezTo>
                        <a:lnTo>
                          <a:pt x="8834" y="15294"/>
                        </a:lnTo>
                        <a:cubicBezTo>
                          <a:pt x="6323" y="17234"/>
                          <a:pt x="3470" y="18284"/>
                          <a:pt x="3470" y="18284"/>
                        </a:cubicBezTo>
                        <a:cubicBezTo>
                          <a:pt x="4099" y="18576"/>
                          <a:pt x="4700" y="18746"/>
                          <a:pt x="5385" y="18746"/>
                        </a:cubicBezTo>
                        <a:cubicBezTo>
                          <a:pt x="6092" y="18746"/>
                          <a:pt x="6889" y="18564"/>
                          <a:pt x="7898" y="18147"/>
                        </a:cubicBezTo>
                        <a:lnTo>
                          <a:pt x="7898" y="18147"/>
                        </a:lnTo>
                        <a:cubicBezTo>
                          <a:pt x="8012" y="19037"/>
                          <a:pt x="7236" y="19653"/>
                          <a:pt x="7236" y="19653"/>
                        </a:cubicBezTo>
                        <a:cubicBezTo>
                          <a:pt x="7236" y="19653"/>
                          <a:pt x="7761" y="19846"/>
                          <a:pt x="8520" y="19846"/>
                        </a:cubicBezTo>
                        <a:cubicBezTo>
                          <a:pt x="8737" y="19846"/>
                          <a:pt x="8973" y="19831"/>
                          <a:pt x="9222" y="19790"/>
                        </a:cubicBezTo>
                        <a:lnTo>
                          <a:pt x="9222" y="19813"/>
                        </a:lnTo>
                        <a:cubicBezTo>
                          <a:pt x="9200" y="19813"/>
                          <a:pt x="7300" y="21058"/>
                          <a:pt x="6477" y="21058"/>
                        </a:cubicBezTo>
                        <a:cubicBezTo>
                          <a:pt x="6429" y="21058"/>
                          <a:pt x="6386" y="21054"/>
                          <a:pt x="6346" y="21045"/>
                        </a:cubicBezTo>
                        <a:lnTo>
                          <a:pt x="6346" y="21045"/>
                        </a:lnTo>
                        <a:cubicBezTo>
                          <a:pt x="6506" y="21205"/>
                          <a:pt x="6780" y="21297"/>
                          <a:pt x="7053" y="21342"/>
                        </a:cubicBezTo>
                        <a:cubicBezTo>
                          <a:pt x="5136" y="22506"/>
                          <a:pt x="3470" y="23123"/>
                          <a:pt x="3470" y="23123"/>
                        </a:cubicBezTo>
                        <a:cubicBezTo>
                          <a:pt x="4099" y="23403"/>
                          <a:pt x="4700" y="23574"/>
                          <a:pt x="5385" y="23574"/>
                        </a:cubicBezTo>
                        <a:cubicBezTo>
                          <a:pt x="6092" y="23574"/>
                          <a:pt x="6889" y="23392"/>
                          <a:pt x="7898" y="22963"/>
                        </a:cubicBezTo>
                        <a:lnTo>
                          <a:pt x="7898" y="22963"/>
                        </a:lnTo>
                        <a:cubicBezTo>
                          <a:pt x="6620" y="24195"/>
                          <a:pt x="5068" y="24629"/>
                          <a:pt x="5068" y="24629"/>
                        </a:cubicBezTo>
                        <a:cubicBezTo>
                          <a:pt x="5068" y="24629"/>
                          <a:pt x="5935" y="24766"/>
                          <a:pt x="7053" y="24766"/>
                        </a:cubicBezTo>
                        <a:cubicBezTo>
                          <a:pt x="6985" y="24812"/>
                          <a:pt x="6939" y="24857"/>
                          <a:pt x="6871" y="24903"/>
                        </a:cubicBezTo>
                        <a:cubicBezTo>
                          <a:pt x="6026" y="25222"/>
                          <a:pt x="4817" y="25633"/>
                          <a:pt x="3652" y="25816"/>
                        </a:cubicBezTo>
                        <a:cubicBezTo>
                          <a:pt x="3858" y="25930"/>
                          <a:pt x="4406" y="26067"/>
                          <a:pt x="5045" y="26135"/>
                        </a:cubicBezTo>
                        <a:cubicBezTo>
                          <a:pt x="2397" y="27802"/>
                          <a:pt x="0" y="28669"/>
                          <a:pt x="0" y="28669"/>
                        </a:cubicBezTo>
                        <a:cubicBezTo>
                          <a:pt x="857" y="29064"/>
                          <a:pt x="1675" y="29297"/>
                          <a:pt x="2606" y="29297"/>
                        </a:cubicBezTo>
                        <a:cubicBezTo>
                          <a:pt x="3559" y="29297"/>
                          <a:pt x="4629" y="29052"/>
                          <a:pt x="5981" y="28487"/>
                        </a:cubicBezTo>
                        <a:lnTo>
                          <a:pt x="5981" y="28487"/>
                        </a:lnTo>
                        <a:cubicBezTo>
                          <a:pt x="4246" y="30130"/>
                          <a:pt x="2169" y="30723"/>
                          <a:pt x="2169" y="30723"/>
                        </a:cubicBezTo>
                        <a:cubicBezTo>
                          <a:pt x="2169" y="30723"/>
                          <a:pt x="3284" y="30903"/>
                          <a:pt x="4779" y="30903"/>
                        </a:cubicBezTo>
                        <a:cubicBezTo>
                          <a:pt x="6816" y="30903"/>
                          <a:pt x="9559" y="30569"/>
                          <a:pt x="11139" y="28989"/>
                        </a:cubicBezTo>
                        <a:cubicBezTo>
                          <a:pt x="11955" y="30451"/>
                          <a:pt x="14921" y="30959"/>
                          <a:pt x="17452" y="30959"/>
                        </a:cubicBezTo>
                        <a:cubicBezTo>
                          <a:pt x="18673" y="30959"/>
                          <a:pt x="19792" y="30841"/>
                          <a:pt x="20520" y="30655"/>
                        </a:cubicBezTo>
                        <a:cubicBezTo>
                          <a:pt x="18923" y="30427"/>
                          <a:pt x="17211" y="29057"/>
                          <a:pt x="17211" y="29057"/>
                        </a:cubicBezTo>
                        <a:lnTo>
                          <a:pt x="17211" y="29057"/>
                        </a:lnTo>
                        <a:cubicBezTo>
                          <a:pt x="17211" y="29057"/>
                          <a:pt x="18531" y="29272"/>
                          <a:pt x="20001" y="29272"/>
                        </a:cubicBezTo>
                        <a:cubicBezTo>
                          <a:pt x="21153" y="29272"/>
                          <a:pt x="22396" y="29140"/>
                          <a:pt x="23168" y="28669"/>
                        </a:cubicBezTo>
                        <a:cubicBezTo>
                          <a:pt x="21114" y="28509"/>
                          <a:pt x="19425" y="27916"/>
                          <a:pt x="18010" y="27049"/>
                        </a:cubicBezTo>
                        <a:cubicBezTo>
                          <a:pt x="18854" y="26980"/>
                          <a:pt x="19516" y="26638"/>
                          <a:pt x="19836" y="26478"/>
                        </a:cubicBezTo>
                        <a:cubicBezTo>
                          <a:pt x="18535" y="26478"/>
                          <a:pt x="15430" y="24880"/>
                          <a:pt x="15430" y="24880"/>
                        </a:cubicBezTo>
                        <a:cubicBezTo>
                          <a:pt x="15385" y="24834"/>
                          <a:pt x="15362" y="24789"/>
                          <a:pt x="15316" y="24766"/>
                        </a:cubicBezTo>
                        <a:lnTo>
                          <a:pt x="15316" y="24766"/>
                        </a:lnTo>
                        <a:cubicBezTo>
                          <a:pt x="15665" y="24790"/>
                          <a:pt x="16013" y="24802"/>
                          <a:pt x="16352" y="24802"/>
                        </a:cubicBezTo>
                        <a:cubicBezTo>
                          <a:pt x="17275" y="24802"/>
                          <a:pt x="18120" y="24717"/>
                          <a:pt x="18672" y="24583"/>
                        </a:cubicBezTo>
                        <a:cubicBezTo>
                          <a:pt x="17462" y="24424"/>
                          <a:pt x="16206" y="23397"/>
                          <a:pt x="16206" y="23396"/>
                        </a:cubicBezTo>
                        <a:lnTo>
                          <a:pt x="16206" y="23396"/>
                        </a:lnTo>
                        <a:cubicBezTo>
                          <a:pt x="16207" y="23396"/>
                          <a:pt x="17208" y="23566"/>
                          <a:pt x="18311" y="23566"/>
                        </a:cubicBezTo>
                        <a:cubicBezTo>
                          <a:pt x="19151" y="23566"/>
                          <a:pt x="20050" y="23468"/>
                          <a:pt x="20612" y="23123"/>
                        </a:cubicBezTo>
                        <a:cubicBezTo>
                          <a:pt x="19105" y="23008"/>
                          <a:pt x="17873" y="22552"/>
                          <a:pt x="16846" y="21936"/>
                        </a:cubicBezTo>
                        <a:cubicBezTo>
                          <a:pt x="17302" y="21822"/>
                          <a:pt x="17690" y="21616"/>
                          <a:pt x="17690" y="21388"/>
                        </a:cubicBezTo>
                        <a:cubicBezTo>
                          <a:pt x="15704" y="21114"/>
                          <a:pt x="14403" y="19722"/>
                          <a:pt x="14335" y="19653"/>
                        </a:cubicBezTo>
                        <a:lnTo>
                          <a:pt x="14335" y="19653"/>
                        </a:lnTo>
                        <a:cubicBezTo>
                          <a:pt x="14604" y="19694"/>
                          <a:pt x="14876" y="19714"/>
                          <a:pt x="15148" y="19714"/>
                        </a:cubicBezTo>
                        <a:cubicBezTo>
                          <a:pt x="15639" y="19714"/>
                          <a:pt x="16133" y="19648"/>
                          <a:pt x="16617" y="19516"/>
                        </a:cubicBezTo>
                        <a:cubicBezTo>
                          <a:pt x="15430" y="19356"/>
                          <a:pt x="15088" y="18192"/>
                          <a:pt x="15088" y="18192"/>
                        </a:cubicBezTo>
                        <a:lnTo>
                          <a:pt x="15088" y="18192"/>
                        </a:lnTo>
                        <a:cubicBezTo>
                          <a:pt x="15088" y="18192"/>
                          <a:pt x="17100" y="18616"/>
                          <a:pt x="18774" y="18616"/>
                        </a:cubicBezTo>
                        <a:cubicBezTo>
                          <a:pt x="19525" y="18616"/>
                          <a:pt x="20209" y="18531"/>
                          <a:pt x="20612" y="18284"/>
                        </a:cubicBezTo>
                        <a:cubicBezTo>
                          <a:pt x="17964" y="18078"/>
                          <a:pt x="16115" y="16868"/>
                          <a:pt x="14791" y="15362"/>
                        </a:cubicBezTo>
                        <a:lnTo>
                          <a:pt x="14791" y="15362"/>
                        </a:lnTo>
                        <a:cubicBezTo>
                          <a:pt x="15007" y="15377"/>
                          <a:pt x="15222" y="15385"/>
                          <a:pt x="15431" y="15385"/>
                        </a:cubicBezTo>
                        <a:cubicBezTo>
                          <a:pt x="16152" y="15385"/>
                          <a:pt x="16809" y="15298"/>
                          <a:pt x="17234" y="15157"/>
                        </a:cubicBezTo>
                        <a:cubicBezTo>
                          <a:pt x="16298" y="14997"/>
                          <a:pt x="15293" y="13947"/>
                          <a:pt x="15293" y="13947"/>
                        </a:cubicBezTo>
                        <a:lnTo>
                          <a:pt x="15293" y="13947"/>
                        </a:lnTo>
                        <a:cubicBezTo>
                          <a:pt x="15293" y="13947"/>
                          <a:pt x="16069" y="14112"/>
                          <a:pt x="16932" y="14112"/>
                        </a:cubicBezTo>
                        <a:cubicBezTo>
                          <a:pt x="17607" y="14112"/>
                          <a:pt x="18335" y="14011"/>
                          <a:pt x="18786" y="13650"/>
                        </a:cubicBezTo>
                        <a:cubicBezTo>
                          <a:pt x="16709" y="13422"/>
                          <a:pt x="15248" y="12189"/>
                          <a:pt x="14198" y="10637"/>
                        </a:cubicBezTo>
                        <a:lnTo>
                          <a:pt x="14198" y="10637"/>
                        </a:lnTo>
                        <a:cubicBezTo>
                          <a:pt x="14428" y="10665"/>
                          <a:pt x="14658" y="10678"/>
                          <a:pt x="14880" y="10678"/>
                        </a:cubicBezTo>
                        <a:cubicBezTo>
                          <a:pt x="15382" y="10678"/>
                          <a:pt x="15837" y="10611"/>
                          <a:pt x="16138" y="10500"/>
                        </a:cubicBezTo>
                        <a:cubicBezTo>
                          <a:pt x="15453" y="10386"/>
                          <a:pt x="14700" y="9610"/>
                          <a:pt x="14700" y="9610"/>
                        </a:cubicBezTo>
                        <a:lnTo>
                          <a:pt x="14700" y="9610"/>
                        </a:lnTo>
                        <a:cubicBezTo>
                          <a:pt x="14700" y="9610"/>
                          <a:pt x="15267" y="9731"/>
                          <a:pt x="15900" y="9731"/>
                        </a:cubicBezTo>
                        <a:cubicBezTo>
                          <a:pt x="16402" y="9731"/>
                          <a:pt x="16946" y="9655"/>
                          <a:pt x="17279" y="9382"/>
                        </a:cubicBezTo>
                        <a:cubicBezTo>
                          <a:pt x="15613" y="9222"/>
                          <a:pt x="14495" y="8149"/>
                          <a:pt x="13696" y="6871"/>
                        </a:cubicBezTo>
                        <a:lnTo>
                          <a:pt x="13696" y="6871"/>
                        </a:lnTo>
                        <a:cubicBezTo>
                          <a:pt x="14069" y="6948"/>
                          <a:pt x="14467" y="6980"/>
                          <a:pt x="14842" y="6980"/>
                        </a:cubicBezTo>
                        <a:cubicBezTo>
                          <a:pt x="15360" y="6980"/>
                          <a:pt x="15833" y="6918"/>
                          <a:pt x="16138" y="6825"/>
                        </a:cubicBezTo>
                        <a:cubicBezTo>
                          <a:pt x="15453" y="6688"/>
                          <a:pt x="14700" y="5912"/>
                          <a:pt x="14700" y="5912"/>
                        </a:cubicBezTo>
                        <a:lnTo>
                          <a:pt x="14700" y="5912"/>
                        </a:lnTo>
                        <a:cubicBezTo>
                          <a:pt x="14700" y="5912"/>
                          <a:pt x="15267" y="6033"/>
                          <a:pt x="15900" y="6033"/>
                        </a:cubicBezTo>
                        <a:cubicBezTo>
                          <a:pt x="16402" y="6033"/>
                          <a:pt x="16946" y="5957"/>
                          <a:pt x="17279" y="5684"/>
                        </a:cubicBezTo>
                        <a:cubicBezTo>
                          <a:pt x="14266" y="5387"/>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3880825" y="3315463"/>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9" y="5570"/>
                        </a:cubicBezTo>
                        <a:lnTo>
                          <a:pt x="9839" y="5570"/>
                        </a:lnTo>
                        <a:cubicBezTo>
                          <a:pt x="9062" y="6483"/>
                          <a:pt x="8172" y="6825"/>
                          <a:pt x="8172" y="6825"/>
                        </a:cubicBezTo>
                        <a:cubicBezTo>
                          <a:pt x="8172" y="6825"/>
                          <a:pt x="8665" y="6929"/>
                          <a:pt x="9326" y="6929"/>
                        </a:cubicBezTo>
                        <a:cubicBezTo>
                          <a:pt x="9739" y="6929"/>
                          <a:pt x="10218" y="6889"/>
                          <a:pt x="10683" y="6757"/>
                        </a:cubicBezTo>
                        <a:lnTo>
                          <a:pt x="10683" y="6757"/>
                        </a:lnTo>
                        <a:cubicBezTo>
                          <a:pt x="9154" y="8446"/>
                          <a:pt x="7236" y="9359"/>
                          <a:pt x="7236" y="9359"/>
                        </a:cubicBezTo>
                        <a:cubicBezTo>
                          <a:pt x="7609" y="9585"/>
                          <a:pt x="7965" y="9716"/>
                          <a:pt x="8370" y="9716"/>
                        </a:cubicBezTo>
                        <a:cubicBezTo>
                          <a:pt x="8784" y="9716"/>
                          <a:pt x="9250" y="9579"/>
                          <a:pt x="9839" y="9268"/>
                        </a:cubicBezTo>
                        <a:lnTo>
                          <a:pt x="9839" y="9268"/>
                        </a:lnTo>
                        <a:cubicBezTo>
                          <a:pt x="9062" y="10181"/>
                          <a:pt x="8172" y="10523"/>
                          <a:pt x="8172" y="10523"/>
                        </a:cubicBezTo>
                        <a:cubicBezTo>
                          <a:pt x="8172" y="10523"/>
                          <a:pt x="8674" y="10637"/>
                          <a:pt x="9336" y="10637"/>
                        </a:cubicBezTo>
                        <a:cubicBezTo>
                          <a:pt x="7396" y="12577"/>
                          <a:pt x="5182" y="13627"/>
                          <a:pt x="5182" y="13627"/>
                        </a:cubicBezTo>
                        <a:cubicBezTo>
                          <a:pt x="5688" y="13919"/>
                          <a:pt x="6171" y="14095"/>
                          <a:pt x="6717" y="14095"/>
                        </a:cubicBezTo>
                        <a:cubicBezTo>
                          <a:pt x="7280" y="14095"/>
                          <a:pt x="7909" y="13908"/>
                          <a:pt x="8697" y="13468"/>
                        </a:cubicBezTo>
                        <a:lnTo>
                          <a:pt x="8697" y="13468"/>
                        </a:lnTo>
                        <a:cubicBezTo>
                          <a:pt x="7693" y="14723"/>
                          <a:pt x="6460" y="15202"/>
                          <a:pt x="6460" y="15202"/>
                        </a:cubicBezTo>
                        <a:cubicBezTo>
                          <a:pt x="6460" y="15202"/>
                          <a:pt x="7109" y="15337"/>
                          <a:pt x="7990" y="15337"/>
                        </a:cubicBezTo>
                        <a:cubicBezTo>
                          <a:pt x="8254" y="15337"/>
                          <a:pt x="8539" y="15325"/>
                          <a:pt x="8834" y="15294"/>
                        </a:cubicBezTo>
                        <a:lnTo>
                          <a:pt x="8834" y="15294"/>
                        </a:lnTo>
                        <a:cubicBezTo>
                          <a:pt x="6346" y="17234"/>
                          <a:pt x="3470" y="18284"/>
                          <a:pt x="3470" y="18284"/>
                        </a:cubicBezTo>
                        <a:cubicBezTo>
                          <a:pt x="4099" y="18564"/>
                          <a:pt x="4700" y="18735"/>
                          <a:pt x="5385" y="18735"/>
                        </a:cubicBezTo>
                        <a:cubicBezTo>
                          <a:pt x="6093" y="18735"/>
                          <a:pt x="6889" y="18553"/>
                          <a:pt x="7898" y="18124"/>
                        </a:cubicBezTo>
                        <a:lnTo>
                          <a:pt x="7898" y="18124"/>
                        </a:lnTo>
                        <a:cubicBezTo>
                          <a:pt x="8012" y="19014"/>
                          <a:pt x="7236" y="19630"/>
                          <a:pt x="7236" y="19630"/>
                        </a:cubicBezTo>
                        <a:cubicBezTo>
                          <a:pt x="7236" y="19630"/>
                          <a:pt x="7792" y="19835"/>
                          <a:pt x="8586" y="19835"/>
                        </a:cubicBezTo>
                        <a:cubicBezTo>
                          <a:pt x="8785" y="19835"/>
                          <a:pt x="8998" y="19822"/>
                          <a:pt x="9222" y="19790"/>
                        </a:cubicBezTo>
                        <a:lnTo>
                          <a:pt x="9222" y="19790"/>
                        </a:lnTo>
                        <a:cubicBezTo>
                          <a:pt x="9189" y="19798"/>
                          <a:pt x="7298" y="21035"/>
                          <a:pt x="6477" y="21035"/>
                        </a:cubicBezTo>
                        <a:cubicBezTo>
                          <a:pt x="6430"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2" y="23553"/>
                        </a:cubicBezTo>
                        <a:cubicBezTo>
                          <a:pt x="6105" y="23553"/>
                          <a:pt x="6897" y="23377"/>
                          <a:pt x="7898" y="22963"/>
                        </a:cubicBezTo>
                        <a:lnTo>
                          <a:pt x="7898" y="22963"/>
                        </a:lnTo>
                        <a:cubicBezTo>
                          <a:pt x="6620" y="24173"/>
                          <a:pt x="5068" y="24606"/>
                          <a:pt x="5068" y="24606"/>
                        </a:cubicBezTo>
                        <a:cubicBezTo>
                          <a:pt x="5068" y="24606"/>
                          <a:pt x="5935" y="24743"/>
                          <a:pt x="7054" y="24743"/>
                        </a:cubicBezTo>
                        <a:cubicBezTo>
                          <a:pt x="6985" y="24789"/>
                          <a:pt x="6940" y="24834"/>
                          <a:pt x="6871" y="24880"/>
                        </a:cubicBezTo>
                        <a:cubicBezTo>
                          <a:pt x="6027" y="25200"/>
                          <a:pt x="4817" y="25611"/>
                          <a:pt x="3653" y="25793"/>
                        </a:cubicBezTo>
                        <a:cubicBezTo>
                          <a:pt x="3858" y="25907"/>
                          <a:pt x="4406" y="26044"/>
                          <a:pt x="5045" y="26113"/>
                        </a:cubicBezTo>
                        <a:cubicBezTo>
                          <a:pt x="2397" y="27779"/>
                          <a:pt x="1" y="28646"/>
                          <a:pt x="1"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5" y="30880"/>
                          <a:pt x="4779" y="30880"/>
                        </a:cubicBezTo>
                        <a:cubicBezTo>
                          <a:pt x="6817" y="30880"/>
                          <a:pt x="9559" y="30546"/>
                          <a:pt x="11140" y="28966"/>
                        </a:cubicBezTo>
                        <a:cubicBezTo>
                          <a:pt x="11956" y="30429"/>
                          <a:pt x="14932" y="30936"/>
                          <a:pt x="17463" y="30936"/>
                        </a:cubicBezTo>
                        <a:cubicBezTo>
                          <a:pt x="18683" y="30936"/>
                          <a:pt x="19800" y="30818"/>
                          <a:pt x="20521" y="30632"/>
                        </a:cubicBezTo>
                        <a:cubicBezTo>
                          <a:pt x="18923" y="30404"/>
                          <a:pt x="17211" y="29057"/>
                          <a:pt x="17211" y="29057"/>
                        </a:cubicBezTo>
                        <a:lnTo>
                          <a:pt x="17211" y="29057"/>
                        </a:lnTo>
                        <a:cubicBezTo>
                          <a:pt x="17211" y="29057"/>
                          <a:pt x="18507" y="29268"/>
                          <a:pt x="19961" y="29268"/>
                        </a:cubicBezTo>
                        <a:cubicBezTo>
                          <a:pt x="21124" y="29268"/>
                          <a:pt x="22387" y="29133"/>
                          <a:pt x="23168" y="28646"/>
                        </a:cubicBezTo>
                        <a:cubicBezTo>
                          <a:pt x="21114" y="28487"/>
                          <a:pt x="19425" y="27893"/>
                          <a:pt x="18010" y="27026"/>
                        </a:cubicBezTo>
                        <a:cubicBezTo>
                          <a:pt x="18855" y="26957"/>
                          <a:pt x="19516" y="26638"/>
                          <a:pt x="19836" y="26478"/>
                        </a:cubicBezTo>
                        <a:cubicBezTo>
                          <a:pt x="18535" y="26478"/>
                          <a:pt x="15431" y="24857"/>
                          <a:pt x="15431" y="24857"/>
                        </a:cubicBezTo>
                        <a:cubicBezTo>
                          <a:pt x="15385" y="24812"/>
                          <a:pt x="15362" y="24789"/>
                          <a:pt x="15317" y="24743"/>
                        </a:cubicBezTo>
                        <a:lnTo>
                          <a:pt x="15317" y="24743"/>
                        </a:lnTo>
                        <a:cubicBezTo>
                          <a:pt x="15704" y="24777"/>
                          <a:pt x="16091" y="24793"/>
                          <a:pt x="16463" y="24793"/>
                        </a:cubicBezTo>
                        <a:cubicBezTo>
                          <a:pt x="17343" y="24793"/>
                          <a:pt x="18143" y="24705"/>
                          <a:pt x="18672" y="24561"/>
                        </a:cubicBezTo>
                        <a:cubicBezTo>
                          <a:pt x="17462" y="24401"/>
                          <a:pt x="16207" y="23397"/>
                          <a:pt x="16207" y="23396"/>
                        </a:cubicBezTo>
                        <a:lnTo>
                          <a:pt x="16207" y="23396"/>
                        </a:lnTo>
                        <a:cubicBezTo>
                          <a:pt x="16207" y="23397"/>
                          <a:pt x="17177" y="23552"/>
                          <a:pt x="18257" y="23552"/>
                        </a:cubicBezTo>
                        <a:cubicBezTo>
                          <a:pt x="19117" y="23552"/>
                          <a:pt x="20046" y="23454"/>
                          <a:pt x="20612" y="23100"/>
                        </a:cubicBezTo>
                        <a:cubicBezTo>
                          <a:pt x="19128" y="22986"/>
                          <a:pt x="17873" y="22529"/>
                          <a:pt x="16846" y="21913"/>
                        </a:cubicBezTo>
                        <a:cubicBezTo>
                          <a:pt x="17302" y="21799"/>
                          <a:pt x="17690" y="21593"/>
                          <a:pt x="17690" y="21365"/>
                        </a:cubicBezTo>
                        <a:cubicBezTo>
                          <a:pt x="15705" y="21114"/>
                          <a:pt x="14404" y="19722"/>
                          <a:pt x="14335" y="19630"/>
                        </a:cubicBezTo>
                        <a:lnTo>
                          <a:pt x="14335" y="19630"/>
                        </a:lnTo>
                        <a:cubicBezTo>
                          <a:pt x="14611" y="19672"/>
                          <a:pt x="14891" y="19693"/>
                          <a:pt x="15171" y="19693"/>
                        </a:cubicBezTo>
                        <a:cubicBezTo>
                          <a:pt x="15655" y="19693"/>
                          <a:pt x="16141" y="19632"/>
                          <a:pt x="16618" y="19516"/>
                        </a:cubicBezTo>
                        <a:cubicBezTo>
                          <a:pt x="15431" y="19334"/>
                          <a:pt x="15088" y="18192"/>
                          <a:pt x="15088" y="18192"/>
                        </a:cubicBezTo>
                        <a:lnTo>
                          <a:pt x="15088" y="18192"/>
                        </a:lnTo>
                        <a:cubicBezTo>
                          <a:pt x="15089" y="18192"/>
                          <a:pt x="17111" y="18616"/>
                          <a:pt x="18785" y="18616"/>
                        </a:cubicBezTo>
                        <a:cubicBezTo>
                          <a:pt x="19536" y="18616"/>
                          <a:pt x="20216" y="18531"/>
                          <a:pt x="20612" y="18284"/>
                        </a:cubicBezTo>
                        <a:cubicBezTo>
                          <a:pt x="17964" y="18078"/>
                          <a:pt x="16115" y="16846"/>
                          <a:pt x="14792" y="15339"/>
                        </a:cubicBezTo>
                        <a:lnTo>
                          <a:pt x="14792" y="15339"/>
                        </a:lnTo>
                        <a:cubicBezTo>
                          <a:pt x="15044" y="15363"/>
                          <a:pt x="15294" y="15375"/>
                          <a:pt x="15537" y="15375"/>
                        </a:cubicBezTo>
                        <a:cubicBezTo>
                          <a:pt x="16216" y="15375"/>
                          <a:pt x="16830" y="15285"/>
                          <a:pt x="17234" y="15134"/>
                        </a:cubicBezTo>
                        <a:cubicBezTo>
                          <a:pt x="16298" y="14974"/>
                          <a:pt x="15294" y="13924"/>
                          <a:pt x="15294" y="13924"/>
                        </a:cubicBezTo>
                        <a:lnTo>
                          <a:pt x="15294" y="13924"/>
                        </a:lnTo>
                        <a:cubicBezTo>
                          <a:pt x="15294" y="13924"/>
                          <a:pt x="16070" y="14089"/>
                          <a:pt x="16932" y="14089"/>
                        </a:cubicBezTo>
                        <a:cubicBezTo>
                          <a:pt x="17607" y="14089"/>
                          <a:pt x="18335" y="13988"/>
                          <a:pt x="18786" y="13627"/>
                        </a:cubicBezTo>
                        <a:cubicBezTo>
                          <a:pt x="16709" y="13399"/>
                          <a:pt x="15248" y="12166"/>
                          <a:pt x="14198" y="10637"/>
                        </a:cubicBezTo>
                        <a:lnTo>
                          <a:pt x="14198" y="10637"/>
                        </a:lnTo>
                        <a:cubicBezTo>
                          <a:pt x="14400" y="10656"/>
                          <a:pt x="14602" y="10664"/>
                          <a:pt x="14797" y="10664"/>
                        </a:cubicBezTo>
                        <a:cubicBezTo>
                          <a:pt x="15332" y="10664"/>
                          <a:pt x="15821" y="10600"/>
                          <a:pt x="16138" y="10500"/>
                        </a:cubicBezTo>
                        <a:cubicBezTo>
                          <a:pt x="15454" y="10363"/>
                          <a:pt x="14700" y="9587"/>
                          <a:pt x="14700" y="9587"/>
                        </a:cubicBezTo>
                        <a:lnTo>
                          <a:pt x="14700" y="9587"/>
                        </a:lnTo>
                        <a:cubicBezTo>
                          <a:pt x="14700" y="9587"/>
                          <a:pt x="15268" y="9708"/>
                          <a:pt x="15900" y="9708"/>
                        </a:cubicBezTo>
                        <a:cubicBezTo>
                          <a:pt x="16403" y="9708"/>
                          <a:pt x="16946" y="9632"/>
                          <a:pt x="17280" y="9359"/>
                        </a:cubicBezTo>
                        <a:cubicBezTo>
                          <a:pt x="15636" y="9199"/>
                          <a:pt x="14495" y="8126"/>
                          <a:pt x="13696" y="6871"/>
                        </a:cubicBezTo>
                        <a:lnTo>
                          <a:pt x="13696" y="6871"/>
                        </a:lnTo>
                        <a:cubicBezTo>
                          <a:pt x="14068" y="6938"/>
                          <a:pt x="14464" y="6969"/>
                          <a:pt x="14837" y="6969"/>
                        </a:cubicBezTo>
                        <a:cubicBezTo>
                          <a:pt x="15357" y="6969"/>
                          <a:pt x="15833" y="6909"/>
                          <a:pt x="16138" y="6803"/>
                        </a:cubicBezTo>
                        <a:cubicBezTo>
                          <a:pt x="15454" y="6666"/>
                          <a:pt x="14700" y="5890"/>
                          <a:pt x="14700" y="5890"/>
                        </a:cubicBezTo>
                        <a:lnTo>
                          <a:pt x="14700" y="5890"/>
                        </a:lnTo>
                        <a:cubicBezTo>
                          <a:pt x="14700" y="5890"/>
                          <a:pt x="15268" y="6010"/>
                          <a:pt x="15900" y="6010"/>
                        </a:cubicBezTo>
                        <a:cubicBezTo>
                          <a:pt x="16403" y="6010"/>
                          <a:pt x="16946" y="5934"/>
                          <a:pt x="17280" y="5661"/>
                        </a:cubicBezTo>
                        <a:cubicBezTo>
                          <a:pt x="14267"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562025" y="3330300"/>
                    <a:ext cx="579225" cy="773975"/>
                  </a:xfrm>
                  <a:custGeom>
                    <a:avLst/>
                    <a:gdLst/>
                    <a:ahLst/>
                    <a:cxnLst/>
                    <a:rect l="l" t="t" r="r" b="b"/>
                    <a:pathLst>
                      <a:path w="23169" h="30959" extrusionOk="0">
                        <a:moveTo>
                          <a:pt x="12372" y="0"/>
                        </a:moveTo>
                        <a:cubicBezTo>
                          <a:pt x="11550" y="3630"/>
                          <a:pt x="7236" y="5684"/>
                          <a:pt x="7236" y="5684"/>
                        </a:cubicBezTo>
                        <a:cubicBezTo>
                          <a:pt x="7605" y="5907"/>
                          <a:pt x="7958" y="6038"/>
                          <a:pt x="8358" y="6038"/>
                        </a:cubicBezTo>
                        <a:cubicBezTo>
                          <a:pt x="8775" y="6038"/>
                          <a:pt x="9244" y="5896"/>
                          <a:pt x="9839" y="5570"/>
                        </a:cubicBezTo>
                        <a:lnTo>
                          <a:pt x="9839" y="5570"/>
                        </a:lnTo>
                        <a:cubicBezTo>
                          <a:pt x="9085" y="6506"/>
                          <a:pt x="8195" y="6848"/>
                          <a:pt x="8195" y="6848"/>
                        </a:cubicBezTo>
                        <a:cubicBezTo>
                          <a:pt x="8195" y="6848"/>
                          <a:pt x="8688" y="6952"/>
                          <a:pt x="9343" y="6952"/>
                        </a:cubicBezTo>
                        <a:cubicBezTo>
                          <a:pt x="9753" y="6952"/>
                          <a:pt x="10227" y="6911"/>
                          <a:pt x="10683" y="6780"/>
                        </a:cubicBezTo>
                        <a:lnTo>
                          <a:pt x="10683" y="6780"/>
                        </a:lnTo>
                        <a:cubicBezTo>
                          <a:pt x="9177" y="8469"/>
                          <a:pt x="7236" y="9382"/>
                          <a:pt x="7236" y="9382"/>
                        </a:cubicBezTo>
                        <a:cubicBezTo>
                          <a:pt x="7609" y="9596"/>
                          <a:pt x="7965" y="9727"/>
                          <a:pt x="8370" y="9727"/>
                        </a:cubicBezTo>
                        <a:cubicBezTo>
                          <a:pt x="8784" y="9727"/>
                          <a:pt x="9250" y="9590"/>
                          <a:pt x="9839" y="9268"/>
                        </a:cubicBezTo>
                        <a:lnTo>
                          <a:pt x="9839" y="9268"/>
                        </a:lnTo>
                        <a:cubicBezTo>
                          <a:pt x="9085" y="10203"/>
                          <a:pt x="8195" y="10546"/>
                          <a:pt x="8195" y="10546"/>
                        </a:cubicBezTo>
                        <a:cubicBezTo>
                          <a:pt x="8195" y="10546"/>
                          <a:pt x="8697" y="10637"/>
                          <a:pt x="9359" y="10637"/>
                        </a:cubicBezTo>
                        <a:cubicBezTo>
                          <a:pt x="7396" y="12577"/>
                          <a:pt x="5205" y="13627"/>
                          <a:pt x="5205" y="13627"/>
                        </a:cubicBezTo>
                        <a:cubicBezTo>
                          <a:pt x="5711" y="13930"/>
                          <a:pt x="6188" y="14107"/>
                          <a:pt x="6731" y="14107"/>
                        </a:cubicBezTo>
                        <a:cubicBezTo>
                          <a:pt x="7291" y="14107"/>
                          <a:pt x="7920" y="13919"/>
                          <a:pt x="8720" y="13490"/>
                        </a:cubicBezTo>
                        <a:lnTo>
                          <a:pt x="8720" y="13490"/>
                        </a:lnTo>
                        <a:cubicBezTo>
                          <a:pt x="7693" y="14746"/>
                          <a:pt x="6483" y="15202"/>
                          <a:pt x="6483" y="15202"/>
                        </a:cubicBezTo>
                        <a:cubicBezTo>
                          <a:pt x="6483" y="15202"/>
                          <a:pt x="7132" y="15337"/>
                          <a:pt x="8002" y="15337"/>
                        </a:cubicBezTo>
                        <a:cubicBezTo>
                          <a:pt x="8263" y="15337"/>
                          <a:pt x="8545" y="15325"/>
                          <a:pt x="8834" y="15293"/>
                        </a:cubicBezTo>
                        <a:lnTo>
                          <a:pt x="8834" y="15293"/>
                        </a:lnTo>
                        <a:cubicBezTo>
                          <a:pt x="6346" y="17234"/>
                          <a:pt x="3493" y="18283"/>
                          <a:pt x="3493" y="18283"/>
                        </a:cubicBezTo>
                        <a:cubicBezTo>
                          <a:pt x="4122" y="18575"/>
                          <a:pt x="4723" y="18746"/>
                          <a:pt x="5408" y="18746"/>
                        </a:cubicBezTo>
                        <a:cubicBezTo>
                          <a:pt x="6115" y="18746"/>
                          <a:pt x="6912" y="18564"/>
                          <a:pt x="7921" y="18147"/>
                        </a:cubicBezTo>
                        <a:lnTo>
                          <a:pt x="7921" y="18147"/>
                        </a:lnTo>
                        <a:cubicBezTo>
                          <a:pt x="8013" y="19037"/>
                          <a:pt x="7236" y="19653"/>
                          <a:pt x="7236" y="19653"/>
                        </a:cubicBezTo>
                        <a:cubicBezTo>
                          <a:pt x="7236" y="19653"/>
                          <a:pt x="7761" y="19846"/>
                          <a:pt x="8531" y="19846"/>
                        </a:cubicBezTo>
                        <a:cubicBezTo>
                          <a:pt x="8751" y="19846"/>
                          <a:pt x="8991" y="19831"/>
                          <a:pt x="9245" y="19790"/>
                        </a:cubicBezTo>
                        <a:lnTo>
                          <a:pt x="9245" y="19790"/>
                        </a:lnTo>
                        <a:cubicBezTo>
                          <a:pt x="9223" y="19812"/>
                          <a:pt x="7303" y="21058"/>
                          <a:pt x="6496" y="21058"/>
                        </a:cubicBezTo>
                        <a:cubicBezTo>
                          <a:pt x="6450" y="21058"/>
                          <a:pt x="6407" y="21054"/>
                          <a:pt x="6369" y="21045"/>
                        </a:cubicBezTo>
                        <a:lnTo>
                          <a:pt x="6369" y="21045"/>
                        </a:lnTo>
                        <a:cubicBezTo>
                          <a:pt x="6529" y="21205"/>
                          <a:pt x="6780" y="21296"/>
                          <a:pt x="7077" y="21342"/>
                        </a:cubicBezTo>
                        <a:cubicBezTo>
                          <a:pt x="5159" y="22506"/>
                          <a:pt x="3493" y="23122"/>
                          <a:pt x="3493" y="23122"/>
                        </a:cubicBezTo>
                        <a:cubicBezTo>
                          <a:pt x="4122" y="23403"/>
                          <a:pt x="4723" y="23573"/>
                          <a:pt x="5408" y="23573"/>
                        </a:cubicBezTo>
                        <a:cubicBezTo>
                          <a:pt x="6115" y="23573"/>
                          <a:pt x="6912" y="23392"/>
                          <a:pt x="7921" y="22963"/>
                        </a:cubicBezTo>
                        <a:lnTo>
                          <a:pt x="7921" y="22963"/>
                        </a:lnTo>
                        <a:cubicBezTo>
                          <a:pt x="6620" y="24195"/>
                          <a:pt x="5091" y="24629"/>
                          <a:pt x="5091" y="24629"/>
                        </a:cubicBezTo>
                        <a:cubicBezTo>
                          <a:pt x="5091" y="24629"/>
                          <a:pt x="5935" y="24766"/>
                          <a:pt x="7077" y="24766"/>
                        </a:cubicBezTo>
                        <a:cubicBezTo>
                          <a:pt x="7008" y="24812"/>
                          <a:pt x="6940" y="24857"/>
                          <a:pt x="6894" y="24903"/>
                        </a:cubicBezTo>
                        <a:cubicBezTo>
                          <a:pt x="6050" y="25222"/>
                          <a:pt x="4840" y="25633"/>
                          <a:pt x="3653" y="25816"/>
                        </a:cubicBezTo>
                        <a:cubicBezTo>
                          <a:pt x="3881" y="25930"/>
                          <a:pt x="4406" y="26067"/>
                          <a:pt x="5068" y="26135"/>
                        </a:cubicBezTo>
                        <a:cubicBezTo>
                          <a:pt x="2420" y="27779"/>
                          <a:pt x="1" y="28669"/>
                          <a:pt x="1" y="28669"/>
                        </a:cubicBezTo>
                        <a:cubicBezTo>
                          <a:pt x="858" y="29052"/>
                          <a:pt x="1681" y="29280"/>
                          <a:pt x="2617" y="29280"/>
                        </a:cubicBezTo>
                        <a:cubicBezTo>
                          <a:pt x="3575" y="29280"/>
                          <a:pt x="4652" y="29041"/>
                          <a:pt x="6004" y="28486"/>
                        </a:cubicBezTo>
                        <a:lnTo>
                          <a:pt x="6004" y="28486"/>
                        </a:lnTo>
                        <a:cubicBezTo>
                          <a:pt x="4246" y="30130"/>
                          <a:pt x="2192" y="30723"/>
                          <a:pt x="2192" y="30723"/>
                        </a:cubicBezTo>
                        <a:cubicBezTo>
                          <a:pt x="2192" y="30723"/>
                          <a:pt x="3307" y="30903"/>
                          <a:pt x="4802" y="30903"/>
                        </a:cubicBezTo>
                        <a:cubicBezTo>
                          <a:pt x="6840" y="30903"/>
                          <a:pt x="9582" y="30569"/>
                          <a:pt x="11162" y="28989"/>
                        </a:cubicBezTo>
                        <a:cubicBezTo>
                          <a:pt x="11978" y="30451"/>
                          <a:pt x="14945" y="30958"/>
                          <a:pt x="17475" y="30958"/>
                        </a:cubicBezTo>
                        <a:cubicBezTo>
                          <a:pt x="18696" y="30958"/>
                          <a:pt x="19816" y="30840"/>
                          <a:pt x="20544" y="30655"/>
                        </a:cubicBezTo>
                        <a:cubicBezTo>
                          <a:pt x="18946" y="30427"/>
                          <a:pt x="17234" y="29057"/>
                          <a:pt x="17234" y="29057"/>
                        </a:cubicBezTo>
                        <a:lnTo>
                          <a:pt x="17234" y="29057"/>
                        </a:lnTo>
                        <a:cubicBezTo>
                          <a:pt x="17234" y="29057"/>
                          <a:pt x="18555" y="29272"/>
                          <a:pt x="20021" y="29272"/>
                        </a:cubicBezTo>
                        <a:cubicBezTo>
                          <a:pt x="21169" y="29272"/>
                          <a:pt x="22407" y="29140"/>
                          <a:pt x="23169" y="28669"/>
                        </a:cubicBezTo>
                        <a:cubicBezTo>
                          <a:pt x="21137" y="28509"/>
                          <a:pt x="19448" y="27916"/>
                          <a:pt x="18033" y="27048"/>
                        </a:cubicBezTo>
                        <a:cubicBezTo>
                          <a:pt x="18877" y="26980"/>
                          <a:pt x="19539" y="26638"/>
                          <a:pt x="19859" y="26478"/>
                        </a:cubicBezTo>
                        <a:cubicBezTo>
                          <a:pt x="18558" y="26478"/>
                          <a:pt x="15431" y="24880"/>
                          <a:pt x="15431" y="24857"/>
                        </a:cubicBezTo>
                        <a:cubicBezTo>
                          <a:pt x="15408" y="24834"/>
                          <a:pt x="15385" y="24789"/>
                          <a:pt x="15339" y="24766"/>
                        </a:cubicBezTo>
                        <a:lnTo>
                          <a:pt x="15339" y="24766"/>
                        </a:lnTo>
                        <a:cubicBezTo>
                          <a:pt x="15688" y="24790"/>
                          <a:pt x="16037" y="24802"/>
                          <a:pt x="16374" y="24802"/>
                        </a:cubicBezTo>
                        <a:cubicBezTo>
                          <a:pt x="17297" y="24802"/>
                          <a:pt x="18137" y="24717"/>
                          <a:pt x="18672" y="24583"/>
                        </a:cubicBezTo>
                        <a:cubicBezTo>
                          <a:pt x="17485" y="24423"/>
                          <a:pt x="16230" y="23396"/>
                          <a:pt x="16230" y="23396"/>
                        </a:cubicBezTo>
                        <a:lnTo>
                          <a:pt x="16230" y="23396"/>
                        </a:lnTo>
                        <a:cubicBezTo>
                          <a:pt x="16230" y="23396"/>
                          <a:pt x="17217" y="23556"/>
                          <a:pt x="18312" y="23556"/>
                        </a:cubicBezTo>
                        <a:cubicBezTo>
                          <a:pt x="19158" y="23556"/>
                          <a:pt x="20068" y="23461"/>
                          <a:pt x="20635" y="23122"/>
                        </a:cubicBezTo>
                        <a:cubicBezTo>
                          <a:pt x="19128" y="22985"/>
                          <a:pt x="17896" y="22552"/>
                          <a:pt x="16846" y="21913"/>
                        </a:cubicBezTo>
                        <a:cubicBezTo>
                          <a:pt x="17325" y="21821"/>
                          <a:pt x="17713" y="21616"/>
                          <a:pt x="17713" y="21388"/>
                        </a:cubicBezTo>
                        <a:cubicBezTo>
                          <a:pt x="15727" y="21114"/>
                          <a:pt x="14426" y="19721"/>
                          <a:pt x="14358" y="19653"/>
                        </a:cubicBezTo>
                        <a:lnTo>
                          <a:pt x="14358" y="19653"/>
                        </a:lnTo>
                        <a:cubicBezTo>
                          <a:pt x="14627" y="19694"/>
                          <a:pt x="14896" y="19714"/>
                          <a:pt x="15165" y="19714"/>
                        </a:cubicBezTo>
                        <a:cubicBezTo>
                          <a:pt x="15649" y="19714"/>
                          <a:pt x="16133" y="19648"/>
                          <a:pt x="16618" y="19516"/>
                        </a:cubicBezTo>
                        <a:cubicBezTo>
                          <a:pt x="15431" y="19356"/>
                          <a:pt x="15111" y="18192"/>
                          <a:pt x="15111" y="18192"/>
                        </a:cubicBezTo>
                        <a:lnTo>
                          <a:pt x="15111" y="18192"/>
                        </a:lnTo>
                        <a:cubicBezTo>
                          <a:pt x="15111" y="18192"/>
                          <a:pt x="17123" y="18616"/>
                          <a:pt x="18797" y="18616"/>
                        </a:cubicBezTo>
                        <a:cubicBezTo>
                          <a:pt x="19549" y="18616"/>
                          <a:pt x="20232" y="18531"/>
                          <a:pt x="20635" y="18283"/>
                        </a:cubicBezTo>
                        <a:cubicBezTo>
                          <a:pt x="17987" y="18078"/>
                          <a:pt x="16138" y="16868"/>
                          <a:pt x="14792" y="15362"/>
                        </a:cubicBezTo>
                        <a:lnTo>
                          <a:pt x="14792" y="15362"/>
                        </a:lnTo>
                        <a:cubicBezTo>
                          <a:pt x="15007" y="15377"/>
                          <a:pt x="15223" y="15385"/>
                          <a:pt x="15434" y="15385"/>
                        </a:cubicBezTo>
                        <a:cubicBezTo>
                          <a:pt x="16161" y="15385"/>
                          <a:pt x="16832" y="15298"/>
                          <a:pt x="17257" y="15156"/>
                        </a:cubicBezTo>
                        <a:cubicBezTo>
                          <a:pt x="16321" y="14974"/>
                          <a:pt x="15317" y="13947"/>
                          <a:pt x="15317" y="13947"/>
                        </a:cubicBezTo>
                        <a:lnTo>
                          <a:pt x="15317" y="13947"/>
                        </a:lnTo>
                        <a:cubicBezTo>
                          <a:pt x="15317" y="13947"/>
                          <a:pt x="16074" y="14108"/>
                          <a:pt x="16924" y="14108"/>
                        </a:cubicBezTo>
                        <a:cubicBezTo>
                          <a:pt x="17607" y="14108"/>
                          <a:pt x="18351" y="14004"/>
                          <a:pt x="18809" y="13627"/>
                        </a:cubicBezTo>
                        <a:cubicBezTo>
                          <a:pt x="16732" y="13422"/>
                          <a:pt x="15271" y="12189"/>
                          <a:pt x="14198" y="10637"/>
                        </a:cubicBezTo>
                        <a:lnTo>
                          <a:pt x="14198" y="10637"/>
                        </a:lnTo>
                        <a:cubicBezTo>
                          <a:pt x="14428" y="10665"/>
                          <a:pt x="14661" y="10678"/>
                          <a:pt x="14885" y="10678"/>
                        </a:cubicBezTo>
                        <a:cubicBezTo>
                          <a:pt x="15394" y="10678"/>
                          <a:pt x="15860" y="10611"/>
                          <a:pt x="16161" y="10500"/>
                        </a:cubicBezTo>
                        <a:cubicBezTo>
                          <a:pt x="15454" y="10386"/>
                          <a:pt x="14723" y="9610"/>
                          <a:pt x="14723" y="9610"/>
                        </a:cubicBezTo>
                        <a:lnTo>
                          <a:pt x="14723" y="9610"/>
                        </a:lnTo>
                        <a:cubicBezTo>
                          <a:pt x="14723" y="9610"/>
                          <a:pt x="15290" y="9730"/>
                          <a:pt x="15923" y="9730"/>
                        </a:cubicBezTo>
                        <a:cubicBezTo>
                          <a:pt x="16425" y="9730"/>
                          <a:pt x="16969" y="9654"/>
                          <a:pt x="17302" y="9382"/>
                        </a:cubicBezTo>
                        <a:cubicBezTo>
                          <a:pt x="15636" y="9199"/>
                          <a:pt x="14518" y="8149"/>
                          <a:pt x="13719" y="6871"/>
                        </a:cubicBezTo>
                        <a:lnTo>
                          <a:pt x="13719" y="6871"/>
                        </a:lnTo>
                        <a:cubicBezTo>
                          <a:pt x="14083" y="6946"/>
                          <a:pt x="14471" y="6978"/>
                          <a:pt x="14837" y="6978"/>
                        </a:cubicBezTo>
                        <a:cubicBezTo>
                          <a:pt x="15366" y="6978"/>
                          <a:pt x="15851" y="6910"/>
                          <a:pt x="16161" y="6802"/>
                        </a:cubicBezTo>
                        <a:cubicBezTo>
                          <a:pt x="15454" y="6688"/>
                          <a:pt x="14723" y="5912"/>
                          <a:pt x="14723" y="5912"/>
                        </a:cubicBezTo>
                        <a:lnTo>
                          <a:pt x="14723" y="5912"/>
                        </a:lnTo>
                        <a:cubicBezTo>
                          <a:pt x="14723" y="5912"/>
                          <a:pt x="15290" y="6033"/>
                          <a:pt x="15923" y="6033"/>
                        </a:cubicBezTo>
                        <a:cubicBezTo>
                          <a:pt x="16425" y="6033"/>
                          <a:pt x="16969" y="5957"/>
                          <a:pt x="17302" y="5684"/>
                        </a:cubicBezTo>
                        <a:cubicBezTo>
                          <a:pt x="14289" y="5364"/>
                          <a:pt x="13011"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751063" y="3168338"/>
                    <a:ext cx="579225" cy="773600"/>
                  </a:xfrm>
                  <a:custGeom>
                    <a:avLst/>
                    <a:gdLst/>
                    <a:ahLst/>
                    <a:cxnLst/>
                    <a:rect l="l" t="t" r="r" b="b"/>
                    <a:pathLst>
                      <a:path w="23169" h="30944" extrusionOk="0">
                        <a:moveTo>
                          <a:pt x="12372" y="0"/>
                        </a:moveTo>
                        <a:cubicBezTo>
                          <a:pt x="11550" y="3606"/>
                          <a:pt x="7236" y="5684"/>
                          <a:pt x="7236" y="5684"/>
                        </a:cubicBezTo>
                        <a:cubicBezTo>
                          <a:pt x="7609" y="5898"/>
                          <a:pt x="7965" y="6029"/>
                          <a:pt x="8370" y="6029"/>
                        </a:cubicBezTo>
                        <a:cubicBezTo>
                          <a:pt x="8784" y="6029"/>
                          <a:pt x="9250" y="5892"/>
                          <a:pt x="9838" y="5569"/>
                        </a:cubicBezTo>
                        <a:lnTo>
                          <a:pt x="9838" y="5569"/>
                        </a:lnTo>
                        <a:cubicBezTo>
                          <a:pt x="9085" y="6505"/>
                          <a:pt x="8195" y="6848"/>
                          <a:pt x="8195" y="6848"/>
                        </a:cubicBezTo>
                        <a:cubicBezTo>
                          <a:pt x="8195" y="6848"/>
                          <a:pt x="8655" y="6936"/>
                          <a:pt x="9277" y="6936"/>
                        </a:cubicBezTo>
                        <a:cubicBezTo>
                          <a:pt x="9702" y="6936"/>
                          <a:pt x="10202" y="6895"/>
                          <a:pt x="10683" y="6756"/>
                        </a:cubicBezTo>
                        <a:lnTo>
                          <a:pt x="10683" y="6756"/>
                        </a:lnTo>
                        <a:cubicBezTo>
                          <a:pt x="9176" y="8445"/>
                          <a:pt x="7236" y="9358"/>
                          <a:pt x="7236" y="9358"/>
                        </a:cubicBezTo>
                        <a:cubicBezTo>
                          <a:pt x="7609" y="9584"/>
                          <a:pt x="7965" y="9715"/>
                          <a:pt x="8370" y="9715"/>
                        </a:cubicBezTo>
                        <a:cubicBezTo>
                          <a:pt x="8784" y="9715"/>
                          <a:pt x="9250" y="9579"/>
                          <a:pt x="9838" y="9267"/>
                        </a:cubicBezTo>
                        <a:lnTo>
                          <a:pt x="9838" y="9267"/>
                        </a:lnTo>
                        <a:cubicBezTo>
                          <a:pt x="9085" y="10180"/>
                          <a:pt x="8195" y="10523"/>
                          <a:pt x="8195" y="10523"/>
                        </a:cubicBezTo>
                        <a:cubicBezTo>
                          <a:pt x="8195" y="10523"/>
                          <a:pt x="8674" y="10637"/>
                          <a:pt x="9359" y="10637"/>
                        </a:cubicBezTo>
                        <a:cubicBezTo>
                          <a:pt x="7396" y="12577"/>
                          <a:pt x="5205" y="13627"/>
                          <a:pt x="5205" y="13627"/>
                        </a:cubicBezTo>
                        <a:cubicBezTo>
                          <a:pt x="5703" y="13921"/>
                          <a:pt x="6184" y="14098"/>
                          <a:pt x="6735" y="14098"/>
                        </a:cubicBezTo>
                        <a:cubicBezTo>
                          <a:pt x="7295" y="14098"/>
                          <a:pt x="7926" y="13915"/>
                          <a:pt x="8720" y="13490"/>
                        </a:cubicBezTo>
                        <a:lnTo>
                          <a:pt x="8720" y="13490"/>
                        </a:lnTo>
                        <a:cubicBezTo>
                          <a:pt x="7693" y="14745"/>
                          <a:pt x="6483" y="15202"/>
                          <a:pt x="6483" y="15202"/>
                        </a:cubicBezTo>
                        <a:cubicBezTo>
                          <a:pt x="6483" y="15202"/>
                          <a:pt x="7131" y="15337"/>
                          <a:pt x="8002" y="15337"/>
                        </a:cubicBezTo>
                        <a:cubicBezTo>
                          <a:pt x="8263" y="15337"/>
                          <a:pt x="8544" y="15325"/>
                          <a:pt x="8834" y="15293"/>
                        </a:cubicBezTo>
                        <a:lnTo>
                          <a:pt x="8834" y="15293"/>
                        </a:lnTo>
                        <a:cubicBezTo>
                          <a:pt x="6346" y="17233"/>
                          <a:pt x="3470" y="18283"/>
                          <a:pt x="3470" y="18283"/>
                        </a:cubicBezTo>
                        <a:cubicBezTo>
                          <a:pt x="4115" y="18566"/>
                          <a:pt x="4727" y="18737"/>
                          <a:pt x="5421" y="18737"/>
                        </a:cubicBezTo>
                        <a:cubicBezTo>
                          <a:pt x="6128" y="18737"/>
                          <a:pt x="6920" y="18560"/>
                          <a:pt x="7921" y="18146"/>
                        </a:cubicBezTo>
                        <a:lnTo>
                          <a:pt x="7921" y="18146"/>
                        </a:lnTo>
                        <a:cubicBezTo>
                          <a:pt x="8012" y="19036"/>
                          <a:pt x="7236" y="19630"/>
                          <a:pt x="7236" y="19630"/>
                        </a:cubicBezTo>
                        <a:cubicBezTo>
                          <a:pt x="7236" y="19630"/>
                          <a:pt x="7791" y="19834"/>
                          <a:pt x="8598" y="19834"/>
                        </a:cubicBezTo>
                        <a:cubicBezTo>
                          <a:pt x="8799" y="19834"/>
                          <a:pt x="9017" y="19822"/>
                          <a:pt x="9245" y="19790"/>
                        </a:cubicBezTo>
                        <a:lnTo>
                          <a:pt x="9245" y="19790"/>
                        </a:lnTo>
                        <a:cubicBezTo>
                          <a:pt x="9223" y="19811"/>
                          <a:pt x="7306" y="21035"/>
                          <a:pt x="6498" y="21035"/>
                        </a:cubicBezTo>
                        <a:cubicBezTo>
                          <a:pt x="6451" y="21035"/>
                          <a:pt x="6408" y="21031"/>
                          <a:pt x="6369" y="21022"/>
                        </a:cubicBezTo>
                        <a:lnTo>
                          <a:pt x="6369" y="21022"/>
                        </a:lnTo>
                        <a:cubicBezTo>
                          <a:pt x="6506" y="21182"/>
                          <a:pt x="6780" y="21273"/>
                          <a:pt x="7076" y="21319"/>
                        </a:cubicBezTo>
                        <a:cubicBezTo>
                          <a:pt x="5159" y="22483"/>
                          <a:pt x="3470" y="23099"/>
                          <a:pt x="3470" y="23099"/>
                        </a:cubicBezTo>
                        <a:cubicBezTo>
                          <a:pt x="4110" y="23391"/>
                          <a:pt x="4717" y="23562"/>
                          <a:pt x="5405" y="23562"/>
                        </a:cubicBezTo>
                        <a:cubicBezTo>
                          <a:pt x="6115" y="23562"/>
                          <a:pt x="6912" y="23380"/>
                          <a:pt x="7921" y="22962"/>
                        </a:cubicBezTo>
                        <a:lnTo>
                          <a:pt x="7921" y="22962"/>
                        </a:lnTo>
                        <a:cubicBezTo>
                          <a:pt x="6620" y="24172"/>
                          <a:pt x="5091" y="24629"/>
                          <a:pt x="5091" y="24629"/>
                        </a:cubicBezTo>
                        <a:cubicBezTo>
                          <a:pt x="5091" y="24629"/>
                          <a:pt x="5810" y="24745"/>
                          <a:pt x="6819" y="24745"/>
                        </a:cubicBezTo>
                        <a:cubicBezTo>
                          <a:pt x="6903" y="24745"/>
                          <a:pt x="6989" y="24744"/>
                          <a:pt x="7076" y="24743"/>
                        </a:cubicBezTo>
                        <a:lnTo>
                          <a:pt x="7076" y="24743"/>
                        </a:lnTo>
                        <a:cubicBezTo>
                          <a:pt x="7008" y="24788"/>
                          <a:pt x="6939" y="24857"/>
                          <a:pt x="6871" y="24902"/>
                        </a:cubicBezTo>
                        <a:cubicBezTo>
                          <a:pt x="6026" y="25222"/>
                          <a:pt x="4817" y="25610"/>
                          <a:pt x="3653" y="25793"/>
                        </a:cubicBezTo>
                        <a:cubicBezTo>
                          <a:pt x="3881" y="25907"/>
                          <a:pt x="4406" y="26067"/>
                          <a:pt x="5068" y="26135"/>
                        </a:cubicBezTo>
                        <a:cubicBezTo>
                          <a:pt x="2397" y="27778"/>
                          <a:pt x="1" y="28669"/>
                          <a:pt x="1" y="28669"/>
                        </a:cubicBezTo>
                        <a:cubicBezTo>
                          <a:pt x="852" y="29050"/>
                          <a:pt x="1665" y="29277"/>
                          <a:pt x="2591" y="29277"/>
                        </a:cubicBezTo>
                        <a:cubicBezTo>
                          <a:pt x="3551" y="29277"/>
                          <a:pt x="4633" y="29033"/>
                          <a:pt x="6004" y="28463"/>
                        </a:cubicBezTo>
                        <a:lnTo>
                          <a:pt x="6004" y="28463"/>
                        </a:lnTo>
                        <a:cubicBezTo>
                          <a:pt x="4246" y="30107"/>
                          <a:pt x="2169" y="30700"/>
                          <a:pt x="2169" y="30700"/>
                        </a:cubicBezTo>
                        <a:cubicBezTo>
                          <a:pt x="2169" y="30700"/>
                          <a:pt x="3295" y="30882"/>
                          <a:pt x="4802" y="30882"/>
                        </a:cubicBezTo>
                        <a:cubicBezTo>
                          <a:pt x="6840" y="30882"/>
                          <a:pt x="9574" y="30550"/>
                          <a:pt x="11162" y="28988"/>
                        </a:cubicBezTo>
                        <a:cubicBezTo>
                          <a:pt x="11967" y="30443"/>
                          <a:pt x="14967" y="30943"/>
                          <a:pt x="17512" y="30943"/>
                        </a:cubicBezTo>
                        <a:cubicBezTo>
                          <a:pt x="18719" y="30943"/>
                          <a:pt x="19824" y="30831"/>
                          <a:pt x="20543" y="30654"/>
                        </a:cubicBezTo>
                        <a:cubicBezTo>
                          <a:pt x="18923" y="30426"/>
                          <a:pt x="17234" y="29057"/>
                          <a:pt x="17234" y="29057"/>
                        </a:cubicBezTo>
                        <a:lnTo>
                          <a:pt x="17234" y="29057"/>
                        </a:lnTo>
                        <a:cubicBezTo>
                          <a:pt x="17234" y="29057"/>
                          <a:pt x="18554" y="29272"/>
                          <a:pt x="20020" y="29272"/>
                        </a:cubicBezTo>
                        <a:cubicBezTo>
                          <a:pt x="21169" y="29272"/>
                          <a:pt x="22406" y="29140"/>
                          <a:pt x="23168" y="28669"/>
                        </a:cubicBezTo>
                        <a:cubicBezTo>
                          <a:pt x="21137" y="28486"/>
                          <a:pt x="19448" y="27893"/>
                          <a:pt x="18033" y="27025"/>
                        </a:cubicBezTo>
                        <a:cubicBezTo>
                          <a:pt x="18877" y="26980"/>
                          <a:pt x="19516" y="26637"/>
                          <a:pt x="19859" y="26477"/>
                        </a:cubicBezTo>
                        <a:cubicBezTo>
                          <a:pt x="18535" y="26477"/>
                          <a:pt x="15431" y="24857"/>
                          <a:pt x="15431" y="24857"/>
                        </a:cubicBezTo>
                        <a:cubicBezTo>
                          <a:pt x="15408" y="24811"/>
                          <a:pt x="15362" y="24788"/>
                          <a:pt x="15339" y="24743"/>
                        </a:cubicBezTo>
                        <a:lnTo>
                          <a:pt x="15339" y="24743"/>
                        </a:lnTo>
                        <a:cubicBezTo>
                          <a:pt x="15719" y="24777"/>
                          <a:pt x="16102" y="24792"/>
                          <a:pt x="16471" y="24792"/>
                        </a:cubicBezTo>
                        <a:cubicBezTo>
                          <a:pt x="17343" y="24792"/>
                          <a:pt x="18143" y="24704"/>
                          <a:pt x="18672" y="24560"/>
                        </a:cubicBezTo>
                        <a:cubicBezTo>
                          <a:pt x="17485" y="24400"/>
                          <a:pt x="16229" y="23396"/>
                          <a:pt x="16229" y="23396"/>
                        </a:cubicBezTo>
                        <a:lnTo>
                          <a:pt x="16229" y="23396"/>
                        </a:lnTo>
                        <a:cubicBezTo>
                          <a:pt x="16230" y="23396"/>
                          <a:pt x="17192" y="23552"/>
                          <a:pt x="18266" y="23552"/>
                        </a:cubicBezTo>
                        <a:cubicBezTo>
                          <a:pt x="19121" y="23552"/>
                          <a:pt x="20046" y="23453"/>
                          <a:pt x="20612" y="23099"/>
                        </a:cubicBezTo>
                        <a:cubicBezTo>
                          <a:pt x="19128" y="22985"/>
                          <a:pt x="17896" y="22551"/>
                          <a:pt x="16846" y="21912"/>
                        </a:cubicBezTo>
                        <a:cubicBezTo>
                          <a:pt x="17325" y="21798"/>
                          <a:pt x="17690" y="21616"/>
                          <a:pt x="17690" y="21365"/>
                        </a:cubicBezTo>
                        <a:cubicBezTo>
                          <a:pt x="15750" y="21116"/>
                          <a:pt x="14457" y="19753"/>
                          <a:pt x="14361" y="19634"/>
                        </a:cubicBezTo>
                        <a:lnTo>
                          <a:pt x="14361" y="19634"/>
                        </a:lnTo>
                        <a:cubicBezTo>
                          <a:pt x="14636" y="19673"/>
                          <a:pt x="14909" y="19692"/>
                          <a:pt x="15181" y="19692"/>
                        </a:cubicBezTo>
                        <a:cubicBezTo>
                          <a:pt x="15663" y="19692"/>
                          <a:pt x="16140" y="19631"/>
                          <a:pt x="16617" y="19516"/>
                        </a:cubicBezTo>
                        <a:cubicBezTo>
                          <a:pt x="15431" y="19333"/>
                          <a:pt x="15111" y="18192"/>
                          <a:pt x="15111" y="18192"/>
                        </a:cubicBezTo>
                        <a:lnTo>
                          <a:pt x="15111" y="18192"/>
                        </a:lnTo>
                        <a:cubicBezTo>
                          <a:pt x="15111" y="18192"/>
                          <a:pt x="17123" y="18616"/>
                          <a:pt x="18790" y="18616"/>
                        </a:cubicBezTo>
                        <a:cubicBezTo>
                          <a:pt x="19538" y="18616"/>
                          <a:pt x="20216" y="18531"/>
                          <a:pt x="20612" y="18283"/>
                        </a:cubicBezTo>
                        <a:cubicBezTo>
                          <a:pt x="17987" y="18078"/>
                          <a:pt x="16115" y="16868"/>
                          <a:pt x="14791" y="15361"/>
                        </a:cubicBezTo>
                        <a:lnTo>
                          <a:pt x="14791" y="15361"/>
                        </a:lnTo>
                        <a:cubicBezTo>
                          <a:pt x="15007" y="15377"/>
                          <a:pt x="15223" y="15384"/>
                          <a:pt x="15434" y="15384"/>
                        </a:cubicBezTo>
                        <a:cubicBezTo>
                          <a:pt x="16161" y="15384"/>
                          <a:pt x="16832" y="15298"/>
                          <a:pt x="17257" y="15156"/>
                        </a:cubicBezTo>
                        <a:cubicBezTo>
                          <a:pt x="16298" y="14973"/>
                          <a:pt x="15316" y="13924"/>
                          <a:pt x="15316" y="13923"/>
                        </a:cubicBezTo>
                        <a:lnTo>
                          <a:pt x="15316" y="13923"/>
                        </a:lnTo>
                        <a:cubicBezTo>
                          <a:pt x="15317" y="13924"/>
                          <a:pt x="16092" y="14089"/>
                          <a:pt x="16955" y="14089"/>
                        </a:cubicBezTo>
                        <a:cubicBezTo>
                          <a:pt x="17630" y="14089"/>
                          <a:pt x="18358" y="13988"/>
                          <a:pt x="18809" y="13627"/>
                        </a:cubicBezTo>
                        <a:cubicBezTo>
                          <a:pt x="16732" y="13421"/>
                          <a:pt x="15248" y="12166"/>
                          <a:pt x="14198" y="10637"/>
                        </a:cubicBezTo>
                        <a:lnTo>
                          <a:pt x="14198" y="10637"/>
                        </a:lnTo>
                        <a:cubicBezTo>
                          <a:pt x="14400" y="10655"/>
                          <a:pt x="14603" y="10664"/>
                          <a:pt x="14801" y="10664"/>
                        </a:cubicBezTo>
                        <a:cubicBezTo>
                          <a:pt x="15342" y="10664"/>
                          <a:pt x="15843" y="10600"/>
                          <a:pt x="16161" y="10500"/>
                        </a:cubicBezTo>
                        <a:cubicBezTo>
                          <a:pt x="15453" y="10363"/>
                          <a:pt x="14723" y="9587"/>
                          <a:pt x="14723" y="9587"/>
                        </a:cubicBezTo>
                        <a:lnTo>
                          <a:pt x="14723" y="9587"/>
                        </a:lnTo>
                        <a:cubicBezTo>
                          <a:pt x="14723" y="9587"/>
                          <a:pt x="15290" y="9707"/>
                          <a:pt x="15923" y="9707"/>
                        </a:cubicBezTo>
                        <a:cubicBezTo>
                          <a:pt x="16425" y="9707"/>
                          <a:pt x="16969" y="9631"/>
                          <a:pt x="17302" y="9358"/>
                        </a:cubicBezTo>
                        <a:cubicBezTo>
                          <a:pt x="15636" y="9199"/>
                          <a:pt x="14495" y="8149"/>
                          <a:pt x="13719" y="6870"/>
                        </a:cubicBezTo>
                        <a:lnTo>
                          <a:pt x="13719" y="6870"/>
                        </a:lnTo>
                        <a:cubicBezTo>
                          <a:pt x="14083" y="6945"/>
                          <a:pt x="14470" y="6978"/>
                          <a:pt x="14837" y="6978"/>
                        </a:cubicBezTo>
                        <a:cubicBezTo>
                          <a:pt x="15366" y="6978"/>
                          <a:pt x="15851" y="6910"/>
                          <a:pt x="16161" y="6802"/>
                        </a:cubicBezTo>
                        <a:cubicBezTo>
                          <a:pt x="15453" y="6665"/>
                          <a:pt x="14723" y="5889"/>
                          <a:pt x="14723" y="5889"/>
                        </a:cubicBezTo>
                        <a:lnTo>
                          <a:pt x="14723" y="5889"/>
                        </a:lnTo>
                        <a:cubicBezTo>
                          <a:pt x="14723" y="5889"/>
                          <a:pt x="15309" y="6014"/>
                          <a:pt x="15955" y="6014"/>
                        </a:cubicBezTo>
                        <a:cubicBezTo>
                          <a:pt x="16448" y="6014"/>
                          <a:pt x="16976" y="5941"/>
                          <a:pt x="17302" y="5684"/>
                        </a:cubicBezTo>
                        <a:cubicBezTo>
                          <a:pt x="14266" y="5364"/>
                          <a:pt x="12988" y="2123"/>
                          <a:pt x="1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1281296" y="3168151"/>
                    <a:ext cx="579200" cy="773975"/>
                  </a:xfrm>
                  <a:custGeom>
                    <a:avLst/>
                    <a:gdLst/>
                    <a:ahLst/>
                    <a:cxnLst/>
                    <a:rect l="l" t="t" r="r" b="b"/>
                    <a:pathLst>
                      <a:path w="23168" h="30959" extrusionOk="0">
                        <a:moveTo>
                          <a:pt x="12371" y="1"/>
                        </a:moveTo>
                        <a:cubicBezTo>
                          <a:pt x="11550" y="3630"/>
                          <a:pt x="7236" y="5684"/>
                          <a:pt x="7236" y="5684"/>
                        </a:cubicBezTo>
                        <a:cubicBezTo>
                          <a:pt x="7604" y="5908"/>
                          <a:pt x="7957" y="6038"/>
                          <a:pt x="8357" y="6038"/>
                        </a:cubicBezTo>
                        <a:cubicBezTo>
                          <a:pt x="8774" y="6038"/>
                          <a:pt x="9244" y="5897"/>
                          <a:pt x="9838" y="5570"/>
                        </a:cubicBezTo>
                        <a:lnTo>
                          <a:pt x="9838" y="5570"/>
                        </a:lnTo>
                        <a:cubicBezTo>
                          <a:pt x="9084" y="6506"/>
                          <a:pt x="8194" y="6849"/>
                          <a:pt x="8194" y="6849"/>
                        </a:cubicBezTo>
                        <a:cubicBezTo>
                          <a:pt x="8194" y="6849"/>
                          <a:pt x="8687" y="6952"/>
                          <a:pt x="9343" y="6952"/>
                        </a:cubicBezTo>
                        <a:cubicBezTo>
                          <a:pt x="9752" y="6952"/>
                          <a:pt x="10226" y="6912"/>
                          <a:pt x="10682" y="6780"/>
                        </a:cubicBezTo>
                        <a:lnTo>
                          <a:pt x="10682" y="6780"/>
                        </a:lnTo>
                        <a:cubicBezTo>
                          <a:pt x="9176" y="8469"/>
                          <a:pt x="7236" y="9382"/>
                          <a:pt x="7236" y="9382"/>
                        </a:cubicBezTo>
                        <a:cubicBezTo>
                          <a:pt x="7608" y="9597"/>
                          <a:pt x="7964" y="9727"/>
                          <a:pt x="8369" y="9727"/>
                        </a:cubicBezTo>
                        <a:cubicBezTo>
                          <a:pt x="8784" y="9727"/>
                          <a:pt x="9249" y="9591"/>
                          <a:pt x="9838" y="9268"/>
                        </a:cubicBezTo>
                        <a:lnTo>
                          <a:pt x="9838" y="9268"/>
                        </a:lnTo>
                        <a:cubicBezTo>
                          <a:pt x="9084" y="10204"/>
                          <a:pt x="8194" y="10546"/>
                          <a:pt x="8194" y="10546"/>
                        </a:cubicBezTo>
                        <a:cubicBezTo>
                          <a:pt x="8194" y="10546"/>
                          <a:pt x="8696" y="10638"/>
                          <a:pt x="9358" y="10638"/>
                        </a:cubicBezTo>
                        <a:cubicBezTo>
                          <a:pt x="7395" y="12578"/>
                          <a:pt x="5204" y="13628"/>
                          <a:pt x="5204" y="13628"/>
                        </a:cubicBezTo>
                        <a:cubicBezTo>
                          <a:pt x="5710" y="13931"/>
                          <a:pt x="6188" y="14107"/>
                          <a:pt x="6730" y="14107"/>
                        </a:cubicBezTo>
                        <a:cubicBezTo>
                          <a:pt x="7290" y="14107"/>
                          <a:pt x="7919" y="13920"/>
                          <a:pt x="8719" y="13491"/>
                        </a:cubicBezTo>
                        <a:lnTo>
                          <a:pt x="8719" y="13491"/>
                        </a:lnTo>
                        <a:cubicBezTo>
                          <a:pt x="7692" y="14746"/>
                          <a:pt x="6482" y="15203"/>
                          <a:pt x="6482" y="15203"/>
                        </a:cubicBezTo>
                        <a:cubicBezTo>
                          <a:pt x="6482" y="15203"/>
                          <a:pt x="7131" y="15338"/>
                          <a:pt x="8001" y="15338"/>
                        </a:cubicBezTo>
                        <a:cubicBezTo>
                          <a:pt x="8263" y="15338"/>
                          <a:pt x="8544" y="15325"/>
                          <a:pt x="8833" y="15294"/>
                        </a:cubicBezTo>
                        <a:lnTo>
                          <a:pt x="8833" y="15294"/>
                        </a:lnTo>
                        <a:cubicBezTo>
                          <a:pt x="6345" y="17234"/>
                          <a:pt x="3469" y="18284"/>
                          <a:pt x="3469" y="18284"/>
                        </a:cubicBezTo>
                        <a:cubicBezTo>
                          <a:pt x="4109" y="18576"/>
                          <a:pt x="4716" y="18746"/>
                          <a:pt x="5404" y="18746"/>
                        </a:cubicBezTo>
                        <a:cubicBezTo>
                          <a:pt x="6115" y="18746"/>
                          <a:pt x="6911" y="18565"/>
                          <a:pt x="7920" y="18147"/>
                        </a:cubicBezTo>
                        <a:lnTo>
                          <a:pt x="7920" y="18147"/>
                        </a:lnTo>
                        <a:cubicBezTo>
                          <a:pt x="8012" y="19037"/>
                          <a:pt x="7236" y="19654"/>
                          <a:pt x="7236" y="19654"/>
                        </a:cubicBezTo>
                        <a:cubicBezTo>
                          <a:pt x="7236" y="19654"/>
                          <a:pt x="7760" y="19847"/>
                          <a:pt x="8531" y="19847"/>
                        </a:cubicBezTo>
                        <a:cubicBezTo>
                          <a:pt x="8751" y="19847"/>
                          <a:pt x="8991" y="19831"/>
                          <a:pt x="9244" y="19790"/>
                        </a:cubicBezTo>
                        <a:lnTo>
                          <a:pt x="9244" y="19790"/>
                        </a:lnTo>
                        <a:cubicBezTo>
                          <a:pt x="9223" y="19812"/>
                          <a:pt x="7302" y="21059"/>
                          <a:pt x="6496" y="21059"/>
                        </a:cubicBezTo>
                        <a:cubicBezTo>
                          <a:pt x="6449" y="21059"/>
                          <a:pt x="6407" y="21055"/>
                          <a:pt x="6368" y="21046"/>
                        </a:cubicBezTo>
                        <a:lnTo>
                          <a:pt x="6368" y="21046"/>
                        </a:lnTo>
                        <a:cubicBezTo>
                          <a:pt x="6505" y="21206"/>
                          <a:pt x="6779" y="21297"/>
                          <a:pt x="7076" y="21343"/>
                        </a:cubicBezTo>
                        <a:cubicBezTo>
                          <a:pt x="5159" y="22507"/>
                          <a:pt x="3469" y="23123"/>
                          <a:pt x="3469" y="23123"/>
                        </a:cubicBezTo>
                        <a:cubicBezTo>
                          <a:pt x="4109" y="23404"/>
                          <a:pt x="4716" y="23574"/>
                          <a:pt x="5404" y="23574"/>
                        </a:cubicBezTo>
                        <a:cubicBezTo>
                          <a:pt x="6115" y="23574"/>
                          <a:pt x="6911" y="23392"/>
                          <a:pt x="7920" y="22963"/>
                        </a:cubicBezTo>
                        <a:lnTo>
                          <a:pt x="7920" y="22963"/>
                        </a:lnTo>
                        <a:cubicBezTo>
                          <a:pt x="6619" y="24196"/>
                          <a:pt x="5090" y="24629"/>
                          <a:pt x="5090" y="24629"/>
                        </a:cubicBezTo>
                        <a:cubicBezTo>
                          <a:pt x="5090" y="24629"/>
                          <a:pt x="5935" y="24766"/>
                          <a:pt x="7076" y="24766"/>
                        </a:cubicBezTo>
                        <a:cubicBezTo>
                          <a:pt x="7007" y="24812"/>
                          <a:pt x="6939" y="24858"/>
                          <a:pt x="6893" y="24903"/>
                        </a:cubicBezTo>
                        <a:cubicBezTo>
                          <a:pt x="6049" y="25223"/>
                          <a:pt x="4816" y="25634"/>
                          <a:pt x="3652" y="25816"/>
                        </a:cubicBezTo>
                        <a:cubicBezTo>
                          <a:pt x="3880" y="25930"/>
                          <a:pt x="4405" y="26067"/>
                          <a:pt x="5067" y="26136"/>
                        </a:cubicBezTo>
                        <a:cubicBezTo>
                          <a:pt x="2397" y="27779"/>
                          <a:pt x="0" y="28669"/>
                          <a:pt x="0" y="28669"/>
                        </a:cubicBezTo>
                        <a:cubicBezTo>
                          <a:pt x="852" y="29062"/>
                          <a:pt x="1665" y="29289"/>
                          <a:pt x="2591" y="29289"/>
                        </a:cubicBezTo>
                        <a:cubicBezTo>
                          <a:pt x="3551" y="29289"/>
                          <a:pt x="4632" y="29045"/>
                          <a:pt x="6003" y="28487"/>
                        </a:cubicBezTo>
                        <a:lnTo>
                          <a:pt x="6003" y="28487"/>
                        </a:lnTo>
                        <a:cubicBezTo>
                          <a:pt x="4246" y="30130"/>
                          <a:pt x="2191" y="30724"/>
                          <a:pt x="2191" y="30724"/>
                        </a:cubicBezTo>
                        <a:cubicBezTo>
                          <a:pt x="2191" y="30724"/>
                          <a:pt x="3303" y="30904"/>
                          <a:pt x="4794" y="30904"/>
                        </a:cubicBezTo>
                        <a:cubicBezTo>
                          <a:pt x="6828" y="30904"/>
                          <a:pt x="9568" y="30569"/>
                          <a:pt x="11162" y="28989"/>
                        </a:cubicBezTo>
                        <a:cubicBezTo>
                          <a:pt x="11962" y="30452"/>
                          <a:pt x="14934" y="30959"/>
                          <a:pt x="17470" y="30959"/>
                        </a:cubicBezTo>
                        <a:cubicBezTo>
                          <a:pt x="18693" y="30959"/>
                          <a:pt x="19815" y="30841"/>
                          <a:pt x="20543" y="30655"/>
                        </a:cubicBezTo>
                        <a:cubicBezTo>
                          <a:pt x="18945" y="30427"/>
                          <a:pt x="17233" y="29058"/>
                          <a:pt x="17233" y="29058"/>
                        </a:cubicBezTo>
                        <a:lnTo>
                          <a:pt x="17233" y="29058"/>
                        </a:lnTo>
                        <a:cubicBezTo>
                          <a:pt x="17233" y="29058"/>
                          <a:pt x="18554" y="29273"/>
                          <a:pt x="20020" y="29273"/>
                        </a:cubicBezTo>
                        <a:cubicBezTo>
                          <a:pt x="21168" y="29273"/>
                          <a:pt x="22406" y="29141"/>
                          <a:pt x="23168" y="28669"/>
                        </a:cubicBezTo>
                        <a:cubicBezTo>
                          <a:pt x="21136" y="28510"/>
                          <a:pt x="19447" y="27916"/>
                          <a:pt x="18032" y="27049"/>
                        </a:cubicBezTo>
                        <a:cubicBezTo>
                          <a:pt x="18877" y="26980"/>
                          <a:pt x="19516" y="26638"/>
                          <a:pt x="19858" y="26478"/>
                        </a:cubicBezTo>
                        <a:cubicBezTo>
                          <a:pt x="18534" y="26478"/>
                          <a:pt x="15430" y="24880"/>
                          <a:pt x="15430" y="24858"/>
                        </a:cubicBezTo>
                        <a:cubicBezTo>
                          <a:pt x="15407" y="24835"/>
                          <a:pt x="15361" y="24789"/>
                          <a:pt x="15339" y="24766"/>
                        </a:cubicBezTo>
                        <a:lnTo>
                          <a:pt x="15339" y="24766"/>
                        </a:lnTo>
                        <a:cubicBezTo>
                          <a:pt x="15681" y="24791"/>
                          <a:pt x="16027" y="24802"/>
                          <a:pt x="16364" y="24802"/>
                        </a:cubicBezTo>
                        <a:cubicBezTo>
                          <a:pt x="17284" y="24802"/>
                          <a:pt x="18136" y="24717"/>
                          <a:pt x="18671" y="24584"/>
                        </a:cubicBezTo>
                        <a:cubicBezTo>
                          <a:pt x="17484" y="24424"/>
                          <a:pt x="16229" y="23397"/>
                          <a:pt x="16229" y="23397"/>
                        </a:cubicBezTo>
                        <a:lnTo>
                          <a:pt x="16229" y="23397"/>
                        </a:lnTo>
                        <a:cubicBezTo>
                          <a:pt x="16229" y="23397"/>
                          <a:pt x="17230" y="23566"/>
                          <a:pt x="18333" y="23566"/>
                        </a:cubicBezTo>
                        <a:cubicBezTo>
                          <a:pt x="19173" y="23566"/>
                          <a:pt x="20072" y="23468"/>
                          <a:pt x="20634" y="23123"/>
                        </a:cubicBezTo>
                        <a:cubicBezTo>
                          <a:pt x="19128" y="22986"/>
                          <a:pt x="17895" y="22552"/>
                          <a:pt x="16845" y="21913"/>
                        </a:cubicBezTo>
                        <a:cubicBezTo>
                          <a:pt x="17324" y="21822"/>
                          <a:pt x="17690" y="21616"/>
                          <a:pt x="17690" y="21388"/>
                        </a:cubicBezTo>
                        <a:cubicBezTo>
                          <a:pt x="15727" y="21114"/>
                          <a:pt x="14426" y="19722"/>
                          <a:pt x="14357" y="19654"/>
                        </a:cubicBezTo>
                        <a:lnTo>
                          <a:pt x="14357" y="19654"/>
                        </a:lnTo>
                        <a:cubicBezTo>
                          <a:pt x="14626" y="19694"/>
                          <a:pt x="14895" y="19715"/>
                          <a:pt x="15164" y="19715"/>
                        </a:cubicBezTo>
                        <a:cubicBezTo>
                          <a:pt x="15648" y="19715"/>
                          <a:pt x="16133" y="19649"/>
                          <a:pt x="16617" y="19517"/>
                        </a:cubicBezTo>
                        <a:cubicBezTo>
                          <a:pt x="15430" y="19357"/>
                          <a:pt x="15110" y="18193"/>
                          <a:pt x="15110" y="18193"/>
                        </a:cubicBezTo>
                        <a:lnTo>
                          <a:pt x="15110" y="18193"/>
                        </a:lnTo>
                        <a:cubicBezTo>
                          <a:pt x="15111" y="18193"/>
                          <a:pt x="17122" y="18617"/>
                          <a:pt x="18797" y="18617"/>
                        </a:cubicBezTo>
                        <a:cubicBezTo>
                          <a:pt x="19548" y="18617"/>
                          <a:pt x="20231" y="18531"/>
                          <a:pt x="20634" y="18284"/>
                        </a:cubicBezTo>
                        <a:cubicBezTo>
                          <a:pt x="17986" y="18079"/>
                          <a:pt x="16138" y="16869"/>
                          <a:pt x="14791" y="15362"/>
                        </a:cubicBezTo>
                        <a:lnTo>
                          <a:pt x="14791" y="15362"/>
                        </a:lnTo>
                        <a:cubicBezTo>
                          <a:pt x="15007" y="15378"/>
                          <a:pt x="15223" y="15385"/>
                          <a:pt x="15434" y="15385"/>
                        </a:cubicBezTo>
                        <a:cubicBezTo>
                          <a:pt x="16160" y="15385"/>
                          <a:pt x="16831" y="15298"/>
                          <a:pt x="17256" y="15157"/>
                        </a:cubicBezTo>
                        <a:cubicBezTo>
                          <a:pt x="16320" y="14997"/>
                          <a:pt x="15316" y="13947"/>
                          <a:pt x="15316" y="13947"/>
                        </a:cubicBezTo>
                        <a:lnTo>
                          <a:pt x="15316" y="13947"/>
                        </a:lnTo>
                        <a:cubicBezTo>
                          <a:pt x="15316" y="13947"/>
                          <a:pt x="16073" y="14108"/>
                          <a:pt x="16923" y="14108"/>
                        </a:cubicBezTo>
                        <a:cubicBezTo>
                          <a:pt x="17607" y="14108"/>
                          <a:pt x="18350" y="14004"/>
                          <a:pt x="18808" y="13628"/>
                        </a:cubicBezTo>
                        <a:cubicBezTo>
                          <a:pt x="16731" y="13422"/>
                          <a:pt x="15247" y="12190"/>
                          <a:pt x="14197" y="10638"/>
                        </a:cubicBezTo>
                        <a:lnTo>
                          <a:pt x="14197" y="10638"/>
                        </a:lnTo>
                        <a:cubicBezTo>
                          <a:pt x="14428" y="10665"/>
                          <a:pt x="14660" y="10678"/>
                          <a:pt x="14884" y="10678"/>
                        </a:cubicBezTo>
                        <a:cubicBezTo>
                          <a:pt x="15393" y="10678"/>
                          <a:pt x="15859" y="10612"/>
                          <a:pt x="16160" y="10501"/>
                        </a:cubicBezTo>
                        <a:cubicBezTo>
                          <a:pt x="15453" y="10386"/>
                          <a:pt x="14722" y="9610"/>
                          <a:pt x="14722" y="9610"/>
                        </a:cubicBezTo>
                        <a:lnTo>
                          <a:pt x="14722" y="9610"/>
                        </a:lnTo>
                        <a:cubicBezTo>
                          <a:pt x="14722" y="9610"/>
                          <a:pt x="15290" y="9731"/>
                          <a:pt x="15922" y="9731"/>
                        </a:cubicBezTo>
                        <a:cubicBezTo>
                          <a:pt x="16425" y="9731"/>
                          <a:pt x="16968" y="9655"/>
                          <a:pt x="17302" y="9382"/>
                        </a:cubicBezTo>
                        <a:cubicBezTo>
                          <a:pt x="15635" y="9200"/>
                          <a:pt x="14494" y="8150"/>
                          <a:pt x="13718" y="6871"/>
                        </a:cubicBezTo>
                        <a:lnTo>
                          <a:pt x="13718" y="6871"/>
                        </a:lnTo>
                        <a:cubicBezTo>
                          <a:pt x="14082" y="6946"/>
                          <a:pt x="14470" y="6979"/>
                          <a:pt x="14836" y="6979"/>
                        </a:cubicBezTo>
                        <a:cubicBezTo>
                          <a:pt x="15365" y="6979"/>
                          <a:pt x="15850" y="6911"/>
                          <a:pt x="16160" y="6803"/>
                        </a:cubicBezTo>
                        <a:cubicBezTo>
                          <a:pt x="15453" y="6689"/>
                          <a:pt x="14722" y="5913"/>
                          <a:pt x="14722" y="5913"/>
                        </a:cubicBezTo>
                        <a:lnTo>
                          <a:pt x="14722" y="5913"/>
                        </a:lnTo>
                        <a:cubicBezTo>
                          <a:pt x="14722" y="5913"/>
                          <a:pt x="15290" y="6033"/>
                          <a:pt x="15922" y="6033"/>
                        </a:cubicBezTo>
                        <a:cubicBezTo>
                          <a:pt x="16425" y="6033"/>
                          <a:pt x="16968" y="5957"/>
                          <a:pt x="17302" y="5684"/>
                        </a:cubicBezTo>
                        <a:cubicBezTo>
                          <a:pt x="14289" y="5365"/>
                          <a:pt x="12988" y="2124"/>
                          <a:pt x="1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2275252" y="3258212"/>
                    <a:ext cx="579225" cy="773400"/>
                  </a:xfrm>
                  <a:custGeom>
                    <a:avLst/>
                    <a:gdLst/>
                    <a:ahLst/>
                    <a:cxnLst/>
                    <a:rect l="l" t="t" r="r" b="b"/>
                    <a:pathLst>
                      <a:path w="23169" h="30936" extrusionOk="0">
                        <a:moveTo>
                          <a:pt x="12349" y="0"/>
                        </a:moveTo>
                        <a:cubicBezTo>
                          <a:pt x="11551" y="3606"/>
                          <a:pt x="7237" y="5661"/>
                          <a:pt x="7237" y="5661"/>
                        </a:cubicBezTo>
                        <a:cubicBezTo>
                          <a:pt x="7609" y="5886"/>
                          <a:pt x="7965" y="6017"/>
                          <a:pt x="8370" y="6017"/>
                        </a:cubicBezTo>
                        <a:cubicBezTo>
                          <a:pt x="8785" y="6017"/>
                          <a:pt x="9250" y="5881"/>
                          <a:pt x="9839" y="5569"/>
                        </a:cubicBezTo>
                        <a:lnTo>
                          <a:pt x="9839" y="5569"/>
                        </a:lnTo>
                        <a:cubicBezTo>
                          <a:pt x="9085" y="6482"/>
                          <a:pt x="8172" y="6825"/>
                          <a:pt x="8172" y="6825"/>
                        </a:cubicBezTo>
                        <a:cubicBezTo>
                          <a:pt x="8172" y="6825"/>
                          <a:pt x="8665" y="6928"/>
                          <a:pt x="9326" y="6928"/>
                        </a:cubicBezTo>
                        <a:cubicBezTo>
                          <a:pt x="9739" y="6928"/>
                          <a:pt x="10218" y="6888"/>
                          <a:pt x="10683" y="6756"/>
                        </a:cubicBezTo>
                        <a:lnTo>
                          <a:pt x="10683" y="6756"/>
                        </a:lnTo>
                        <a:cubicBezTo>
                          <a:pt x="9154" y="8445"/>
                          <a:pt x="7237" y="9358"/>
                          <a:pt x="7237" y="9358"/>
                        </a:cubicBezTo>
                        <a:cubicBezTo>
                          <a:pt x="7609" y="9584"/>
                          <a:pt x="7965" y="9715"/>
                          <a:pt x="8370" y="9715"/>
                        </a:cubicBezTo>
                        <a:cubicBezTo>
                          <a:pt x="8785" y="9715"/>
                          <a:pt x="9250" y="9578"/>
                          <a:pt x="9839" y="9267"/>
                        </a:cubicBezTo>
                        <a:lnTo>
                          <a:pt x="9839" y="9267"/>
                        </a:lnTo>
                        <a:cubicBezTo>
                          <a:pt x="9085" y="10180"/>
                          <a:pt x="8172" y="10522"/>
                          <a:pt x="8172" y="10522"/>
                        </a:cubicBezTo>
                        <a:cubicBezTo>
                          <a:pt x="8172" y="10522"/>
                          <a:pt x="8675" y="10637"/>
                          <a:pt x="9336" y="10637"/>
                        </a:cubicBezTo>
                        <a:cubicBezTo>
                          <a:pt x="7396" y="12577"/>
                          <a:pt x="5205" y="13627"/>
                          <a:pt x="5205" y="13627"/>
                        </a:cubicBezTo>
                        <a:cubicBezTo>
                          <a:pt x="5699" y="13919"/>
                          <a:pt x="6177" y="14095"/>
                          <a:pt x="6723" y="14095"/>
                        </a:cubicBezTo>
                        <a:cubicBezTo>
                          <a:pt x="7285" y="14095"/>
                          <a:pt x="7920" y="13907"/>
                          <a:pt x="8720" y="13467"/>
                        </a:cubicBezTo>
                        <a:lnTo>
                          <a:pt x="8720" y="13467"/>
                        </a:lnTo>
                        <a:cubicBezTo>
                          <a:pt x="7693" y="14722"/>
                          <a:pt x="6483" y="15202"/>
                          <a:pt x="6483" y="15202"/>
                        </a:cubicBezTo>
                        <a:cubicBezTo>
                          <a:pt x="6483" y="15202"/>
                          <a:pt x="7132" y="15337"/>
                          <a:pt x="8002" y="15337"/>
                        </a:cubicBezTo>
                        <a:cubicBezTo>
                          <a:pt x="8263" y="15337"/>
                          <a:pt x="8545" y="15325"/>
                          <a:pt x="8834" y="15293"/>
                        </a:cubicBezTo>
                        <a:lnTo>
                          <a:pt x="8834" y="15293"/>
                        </a:lnTo>
                        <a:cubicBezTo>
                          <a:pt x="6346" y="17233"/>
                          <a:pt x="3470" y="18283"/>
                          <a:pt x="3470" y="18283"/>
                        </a:cubicBezTo>
                        <a:cubicBezTo>
                          <a:pt x="4099" y="18564"/>
                          <a:pt x="4706" y="18734"/>
                          <a:pt x="5394" y="18734"/>
                        </a:cubicBezTo>
                        <a:cubicBezTo>
                          <a:pt x="6104" y="18734"/>
                          <a:pt x="6901" y="18552"/>
                          <a:pt x="7898" y="18123"/>
                        </a:cubicBezTo>
                        <a:lnTo>
                          <a:pt x="7898" y="18123"/>
                        </a:lnTo>
                        <a:cubicBezTo>
                          <a:pt x="8013" y="19013"/>
                          <a:pt x="7237" y="19630"/>
                          <a:pt x="7237" y="19630"/>
                        </a:cubicBezTo>
                        <a:cubicBezTo>
                          <a:pt x="7237" y="19630"/>
                          <a:pt x="7792" y="19834"/>
                          <a:pt x="8598" y="19834"/>
                        </a:cubicBezTo>
                        <a:cubicBezTo>
                          <a:pt x="8791" y="19834"/>
                          <a:pt x="8999" y="19823"/>
                          <a:pt x="9216" y="19793"/>
                        </a:cubicBezTo>
                        <a:lnTo>
                          <a:pt x="9216" y="19793"/>
                        </a:lnTo>
                        <a:cubicBezTo>
                          <a:pt x="9097" y="19870"/>
                          <a:pt x="7276" y="21035"/>
                          <a:pt x="6477" y="21035"/>
                        </a:cubicBezTo>
                        <a:cubicBezTo>
                          <a:pt x="6430" y="21035"/>
                          <a:pt x="6386" y="21031"/>
                          <a:pt x="6346" y="21022"/>
                        </a:cubicBezTo>
                        <a:lnTo>
                          <a:pt x="6346" y="21022"/>
                        </a:lnTo>
                        <a:cubicBezTo>
                          <a:pt x="6506" y="21182"/>
                          <a:pt x="6780" y="21273"/>
                          <a:pt x="7054" y="21319"/>
                        </a:cubicBezTo>
                        <a:cubicBezTo>
                          <a:pt x="5159" y="22483"/>
                          <a:pt x="3470" y="23099"/>
                          <a:pt x="3470" y="23099"/>
                        </a:cubicBezTo>
                        <a:cubicBezTo>
                          <a:pt x="4104" y="23382"/>
                          <a:pt x="4716" y="23553"/>
                          <a:pt x="5410" y="23553"/>
                        </a:cubicBezTo>
                        <a:cubicBezTo>
                          <a:pt x="6117" y="23553"/>
                          <a:pt x="6909" y="23376"/>
                          <a:pt x="7898" y="22962"/>
                        </a:cubicBezTo>
                        <a:lnTo>
                          <a:pt x="7898" y="22962"/>
                        </a:lnTo>
                        <a:cubicBezTo>
                          <a:pt x="6620" y="24172"/>
                          <a:pt x="5091" y="24606"/>
                          <a:pt x="5091" y="24606"/>
                        </a:cubicBezTo>
                        <a:cubicBezTo>
                          <a:pt x="5091" y="24606"/>
                          <a:pt x="5936" y="24743"/>
                          <a:pt x="7077" y="24743"/>
                        </a:cubicBezTo>
                        <a:cubicBezTo>
                          <a:pt x="7008" y="24788"/>
                          <a:pt x="6940" y="24834"/>
                          <a:pt x="6871" y="24880"/>
                        </a:cubicBezTo>
                        <a:cubicBezTo>
                          <a:pt x="6027" y="25199"/>
                          <a:pt x="4817" y="25610"/>
                          <a:pt x="3653" y="25793"/>
                        </a:cubicBezTo>
                        <a:cubicBezTo>
                          <a:pt x="3881" y="25907"/>
                          <a:pt x="4406" y="26044"/>
                          <a:pt x="5068" y="26112"/>
                        </a:cubicBezTo>
                        <a:cubicBezTo>
                          <a:pt x="2398"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5" y="30880"/>
                          <a:pt x="4779" y="30880"/>
                        </a:cubicBezTo>
                        <a:cubicBezTo>
                          <a:pt x="6817" y="30880"/>
                          <a:pt x="9559" y="30545"/>
                          <a:pt x="11140" y="28965"/>
                        </a:cubicBezTo>
                        <a:cubicBezTo>
                          <a:pt x="11956" y="30428"/>
                          <a:pt x="14932" y="30935"/>
                          <a:pt x="17470" y="30935"/>
                        </a:cubicBezTo>
                        <a:cubicBezTo>
                          <a:pt x="18694" y="30935"/>
                          <a:pt x="19816" y="30817"/>
                          <a:pt x="20544" y="30632"/>
                        </a:cubicBezTo>
                        <a:cubicBezTo>
                          <a:pt x="18923" y="30403"/>
                          <a:pt x="17234" y="29034"/>
                          <a:pt x="17234" y="29034"/>
                        </a:cubicBezTo>
                        <a:lnTo>
                          <a:pt x="17234" y="29034"/>
                        </a:lnTo>
                        <a:cubicBezTo>
                          <a:pt x="17234" y="29034"/>
                          <a:pt x="18568" y="29259"/>
                          <a:pt x="20043" y="29259"/>
                        </a:cubicBezTo>
                        <a:cubicBezTo>
                          <a:pt x="21185" y="29259"/>
                          <a:pt x="22412" y="29124"/>
                          <a:pt x="23169" y="28646"/>
                        </a:cubicBezTo>
                        <a:cubicBezTo>
                          <a:pt x="21137" y="28486"/>
                          <a:pt x="19448" y="27892"/>
                          <a:pt x="18033" y="27025"/>
                        </a:cubicBezTo>
                        <a:cubicBezTo>
                          <a:pt x="18855" y="26957"/>
                          <a:pt x="19517" y="26637"/>
                          <a:pt x="19836" y="26454"/>
                        </a:cubicBezTo>
                        <a:cubicBezTo>
                          <a:pt x="18535" y="26454"/>
                          <a:pt x="15431" y="24857"/>
                          <a:pt x="15431" y="24857"/>
                        </a:cubicBezTo>
                        <a:cubicBezTo>
                          <a:pt x="15385" y="24811"/>
                          <a:pt x="15362" y="24788"/>
                          <a:pt x="15340" y="24743"/>
                        </a:cubicBezTo>
                        <a:lnTo>
                          <a:pt x="15340" y="24743"/>
                        </a:lnTo>
                        <a:cubicBezTo>
                          <a:pt x="15720" y="24777"/>
                          <a:pt x="16102" y="24792"/>
                          <a:pt x="16471" y="24792"/>
                        </a:cubicBezTo>
                        <a:cubicBezTo>
                          <a:pt x="17343" y="24792"/>
                          <a:pt x="18143" y="24704"/>
                          <a:pt x="18672" y="24560"/>
                        </a:cubicBezTo>
                        <a:cubicBezTo>
                          <a:pt x="17485" y="24400"/>
                          <a:pt x="16230" y="23396"/>
                          <a:pt x="16230" y="23396"/>
                        </a:cubicBezTo>
                        <a:lnTo>
                          <a:pt x="16230" y="23396"/>
                        </a:lnTo>
                        <a:cubicBezTo>
                          <a:pt x="16230" y="23396"/>
                          <a:pt x="17193" y="23552"/>
                          <a:pt x="18267" y="23552"/>
                        </a:cubicBezTo>
                        <a:cubicBezTo>
                          <a:pt x="19121" y="23552"/>
                          <a:pt x="20046" y="23453"/>
                          <a:pt x="20612" y="23099"/>
                        </a:cubicBezTo>
                        <a:cubicBezTo>
                          <a:pt x="19129" y="22985"/>
                          <a:pt x="17873" y="22529"/>
                          <a:pt x="16846" y="21912"/>
                        </a:cubicBezTo>
                        <a:cubicBezTo>
                          <a:pt x="17325" y="21798"/>
                          <a:pt x="17691" y="21593"/>
                          <a:pt x="17691" y="21364"/>
                        </a:cubicBezTo>
                        <a:cubicBezTo>
                          <a:pt x="15728" y="21113"/>
                          <a:pt x="14427" y="19721"/>
                          <a:pt x="14335" y="19630"/>
                        </a:cubicBezTo>
                        <a:lnTo>
                          <a:pt x="14335" y="19630"/>
                        </a:lnTo>
                        <a:cubicBezTo>
                          <a:pt x="14611" y="19672"/>
                          <a:pt x="14891" y="19692"/>
                          <a:pt x="15171" y="19692"/>
                        </a:cubicBezTo>
                        <a:cubicBezTo>
                          <a:pt x="15655" y="19692"/>
                          <a:pt x="16141" y="19631"/>
                          <a:pt x="16618" y="19516"/>
                        </a:cubicBezTo>
                        <a:cubicBezTo>
                          <a:pt x="15431" y="19333"/>
                          <a:pt x="15111" y="18192"/>
                          <a:pt x="15111" y="18192"/>
                        </a:cubicBezTo>
                        <a:lnTo>
                          <a:pt x="15111" y="18192"/>
                        </a:lnTo>
                        <a:cubicBezTo>
                          <a:pt x="15111" y="18192"/>
                          <a:pt x="17123" y="18616"/>
                          <a:pt x="18790" y="18616"/>
                        </a:cubicBezTo>
                        <a:cubicBezTo>
                          <a:pt x="19538" y="18616"/>
                          <a:pt x="20216" y="18530"/>
                          <a:pt x="20612" y="18283"/>
                        </a:cubicBezTo>
                        <a:cubicBezTo>
                          <a:pt x="17987" y="18078"/>
                          <a:pt x="16116" y="16845"/>
                          <a:pt x="14792" y="15339"/>
                        </a:cubicBezTo>
                        <a:lnTo>
                          <a:pt x="14792" y="15339"/>
                        </a:lnTo>
                        <a:cubicBezTo>
                          <a:pt x="15044" y="15363"/>
                          <a:pt x="15294" y="15374"/>
                          <a:pt x="15537" y="15374"/>
                        </a:cubicBezTo>
                        <a:cubicBezTo>
                          <a:pt x="16217" y="15374"/>
                          <a:pt x="16836" y="15285"/>
                          <a:pt x="17257" y="15133"/>
                        </a:cubicBezTo>
                        <a:cubicBezTo>
                          <a:pt x="16298" y="14973"/>
                          <a:pt x="15317" y="13923"/>
                          <a:pt x="15317" y="13923"/>
                        </a:cubicBezTo>
                        <a:lnTo>
                          <a:pt x="15317" y="13923"/>
                        </a:lnTo>
                        <a:cubicBezTo>
                          <a:pt x="15317" y="13923"/>
                          <a:pt x="16093" y="14089"/>
                          <a:pt x="16951" y="14089"/>
                        </a:cubicBezTo>
                        <a:cubicBezTo>
                          <a:pt x="17623" y="14089"/>
                          <a:pt x="18345" y="13987"/>
                          <a:pt x="18786" y="13627"/>
                        </a:cubicBezTo>
                        <a:cubicBezTo>
                          <a:pt x="16709" y="13398"/>
                          <a:pt x="15248" y="12166"/>
                          <a:pt x="14198" y="10637"/>
                        </a:cubicBezTo>
                        <a:lnTo>
                          <a:pt x="14198" y="10637"/>
                        </a:lnTo>
                        <a:cubicBezTo>
                          <a:pt x="14400" y="10655"/>
                          <a:pt x="14602" y="10663"/>
                          <a:pt x="14798" y="10663"/>
                        </a:cubicBezTo>
                        <a:cubicBezTo>
                          <a:pt x="15334" y="10663"/>
                          <a:pt x="15827" y="10600"/>
                          <a:pt x="16161" y="10500"/>
                        </a:cubicBezTo>
                        <a:cubicBezTo>
                          <a:pt x="15454" y="10363"/>
                          <a:pt x="14723" y="9587"/>
                          <a:pt x="14723" y="9587"/>
                        </a:cubicBezTo>
                        <a:lnTo>
                          <a:pt x="14723" y="9587"/>
                        </a:lnTo>
                        <a:cubicBezTo>
                          <a:pt x="14723" y="9587"/>
                          <a:pt x="15291" y="9707"/>
                          <a:pt x="15923" y="9707"/>
                        </a:cubicBezTo>
                        <a:cubicBezTo>
                          <a:pt x="16426" y="9707"/>
                          <a:pt x="16969" y="9631"/>
                          <a:pt x="17303" y="9358"/>
                        </a:cubicBezTo>
                        <a:cubicBezTo>
                          <a:pt x="15636" y="9199"/>
                          <a:pt x="14495" y="8126"/>
                          <a:pt x="13696" y="6870"/>
                        </a:cubicBezTo>
                        <a:lnTo>
                          <a:pt x="13696" y="6870"/>
                        </a:lnTo>
                        <a:cubicBezTo>
                          <a:pt x="14059" y="6934"/>
                          <a:pt x="14436" y="6961"/>
                          <a:pt x="14793" y="6961"/>
                        </a:cubicBezTo>
                        <a:cubicBezTo>
                          <a:pt x="15335" y="6961"/>
                          <a:pt x="15831" y="6898"/>
                          <a:pt x="16161" y="6802"/>
                        </a:cubicBezTo>
                        <a:cubicBezTo>
                          <a:pt x="15454" y="6665"/>
                          <a:pt x="14723" y="5889"/>
                          <a:pt x="14723" y="5889"/>
                        </a:cubicBezTo>
                        <a:lnTo>
                          <a:pt x="14723" y="5889"/>
                        </a:lnTo>
                        <a:cubicBezTo>
                          <a:pt x="14723" y="5889"/>
                          <a:pt x="15291" y="6009"/>
                          <a:pt x="15923" y="6009"/>
                        </a:cubicBezTo>
                        <a:cubicBezTo>
                          <a:pt x="16426" y="6009"/>
                          <a:pt x="16969" y="5933"/>
                          <a:pt x="17303" y="5661"/>
                        </a:cubicBezTo>
                        <a:cubicBezTo>
                          <a:pt x="14267" y="5364"/>
                          <a:pt x="12989" y="2123"/>
                          <a:pt x="1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1019100" y="3189350"/>
                    <a:ext cx="579225" cy="773400"/>
                  </a:xfrm>
                  <a:custGeom>
                    <a:avLst/>
                    <a:gdLst/>
                    <a:ahLst/>
                    <a:cxnLst/>
                    <a:rect l="l" t="t" r="r" b="b"/>
                    <a:pathLst>
                      <a:path w="23169" h="30936" extrusionOk="0">
                        <a:moveTo>
                          <a:pt x="12372" y="1"/>
                        </a:moveTo>
                        <a:cubicBezTo>
                          <a:pt x="11550" y="3607"/>
                          <a:pt x="7237" y="5661"/>
                          <a:pt x="7237" y="5661"/>
                        </a:cubicBezTo>
                        <a:cubicBezTo>
                          <a:pt x="7605" y="5885"/>
                          <a:pt x="7958" y="6015"/>
                          <a:pt x="8358" y="6015"/>
                        </a:cubicBezTo>
                        <a:cubicBezTo>
                          <a:pt x="8775" y="6015"/>
                          <a:pt x="9244" y="5873"/>
                          <a:pt x="9839" y="5547"/>
                        </a:cubicBezTo>
                        <a:lnTo>
                          <a:pt x="9839" y="5547"/>
                        </a:lnTo>
                        <a:cubicBezTo>
                          <a:pt x="9085" y="6483"/>
                          <a:pt x="8195" y="6825"/>
                          <a:pt x="8195" y="6825"/>
                        </a:cubicBezTo>
                        <a:cubicBezTo>
                          <a:pt x="8195" y="6825"/>
                          <a:pt x="8688" y="6929"/>
                          <a:pt x="9343" y="6929"/>
                        </a:cubicBezTo>
                        <a:cubicBezTo>
                          <a:pt x="9753" y="6929"/>
                          <a:pt x="10227" y="6889"/>
                          <a:pt x="10683" y="6757"/>
                        </a:cubicBezTo>
                        <a:lnTo>
                          <a:pt x="10683" y="6757"/>
                        </a:lnTo>
                        <a:cubicBezTo>
                          <a:pt x="9154" y="8446"/>
                          <a:pt x="7237" y="9359"/>
                          <a:pt x="7237" y="9359"/>
                        </a:cubicBezTo>
                        <a:cubicBezTo>
                          <a:pt x="7605" y="9582"/>
                          <a:pt x="7958" y="9713"/>
                          <a:pt x="8358" y="9713"/>
                        </a:cubicBezTo>
                        <a:cubicBezTo>
                          <a:pt x="8775" y="9713"/>
                          <a:pt x="9244" y="9571"/>
                          <a:pt x="9839" y="9245"/>
                        </a:cubicBezTo>
                        <a:lnTo>
                          <a:pt x="9839" y="9245"/>
                        </a:lnTo>
                        <a:cubicBezTo>
                          <a:pt x="9085" y="10181"/>
                          <a:pt x="8195" y="10523"/>
                          <a:pt x="8195" y="10523"/>
                        </a:cubicBezTo>
                        <a:cubicBezTo>
                          <a:pt x="8195" y="10523"/>
                          <a:pt x="8591" y="10617"/>
                          <a:pt x="9161" y="10617"/>
                        </a:cubicBezTo>
                        <a:cubicBezTo>
                          <a:pt x="9218" y="10617"/>
                          <a:pt x="9276" y="10616"/>
                          <a:pt x="9336" y="10614"/>
                        </a:cubicBezTo>
                        <a:lnTo>
                          <a:pt x="9336" y="10614"/>
                        </a:lnTo>
                        <a:cubicBezTo>
                          <a:pt x="7396" y="12577"/>
                          <a:pt x="5205" y="13627"/>
                          <a:pt x="5205" y="13627"/>
                        </a:cubicBezTo>
                        <a:cubicBezTo>
                          <a:pt x="5699" y="13919"/>
                          <a:pt x="6177" y="14095"/>
                          <a:pt x="6723" y="14095"/>
                        </a:cubicBezTo>
                        <a:cubicBezTo>
                          <a:pt x="7285" y="14095"/>
                          <a:pt x="7920" y="13908"/>
                          <a:pt x="8720" y="13468"/>
                        </a:cubicBezTo>
                        <a:lnTo>
                          <a:pt x="8720" y="13468"/>
                        </a:lnTo>
                        <a:cubicBezTo>
                          <a:pt x="7693" y="14723"/>
                          <a:pt x="6483" y="15179"/>
                          <a:pt x="6483" y="15179"/>
                        </a:cubicBezTo>
                        <a:cubicBezTo>
                          <a:pt x="6483" y="15179"/>
                          <a:pt x="7114" y="15324"/>
                          <a:pt x="7966" y="15324"/>
                        </a:cubicBezTo>
                        <a:cubicBezTo>
                          <a:pt x="8238" y="15324"/>
                          <a:pt x="8531" y="15309"/>
                          <a:pt x="8834" y="15271"/>
                        </a:cubicBezTo>
                        <a:lnTo>
                          <a:pt x="8834" y="15271"/>
                        </a:lnTo>
                        <a:cubicBezTo>
                          <a:pt x="6346" y="17211"/>
                          <a:pt x="3470" y="18261"/>
                          <a:pt x="3470" y="18261"/>
                        </a:cubicBezTo>
                        <a:cubicBezTo>
                          <a:pt x="4110" y="18553"/>
                          <a:pt x="4717" y="18723"/>
                          <a:pt x="5405" y="18723"/>
                        </a:cubicBezTo>
                        <a:cubicBezTo>
                          <a:pt x="6115" y="18723"/>
                          <a:pt x="6912" y="18541"/>
                          <a:pt x="7921" y="18124"/>
                        </a:cubicBezTo>
                        <a:lnTo>
                          <a:pt x="7921" y="18124"/>
                        </a:lnTo>
                        <a:cubicBezTo>
                          <a:pt x="8013" y="19014"/>
                          <a:pt x="7237" y="19630"/>
                          <a:pt x="7237" y="19630"/>
                        </a:cubicBezTo>
                        <a:cubicBezTo>
                          <a:pt x="7237" y="19630"/>
                          <a:pt x="7792" y="19835"/>
                          <a:pt x="8598" y="19835"/>
                        </a:cubicBezTo>
                        <a:cubicBezTo>
                          <a:pt x="8800" y="19835"/>
                          <a:pt x="9017" y="19822"/>
                          <a:pt x="9245" y="19790"/>
                        </a:cubicBezTo>
                        <a:lnTo>
                          <a:pt x="9245" y="19790"/>
                        </a:lnTo>
                        <a:cubicBezTo>
                          <a:pt x="9212" y="19798"/>
                          <a:pt x="7301" y="21035"/>
                          <a:pt x="6496" y="21035"/>
                        </a:cubicBezTo>
                        <a:cubicBezTo>
                          <a:pt x="6450" y="21035"/>
                          <a:pt x="6408" y="21031"/>
                          <a:pt x="6369" y="21023"/>
                        </a:cubicBezTo>
                        <a:lnTo>
                          <a:pt x="6369" y="21023"/>
                        </a:lnTo>
                        <a:cubicBezTo>
                          <a:pt x="6506" y="21182"/>
                          <a:pt x="6780" y="21274"/>
                          <a:pt x="7054" y="21319"/>
                        </a:cubicBezTo>
                        <a:cubicBezTo>
                          <a:pt x="5159" y="22484"/>
                          <a:pt x="3470" y="23100"/>
                          <a:pt x="3470" y="23100"/>
                        </a:cubicBezTo>
                        <a:cubicBezTo>
                          <a:pt x="4110" y="23380"/>
                          <a:pt x="4717" y="23551"/>
                          <a:pt x="5405" y="23551"/>
                        </a:cubicBezTo>
                        <a:cubicBezTo>
                          <a:pt x="6115" y="23551"/>
                          <a:pt x="6912" y="23369"/>
                          <a:pt x="7921" y="22940"/>
                        </a:cubicBezTo>
                        <a:lnTo>
                          <a:pt x="7921" y="22940"/>
                        </a:lnTo>
                        <a:cubicBezTo>
                          <a:pt x="6620" y="24173"/>
                          <a:pt x="5091" y="24606"/>
                          <a:pt x="5091" y="24606"/>
                        </a:cubicBezTo>
                        <a:cubicBezTo>
                          <a:pt x="5091" y="24606"/>
                          <a:pt x="5935" y="24743"/>
                          <a:pt x="7077" y="24743"/>
                        </a:cubicBezTo>
                        <a:cubicBezTo>
                          <a:pt x="7008" y="24789"/>
                          <a:pt x="6940" y="24835"/>
                          <a:pt x="6871" y="24880"/>
                        </a:cubicBezTo>
                        <a:cubicBezTo>
                          <a:pt x="6027" y="25200"/>
                          <a:pt x="4817" y="25611"/>
                          <a:pt x="3653" y="25793"/>
                        </a:cubicBezTo>
                        <a:cubicBezTo>
                          <a:pt x="3881" y="25907"/>
                          <a:pt x="4406" y="26044"/>
                          <a:pt x="5068" y="26113"/>
                        </a:cubicBezTo>
                        <a:cubicBezTo>
                          <a:pt x="2398" y="27779"/>
                          <a:pt x="1" y="28646"/>
                          <a:pt x="1" y="28646"/>
                        </a:cubicBezTo>
                        <a:cubicBezTo>
                          <a:pt x="858" y="29041"/>
                          <a:pt x="1676" y="29274"/>
                          <a:pt x="2609" y="29274"/>
                        </a:cubicBezTo>
                        <a:cubicBezTo>
                          <a:pt x="3565" y="29274"/>
                          <a:pt x="4641" y="29030"/>
                          <a:pt x="6004" y="28464"/>
                        </a:cubicBezTo>
                        <a:lnTo>
                          <a:pt x="6004" y="28464"/>
                        </a:lnTo>
                        <a:cubicBezTo>
                          <a:pt x="4246" y="30107"/>
                          <a:pt x="2169" y="30701"/>
                          <a:pt x="2169" y="30701"/>
                        </a:cubicBezTo>
                        <a:cubicBezTo>
                          <a:pt x="2169" y="30701"/>
                          <a:pt x="3285" y="30880"/>
                          <a:pt x="4781" y="30880"/>
                        </a:cubicBezTo>
                        <a:cubicBezTo>
                          <a:pt x="6821" y="30880"/>
                          <a:pt x="9569" y="30546"/>
                          <a:pt x="11162" y="28966"/>
                        </a:cubicBezTo>
                        <a:cubicBezTo>
                          <a:pt x="11963" y="30429"/>
                          <a:pt x="14935" y="30936"/>
                          <a:pt x="17471" y="30936"/>
                        </a:cubicBezTo>
                        <a:cubicBezTo>
                          <a:pt x="18694" y="30936"/>
                          <a:pt x="19816" y="30818"/>
                          <a:pt x="20544" y="30632"/>
                        </a:cubicBezTo>
                        <a:cubicBezTo>
                          <a:pt x="18923" y="30404"/>
                          <a:pt x="17234" y="29034"/>
                          <a:pt x="17234" y="29034"/>
                        </a:cubicBezTo>
                        <a:lnTo>
                          <a:pt x="17234" y="29034"/>
                        </a:lnTo>
                        <a:cubicBezTo>
                          <a:pt x="17234" y="29034"/>
                          <a:pt x="18555" y="29250"/>
                          <a:pt x="20021" y="29250"/>
                        </a:cubicBezTo>
                        <a:cubicBezTo>
                          <a:pt x="21169" y="29250"/>
                          <a:pt x="22407" y="29118"/>
                          <a:pt x="23169" y="28646"/>
                        </a:cubicBezTo>
                        <a:cubicBezTo>
                          <a:pt x="21137" y="28487"/>
                          <a:pt x="19448" y="27893"/>
                          <a:pt x="18033" y="27026"/>
                        </a:cubicBezTo>
                        <a:cubicBezTo>
                          <a:pt x="18855" y="26957"/>
                          <a:pt x="19517" y="26615"/>
                          <a:pt x="19859" y="26455"/>
                        </a:cubicBezTo>
                        <a:cubicBezTo>
                          <a:pt x="18535" y="26455"/>
                          <a:pt x="15431" y="24857"/>
                          <a:pt x="15431" y="24857"/>
                        </a:cubicBezTo>
                        <a:cubicBezTo>
                          <a:pt x="15408" y="24812"/>
                          <a:pt x="15362" y="24789"/>
                          <a:pt x="15339" y="24743"/>
                        </a:cubicBezTo>
                        <a:lnTo>
                          <a:pt x="15339" y="24743"/>
                        </a:lnTo>
                        <a:cubicBezTo>
                          <a:pt x="15682" y="24768"/>
                          <a:pt x="16026" y="24779"/>
                          <a:pt x="16361" y="24779"/>
                        </a:cubicBezTo>
                        <a:cubicBezTo>
                          <a:pt x="17276" y="24779"/>
                          <a:pt x="18121" y="24694"/>
                          <a:pt x="18672" y="24561"/>
                        </a:cubicBezTo>
                        <a:cubicBezTo>
                          <a:pt x="17485" y="24401"/>
                          <a:pt x="16230" y="23374"/>
                          <a:pt x="16230" y="23374"/>
                        </a:cubicBezTo>
                        <a:lnTo>
                          <a:pt x="16230" y="23374"/>
                        </a:lnTo>
                        <a:cubicBezTo>
                          <a:pt x="16230" y="23374"/>
                          <a:pt x="17231" y="23543"/>
                          <a:pt x="18330" y="23543"/>
                        </a:cubicBezTo>
                        <a:cubicBezTo>
                          <a:pt x="19167" y="23543"/>
                          <a:pt x="20060" y="23445"/>
                          <a:pt x="20612" y="23100"/>
                        </a:cubicBezTo>
                        <a:cubicBezTo>
                          <a:pt x="19128" y="22986"/>
                          <a:pt x="17896" y="22529"/>
                          <a:pt x="16846" y="21913"/>
                        </a:cubicBezTo>
                        <a:cubicBezTo>
                          <a:pt x="17325" y="21799"/>
                          <a:pt x="17691" y="21593"/>
                          <a:pt x="17691" y="21365"/>
                        </a:cubicBezTo>
                        <a:cubicBezTo>
                          <a:pt x="15751" y="21094"/>
                          <a:pt x="14457" y="19754"/>
                          <a:pt x="14361" y="19634"/>
                        </a:cubicBezTo>
                        <a:lnTo>
                          <a:pt x="14361" y="19634"/>
                        </a:lnTo>
                        <a:cubicBezTo>
                          <a:pt x="14629" y="19672"/>
                          <a:pt x="14895" y="19691"/>
                          <a:pt x="15159" y="19691"/>
                        </a:cubicBezTo>
                        <a:cubicBezTo>
                          <a:pt x="15649" y="19691"/>
                          <a:pt x="16133" y="19625"/>
                          <a:pt x="16618" y="19493"/>
                        </a:cubicBezTo>
                        <a:cubicBezTo>
                          <a:pt x="15431" y="19334"/>
                          <a:pt x="15111" y="18192"/>
                          <a:pt x="15111" y="18192"/>
                        </a:cubicBezTo>
                        <a:lnTo>
                          <a:pt x="15111" y="18192"/>
                        </a:lnTo>
                        <a:cubicBezTo>
                          <a:pt x="15111" y="18192"/>
                          <a:pt x="17091" y="18599"/>
                          <a:pt x="18749" y="18599"/>
                        </a:cubicBezTo>
                        <a:cubicBezTo>
                          <a:pt x="19513" y="18599"/>
                          <a:pt x="20209" y="18513"/>
                          <a:pt x="20612" y="18261"/>
                        </a:cubicBezTo>
                        <a:cubicBezTo>
                          <a:pt x="17987" y="18055"/>
                          <a:pt x="16116" y="16846"/>
                          <a:pt x="14792" y="15339"/>
                        </a:cubicBezTo>
                        <a:lnTo>
                          <a:pt x="14792" y="15339"/>
                        </a:lnTo>
                        <a:cubicBezTo>
                          <a:pt x="15023" y="15361"/>
                          <a:pt x="15254" y="15371"/>
                          <a:pt x="15478" y="15371"/>
                        </a:cubicBezTo>
                        <a:cubicBezTo>
                          <a:pt x="16181" y="15371"/>
                          <a:pt x="16824" y="15272"/>
                          <a:pt x="17257" y="15134"/>
                        </a:cubicBezTo>
                        <a:cubicBezTo>
                          <a:pt x="16298" y="14974"/>
                          <a:pt x="15317" y="13924"/>
                          <a:pt x="15317" y="13924"/>
                        </a:cubicBezTo>
                        <a:lnTo>
                          <a:pt x="15317" y="13924"/>
                        </a:lnTo>
                        <a:cubicBezTo>
                          <a:pt x="15317" y="13924"/>
                          <a:pt x="16092" y="14089"/>
                          <a:pt x="16951" y="14089"/>
                        </a:cubicBezTo>
                        <a:cubicBezTo>
                          <a:pt x="17623" y="14089"/>
                          <a:pt x="18345" y="13988"/>
                          <a:pt x="18786" y="13627"/>
                        </a:cubicBezTo>
                        <a:cubicBezTo>
                          <a:pt x="16709" y="13399"/>
                          <a:pt x="15248" y="12166"/>
                          <a:pt x="14198" y="10614"/>
                        </a:cubicBezTo>
                        <a:lnTo>
                          <a:pt x="14198" y="10614"/>
                        </a:lnTo>
                        <a:cubicBezTo>
                          <a:pt x="14429" y="10642"/>
                          <a:pt x="14661" y="10655"/>
                          <a:pt x="14885" y="10655"/>
                        </a:cubicBezTo>
                        <a:cubicBezTo>
                          <a:pt x="15394" y="10655"/>
                          <a:pt x="15860" y="10588"/>
                          <a:pt x="16161" y="10477"/>
                        </a:cubicBezTo>
                        <a:cubicBezTo>
                          <a:pt x="15454" y="10363"/>
                          <a:pt x="14723" y="9587"/>
                          <a:pt x="14723" y="9587"/>
                        </a:cubicBezTo>
                        <a:lnTo>
                          <a:pt x="14723" y="9587"/>
                        </a:lnTo>
                        <a:cubicBezTo>
                          <a:pt x="14723" y="9587"/>
                          <a:pt x="15291" y="9708"/>
                          <a:pt x="15923" y="9708"/>
                        </a:cubicBezTo>
                        <a:cubicBezTo>
                          <a:pt x="16425" y="9708"/>
                          <a:pt x="16969" y="9632"/>
                          <a:pt x="17302" y="9359"/>
                        </a:cubicBezTo>
                        <a:cubicBezTo>
                          <a:pt x="15636" y="9199"/>
                          <a:pt x="14495" y="8126"/>
                          <a:pt x="13719" y="6848"/>
                        </a:cubicBezTo>
                        <a:lnTo>
                          <a:pt x="13719" y="6848"/>
                        </a:lnTo>
                        <a:cubicBezTo>
                          <a:pt x="14092" y="6925"/>
                          <a:pt x="14486" y="6957"/>
                          <a:pt x="14858" y="6957"/>
                        </a:cubicBezTo>
                        <a:cubicBezTo>
                          <a:pt x="15372" y="6957"/>
                          <a:pt x="15843" y="6895"/>
                          <a:pt x="16161" y="6803"/>
                        </a:cubicBezTo>
                        <a:cubicBezTo>
                          <a:pt x="15454" y="6666"/>
                          <a:pt x="14723" y="5890"/>
                          <a:pt x="14723" y="5890"/>
                        </a:cubicBezTo>
                        <a:lnTo>
                          <a:pt x="14723" y="5890"/>
                        </a:lnTo>
                        <a:cubicBezTo>
                          <a:pt x="14723" y="5890"/>
                          <a:pt x="15291" y="6010"/>
                          <a:pt x="15923" y="6010"/>
                        </a:cubicBezTo>
                        <a:cubicBezTo>
                          <a:pt x="16425" y="6010"/>
                          <a:pt x="16969" y="5934"/>
                          <a:pt x="17302" y="5661"/>
                        </a:cubicBezTo>
                        <a:cubicBezTo>
                          <a:pt x="14267" y="5365"/>
                          <a:pt x="12988" y="2101"/>
                          <a:pt x="12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5654484" y="2987072"/>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8" y="5570"/>
                        </a:cubicBezTo>
                        <a:lnTo>
                          <a:pt x="9838" y="5570"/>
                        </a:lnTo>
                        <a:cubicBezTo>
                          <a:pt x="9085" y="6483"/>
                          <a:pt x="8172" y="6825"/>
                          <a:pt x="8172" y="6825"/>
                        </a:cubicBezTo>
                        <a:cubicBezTo>
                          <a:pt x="8172" y="6825"/>
                          <a:pt x="8665" y="6929"/>
                          <a:pt x="9326" y="6929"/>
                        </a:cubicBezTo>
                        <a:cubicBezTo>
                          <a:pt x="9739" y="6929"/>
                          <a:pt x="10218" y="6889"/>
                          <a:pt x="10683" y="6757"/>
                        </a:cubicBezTo>
                        <a:lnTo>
                          <a:pt x="10683" y="6757"/>
                        </a:lnTo>
                        <a:cubicBezTo>
                          <a:pt x="9154" y="8446"/>
                          <a:pt x="7236" y="9359"/>
                          <a:pt x="7236" y="9359"/>
                        </a:cubicBezTo>
                        <a:cubicBezTo>
                          <a:pt x="7609" y="9585"/>
                          <a:pt x="7965" y="9716"/>
                          <a:pt x="8370" y="9716"/>
                        </a:cubicBezTo>
                        <a:cubicBezTo>
                          <a:pt x="8784" y="9716"/>
                          <a:pt x="9250" y="9579"/>
                          <a:pt x="9838" y="9268"/>
                        </a:cubicBezTo>
                        <a:lnTo>
                          <a:pt x="9838" y="9268"/>
                        </a:lnTo>
                        <a:cubicBezTo>
                          <a:pt x="9085" y="10181"/>
                          <a:pt x="8172" y="10523"/>
                          <a:pt x="8172" y="10523"/>
                        </a:cubicBezTo>
                        <a:cubicBezTo>
                          <a:pt x="8172" y="10523"/>
                          <a:pt x="8674" y="10637"/>
                          <a:pt x="9336" y="10637"/>
                        </a:cubicBezTo>
                        <a:cubicBezTo>
                          <a:pt x="7396" y="12577"/>
                          <a:pt x="5182" y="13627"/>
                          <a:pt x="5182" y="13627"/>
                        </a:cubicBezTo>
                        <a:cubicBezTo>
                          <a:pt x="5688" y="13919"/>
                          <a:pt x="6171" y="14095"/>
                          <a:pt x="6719" y="14095"/>
                        </a:cubicBezTo>
                        <a:cubicBezTo>
                          <a:pt x="7285" y="14095"/>
                          <a:pt x="7920" y="13908"/>
                          <a:pt x="8720" y="13468"/>
                        </a:cubicBezTo>
                        <a:lnTo>
                          <a:pt x="8720" y="13468"/>
                        </a:lnTo>
                        <a:cubicBezTo>
                          <a:pt x="7693" y="14723"/>
                          <a:pt x="6460" y="15202"/>
                          <a:pt x="6460" y="15202"/>
                        </a:cubicBezTo>
                        <a:cubicBezTo>
                          <a:pt x="6460" y="15202"/>
                          <a:pt x="7122" y="15337"/>
                          <a:pt x="7999" y="15337"/>
                        </a:cubicBezTo>
                        <a:cubicBezTo>
                          <a:pt x="8262" y="15337"/>
                          <a:pt x="8544" y="15325"/>
                          <a:pt x="8834" y="15294"/>
                        </a:cubicBezTo>
                        <a:lnTo>
                          <a:pt x="8834" y="15294"/>
                        </a:lnTo>
                        <a:cubicBezTo>
                          <a:pt x="6346" y="17234"/>
                          <a:pt x="3470" y="18284"/>
                          <a:pt x="3470" y="18284"/>
                        </a:cubicBezTo>
                        <a:cubicBezTo>
                          <a:pt x="4099" y="18564"/>
                          <a:pt x="4700" y="18735"/>
                          <a:pt x="5385" y="18735"/>
                        </a:cubicBezTo>
                        <a:cubicBezTo>
                          <a:pt x="6092" y="18735"/>
                          <a:pt x="6889" y="18553"/>
                          <a:pt x="7898" y="18124"/>
                        </a:cubicBezTo>
                        <a:lnTo>
                          <a:pt x="7898" y="18124"/>
                        </a:lnTo>
                        <a:cubicBezTo>
                          <a:pt x="8012" y="19014"/>
                          <a:pt x="7236" y="19630"/>
                          <a:pt x="7236" y="19630"/>
                        </a:cubicBezTo>
                        <a:cubicBezTo>
                          <a:pt x="7236" y="19630"/>
                          <a:pt x="7791" y="19835"/>
                          <a:pt x="8586" y="19835"/>
                        </a:cubicBezTo>
                        <a:cubicBezTo>
                          <a:pt x="8785" y="19835"/>
                          <a:pt x="8998" y="19822"/>
                          <a:pt x="9222" y="19790"/>
                        </a:cubicBezTo>
                        <a:lnTo>
                          <a:pt x="9222" y="19790"/>
                        </a:lnTo>
                        <a:cubicBezTo>
                          <a:pt x="9189" y="19798"/>
                          <a:pt x="7298" y="21035"/>
                          <a:pt x="6477" y="21035"/>
                        </a:cubicBezTo>
                        <a:cubicBezTo>
                          <a:pt x="6430"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2" y="23553"/>
                        </a:cubicBezTo>
                        <a:cubicBezTo>
                          <a:pt x="6105" y="23553"/>
                          <a:pt x="6897" y="23377"/>
                          <a:pt x="7898" y="22963"/>
                        </a:cubicBezTo>
                        <a:lnTo>
                          <a:pt x="7898" y="22963"/>
                        </a:lnTo>
                        <a:cubicBezTo>
                          <a:pt x="6620" y="24173"/>
                          <a:pt x="5091" y="24606"/>
                          <a:pt x="5091" y="24606"/>
                        </a:cubicBezTo>
                        <a:cubicBezTo>
                          <a:pt x="5091" y="24606"/>
                          <a:pt x="5935" y="24743"/>
                          <a:pt x="7054" y="24743"/>
                        </a:cubicBezTo>
                        <a:cubicBezTo>
                          <a:pt x="7008" y="24789"/>
                          <a:pt x="6940" y="24834"/>
                          <a:pt x="6871" y="24880"/>
                        </a:cubicBezTo>
                        <a:cubicBezTo>
                          <a:pt x="6027" y="25200"/>
                          <a:pt x="4817" y="25611"/>
                          <a:pt x="3653" y="25793"/>
                        </a:cubicBezTo>
                        <a:cubicBezTo>
                          <a:pt x="3881" y="25907"/>
                          <a:pt x="4406" y="26044"/>
                          <a:pt x="5068" y="26113"/>
                        </a:cubicBezTo>
                        <a:cubicBezTo>
                          <a:pt x="2397" y="27779"/>
                          <a:pt x="1" y="28646"/>
                          <a:pt x="1"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5" y="30880"/>
                          <a:pt x="4779" y="30880"/>
                        </a:cubicBezTo>
                        <a:cubicBezTo>
                          <a:pt x="6817" y="30880"/>
                          <a:pt x="9559" y="30546"/>
                          <a:pt x="11139" y="28966"/>
                        </a:cubicBezTo>
                        <a:cubicBezTo>
                          <a:pt x="11956" y="30429"/>
                          <a:pt x="14932" y="30936"/>
                          <a:pt x="17463" y="30936"/>
                        </a:cubicBezTo>
                        <a:cubicBezTo>
                          <a:pt x="18683" y="30936"/>
                          <a:pt x="19800" y="30818"/>
                          <a:pt x="20521" y="30632"/>
                        </a:cubicBezTo>
                        <a:cubicBezTo>
                          <a:pt x="18923" y="30404"/>
                          <a:pt x="17211" y="29057"/>
                          <a:pt x="17211" y="29057"/>
                        </a:cubicBezTo>
                        <a:lnTo>
                          <a:pt x="17211" y="29057"/>
                        </a:lnTo>
                        <a:cubicBezTo>
                          <a:pt x="17211" y="29057"/>
                          <a:pt x="18514" y="29268"/>
                          <a:pt x="19970" y="29268"/>
                        </a:cubicBezTo>
                        <a:cubicBezTo>
                          <a:pt x="21135" y="29268"/>
                          <a:pt x="22397" y="29133"/>
                          <a:pt x="23168" y="28646"/>
                        </a:cubicBezTo>
                        <a:cubicBezTo>
                          <a:pt x="21137" y="28487"/>
                          <a:pt x="19425" y="27893"/>
                          <a:pt x="18010" y="27026"/>
                        </a:cubicBezTo>
                        <a:cubicBezTo>
                          <a:pt x="18854" y="26957"/>
                          <a:pt x="19516" y="26638"/>
                          <a:pt x="19836" y="26478"/>
                        </a:cubicBezTo>
                        <a:cubicBezTo>
                          <a:pt x="18535" y="26478"/>
                          <a:pt x="15431" y="24857"/>
                          <a:pt x="15431" y="24857"/>
                        </a:cubicBezTo>
                        <a:cubicBezTo>
                          <a:pt x="15385" y="24812"/>
                          <a:pt x="15362" y="24789"/>
                          <a:pt x="15339" y="24743"/>
                        </a:cubicBezTo>
                        <a:lnTo>
                          <a:pt x="15339" y="24743"/>
                        </a:lnTo>
                        <a:cubicBezTo>
                          <a:pt x="15720" y="24777"/>
                          <a:pt x="16102" y="24793"/>
                          <a:pt x="16471" y="24793"/>
                        </a:cubicBezTo>
                        <a:cubicBezTo>
                          <a:pt x="17343" y="24793"/>
                          <a:pt x="18143" y="24705"/>
                          <a:pt x="18672" y="24561"/>
                        </a:cubicBezTo>
                        <a:cubicBezTo>
                          <a:pt x="17485" y="24401"/>
                          <a:pt x="16207" y="23397"/>
                          <a:pt x="16207" y="23396"/>
                        </a:cubicBezTo>
                        <a:lnTo>
                          <a:pt x="16207" y="23396"/>
                        </a:lnTo>
                        <a:cubicBezTo>
                          <a:pt x="16207" y="23397"/>
                          <a:pt x="17177" y="23552"/>
                          <a:pt x="18257" y="23552"/>
                        </a:cubicBezTo>
                        <a:cubicBezTo>
                          <a:pt x="19116" y="23552"/>
                          <a:pt x="20046" y="23454"/>
                          <a:pt x="20612" y="23100"/>
                        </a:cubicBezTo>
                        <a:cubicBezTo>
                          <a:pt x="19128" y="22986"/>
                          <a:pt x="17873" y="22529"/>
                          <a:pt x="16846" y="21913"/>
                        </a:cubicBezTo>
                        <a:cubicBezTo>
                          <a:pt x="17325" y="21799"/>
                          <a:pt x="17690" y="21593"/>
                          <a:pt x="17690" y="21365"/>
                        </a:cubicBezTo>
                        <a:cubicBezTo>
                          <a:pt x="15705" y="21114"/>
                          <a:pt x="14426" y="19722"/>
                          <a:pt x="14335" y="19630"/>
                        </a:cubicBezTo>
                        <a:lnTo>
                          <a:pt x="14335" y="19630"/>
                        </a:lnTo>
                        <a:cubicBezTo>
                          <a:pt x="14611" y="19672"/>
                          <a:pt x="14891" y="19693"/>
                          <a:pt x="15171" y="19693"/>
                        </a:cubicBezTo>
                        <a:cubicBezTo>
                          <a:pt x="15654" y="19693"/>
                          <a:pt x="16141" y="19632"/>
                          <a:pt x="16618" y="19516"/>
                        </a:cubicBezTo>
                        <a:cubicBezTo>
                          <a:pt x="15431" y="19334"/>
                          <a:pt x="15111" y="18192"/>
                          <a:pt x="15111" y="18192"/>
                        </a:cubicBezTo>
                        <a:lnTo>
                          <a:pt x="15111" y="18192"/>
                        </a:lnTo>
                        <a:cubicBezTo>
                          <a:pt x="15111" y="18192"/>
                          <a:pt x="17123" y="18616"/>
                          <a:pt x="18790" y="18616"/>
                        </a:cubicBezTo>
                        <a:cubicBezTo>
                          <a:pt x="19538" y="18616"/>
                          <a:pt x="20216" y="18531"/>
                          <a:pt x="20612" y="18284"/>
                        </a:cubicBezTo>
                        <a:cubicBezTo>
                          <a:pt x="17964" y="18078"/>
                          <a:pt x="16115" y="16846"/>
                          <a:pt x="14792" y="15339"/>
                        </a:cubicBezTo>
                        <a:lnTo>
                          <a:pt x="14792" y="15339"/>
                        </a:lnTo>
                        <a:cubicBezTo>
                          <a:pt x="15044" y="15363"/>
                          <a:pt x="15294" y="15375"/>
                          <a:pt x="15536" y="15375"/>
                        </a:cubicBezTo>
                        <a:cubicBezTo>
                          <a:pt x="16216" y="15375"/>
                          <a:pt x="16830" y="15285"/>
                          <a:pt x="17234" y="15134"/>
                        </a:cubicBezTo>
                        <a:cubicBezTo>
                          <a:pt x="16298" y="14974"/>
                          <a:pt x="15294" y="13924"/>
                          <a:pt x="15294" y="13924"/>
                        </a:cubicBezTo>
                        <a:lnTo>
                          <a:pt x="15294" y="13924"/>
                        </a:lnTo>
                        <a:cubicBezTo>
                          <a:pt x="15294" y="13924"/>
                          <a:pt x="16070" y="14089"/>
                          <a:pt x="16932" y="14089"/>
                        </a:cubicBezTo>
                        <a:cubicBezTo>
                          <a:pt x="17607" y="14089"/>
                          <a:pt x="18335" y="13988"/>
                          <a:pt x="18786" y="13627"/>
                        </a:cubicBezTo>
                        <a:cubicBezTo>
                          <a:pt x="16709" y="13399"/>
                          <a:pt x="15248" y="12166"/>
                          <a:pt x="14198" y="10637"/>
                        </a:cubicBezTo>
                        <a:lnTo>
                          <a:pt x="14198" y="10637"/>
                        </a:lnTo>
                        <a:cubicBezTo>
                          <a:pt x="14400" y="10656"/>
                          <a:pt x="14602" y="10664"/>
                          <a:pt x="14797" y="10664"/>
                        </a:cubicBezTo>
                        <a:cubicBezTo>
                          <a:pt x="15332" y="10664"/>
                          <a:pt x="15821" y="10600"/>
                          <a:pt x="16138" y="10500"/>
                        </a:cubicBezTo>
                        <a:cubicBezTo>
                          <a:pt x="15453" y="10363"/>
                          <a:pt x="14700" y="9587"/>
                          <a:pt x="14700" y="9587"/>
                        </a:cubicBezTo>
                        <a:lnTo>
                          <a:pt x="14700" y="9587"/>
                        </a:lnTo>
                        <a:cubicBezTo>
                          <a:pt x="14700" y="9587"/>
                          <a:pt x="15268" y="9708"/>
                          <a:pt x="15904" y="9708"/>
                        </a:cubicBezTo>
                        <a:cubicBezTo>
                          <a:pt x="16410" y="9708"/>
                          <a:pt x="16959" y="9632"/>
                          <a:pt x="17302" y="9359"/>
                        </a:cubicBezTo>
                        <a:cubicBezTo>
                          <a:pt x="15636" y="9199"/>
                          <a:pt x="14495" y="8126"/>
                          <a:pt x="13696" y="6871"/>
                        </a:cubicBezTo>
                        <a:lnTo>
                          <a:pt x="13696" y="6871"/>
                        </a:lnTo>
                        <a:cubicBezTo>
                          <a:pt x="14078" y="6938"/>
                          <a:pt x="14475" y="6969"/>
                          <a:pt x="14847" y="6969"/>
                        </a:cubicBezTo>
                        <a:cubicBezTo>
                          <a:pt x="15365" y="6969"/>
                          <a:pt x="15833" y="6909"/>
                          <a:pt x="16138" y="6803"/>
                        </a:cubicBezTo>
                        <a:cubicBezTo>
                          <a:pt x="15453" y="6666"/>
                          <a:pt x="14700" y="5890"/>
                          <a:pt x="14700" y="5890"/>
                        </a:cubicBezTo>
                        <a:lnTo>
                          <a:pt x="14700" y="5890"/>
                        </a:lnTo>
                        <a:cubicBezTo>
                          <a:pt x="14700" y="5890"/>
                          <a:pt x="15268" y="6010"/>
                          <a:pt x="15904" y="6010"/>
                        </a:cubicBezTo>
                        <a:cubicBezTo>
                          <a:pt x="16410" y="6010"/>
                          <a:pt x="16959" y="5934"/>
                          <a:pt x="17302" y="5661"/>
                        </a:cubicBezTo>
                        <a:cubicBezTo>
                          <a:pt x="14267"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3819496" y="3102875"/>
                    <a:ext cx="579800" cy="773875"/>
                  </a:xfrm>
                  <a:custGeom>
                    <a:avLst/>
                    <a:gdLst/>
                    <a:ahLst/>
                    <a:cxnLst/>
                    <a:rect l="l" t="t" r="r" b="b"/>
                    <a:pathLst>
                      <a:path w="23192" h="30955" extrusionOk="0">
                        <a:moveTo>
                          <a:pt x="12372" y="1"/>
                        </a:moveTo>
                        <a:cubicBezTo>
                          <a:pt x="11551" y="3630"/>
                          <a:pt x="7237" y="5684"/>
                          <a:pt x="7237" y="5684"/>
                        </a:cubicBezTo>
                        <a:cubicBezTo>
                          <a:pt x="7609" y="5899"/>
                          <a:pt x="7965" y="6030"/>
                          <a:pt x="8370" y="6030"/>
                        </a:cubicBezTo>
                        <a:cubicBezTo>
                          <a:pt x="8785" y="6030"/>
                          <a:pt x="9250" y="5893"/>
                          <a:pt x="9839" y="5570"/>
                        </a:cubicBezTo>
                        <a:lnTo>
                          <a:pt x="9839" y="5570"/>
                        </a:lnTo>
                        <a:cubicBezTo>
                          <a:pt x="9085" y="6506"/>
                          <a:pt x="8195" y="6848"/>
                          <a:pt x="8195" y="6848"/>
                        </a:cubicBezTo>
                        <a:cubicBezTo>
                          <a:pt x="8195" y="6848"/>
                          <a:pt x="8664" y="6947"/>
                          <a:pt x="9295" y="6947"/>
                        </a:cubicBezTo>
                        <a:cubicBezTo>
                          <a:pt x="9715" y="6947"/>
                          <a:pt x="10208" y="6903"/>
                          <a:pt x="10683" y="6757"/>
                        </a:cubicBezTo>
                        <a:lnTo>
                          <a:pt x="10683" y="6757"/>
                        </a:lnTo>
                        <a:cubicBezTo>
                          <a:pt x="9177" y="8446"/>
                          <a:pt x="7237" y="9382"/>
                          <a:pt x="7237" y="9382"/>
                        </a:cubicBezTo>
                        <a:cubicBezTo>
                          <a:pt x="7609" y="9597"/>
                          <a:pt x="7965" y="9727"/>
                          <a:pt x="8370" y="9727"/>
                        </a:cubicBezTo>
                        <a:cubicBezTo>
                          <a:pt x="8785" y="9727"/>
                          <a:pt x="9250" y="9591"/>
                          <a:pt x="9839" y="9268"/>
                        </a:cubicBezTo>
                        <a:lnTo>
                          <a:pt x="9839" y="9268"/>
                        </a:lnTo>
                        <a:cubicBezTo>
                          <a:pt x="9085" y="10204"/>
                          <a:pt x="8195" y="10546"/>
                          <a:pt x="8195" y="10546"/>
                        </a:cubicBezTo>
                        <a:cubicBezTo>
                          <a:pt x="8195" y="10546"/>
                          <a:pt x="8697" y="10637"/>
                          <a:pt x="9359" y="10637"/>
                        </a:cubicBezTo>
                        <a:cubicBezTo>
                          <a:pt x="7396" y="12578"/>
                          <a:pt x="5205" y="13628"/>
                          <a:pt x="5205" y="13628"/>
                        </a:cubicBezTo>
                        <a:cubicBezTo>
                          <a:pt x="5711" y="13931"/>
                          <a:pt x="6189" y="14107"/>
                          <a:pt x="6731" y="14107"/>
                        </a:cubicBezTo>
                        <a:cubicBezTo>
                          <a:pt x="7291" y="14107"/>
                          <a:pt x="7920" y="13919"/>
                          <a:pt x="8720" y="13491"/>
                        </a:cubicBezTo>
                        <a:lnTo>
                          <a:pt x="8720" y="13491"/>
                        </a:lnTo>
                        <a:cubicBezTo>
                          <a:pt x="7693" y="14746"/>
                          <a:pt x="6483" y="15203"/>
                          <a:pt x="6483" y="15203"/>
                        </a:cubicBezTo>
                        <a:cubicBezTo>
                          <a:pt x="6483" y="15203"/>
                          <a:pt x="7132" y="15338"/>
                          <a:pt x="8002" y="15338"/>
                        </a:cubicBezTo>
                        <a:cubicBezTo>
                          <a:pt x="8263" y="15338"/>
                          <a:pt x="8545" y="15325"/>
                          <a:pt x="8834" y="15294"/>
                        </a:cubicBezTo>
                        <a:lnTo>
                          <a:pt x="8834" y="15294"/>
                        </a:lnTo>
                        <a:cubicBezTo>
                          <a:pt x="6346" y="17234"/>
                          <a:pt x="3493" y="18284"/>
                          <a:pt x="3493" y="18284"/>
                        </a:cubicBezTo>
                        <a:cubicBezTo>
                          <a:pt x="4122" y="18576"/>
                          <a:pt x="4723" y="18746"/>
                          <a:pt x="5408" y="18746"/>
                        </a:cubicBezTo>
                        <a:cubicBezTo>
                          <a:pt x="6116" y="18746"/>
                          <a:pt x="6912" y="18564"/>
                          <a:pt x="7921" y="18147"/>
                        </a:cubicBezTo>
                        <a:lnTo>
                          <a:pt x="7921" y="18147"/>
                        </a:lnTo>
                        <a:cubicBezTo>
                          <a:pt x="8013" y="19037"/>
                          <a:pt x="7237" y="19653"/>
                          <a:pt x="7237" y="19653"/>
                        </a:cubicBezTo>
                        <a:cubicBezTo>
                          <a:pt x="7237" y="19653"/>
                          <a:pt x="7761" y="19847"/>
                          <a:pt x="8531" y="19847"/>
                        </a:cubicBezTo>
                        <a:cubicBezTo>
                          <a:pt x="8752" y="19847"/>
                          <a:pt x="8992" y="19831"/>
                          <a:pt x="9245" y="19790"/>
                        </a:cubicBezTo>
                        <a:lnTo>
                          <a:pt x="9245" y="19790"/>
                        </a:lnTo>
                        <a:cubicBezTo>
                          <a:pt x="9224" y="19812"/>
                          <a:pt x="7307" y="21036"/>
                          <a:pt x="6499" y="21036"/>
                        </a:cubicBezTo>
                        <a:cubicBezTo>
                          <a:pt x="6452" y="21036"/>
                          <a:pt x="6408" y="21032"/>
                          <a:pt x="6369" y="21023"/>
                        </a:cubicBezTo>
                        <a:lnTo>
                          <a:pt x="6369" y="21023"/>
                        </a:lnTo>
                        <a:cubicBezTo>
                          <a:pt x="6529" y="21206"/>
                          <a:pt x="6780" y="21297"/>
                          <a:pt x="7077" y="21342"/>
                        </a:cubicBezTo>
                        <a:cubicBezTo>
                          <a:pt x="5159" y="22484"/>
                          <a:pt x="3493" y="23100"/>
                          <a:pt x="3493" y="23100"/>
                        </a:cubicBezTo>
                        <a:cubicBezTo>
                          <a:pt x="4122" y="23392"/>
                          <a:pt x="4723" y="23562"/>
                          <a:pt x="5408" y="23562"/>
                        </a:cubicBezTo>
                        <a:cubicBezTo>
                          <a:pt x="6116" y="23562"/>
                          <a:pt x="6912" y="23381"/>
                          <a:pt x="7921" y="22963"/>
                        </a:cubicBezTo>
                        <a:lnTo>
                          <a:pt x="7921" y="22963"/>
                        </a:lnTo>
                        <a:cubicBezTo>
                          <a:pt x="6620" y="24173"/>
                          <a:pt x="5091" y="24629"/>
                          <a:pt x="5091" y="24629"/>
                        </a:cubicBezTo>
                        <a:cubicBezTo>
                          <a:pt x="5091" y="24629"/>
                          <a:pt x="5936" y="24766"/>
                          <a:pt x="7077" y="24766"/>
                        </a:cubicBezTo>
                        <a:cubicBezTo>
                          <a:pt x="7008" y="24812"/>
                          <a:pt x="6940" y="24858"/>
                          <a:pt x="6894" y="24903"/>
                        </a:cubicBezTo>
                        <a:cubicBezTo>
                          <a:pt x="6050" y="25223"/>
                          <a:pt x="4840" y="25611"/>
                          <a:pt x="3653" y="25793"/>
                        </a:cubicBezTo>
                        <a:cubicBezTo>
                          <a:pt x="3881" y="25908"/>
                          <a:pt x="4429" y="26067"/>
                          <a:pt x="5068" y="26136"/>
                        </a:cubicBezTo>
                        <a:cubicBezTo>
                          <a:pt x="2420" y="27779"/>
                          <a:pt x="1" y="28669"/>
                          <a:pt x="1" y="28669"/>
                        </a:cubicBezTo>
                        <a:cubicBezTo>
                          <a:pt x="853" y="29050"/>
                          <a:pt x="1671" y="29277"/>
                          <a:pt x="2600" y="29277"/>
                        </a:cubicBezTo>
                        <a:cubicBezTo>
                          <a:pt x="3563" y="29277"/>
                          <a:pt x="4645" y="29033"/>
                          <a:pt x="6004" y="28464"/>
                        </a:cubicBezTo>
                        <a:lnTo>
                          <a:pt x="6004" y="28464"/>
                        </a:lnTo>
                        <a:cubicBezTo>
                          <a:pt x="4246" y="30107"/>
                          <a:pt x="2192" y="30724"/>
                          <a:pt x="2192" y="30724"/>
                        </a:cubicBezTo>
                        <a:cubicBezTo>
                          <a:pt x="2192" y="30724"/>
                          <a:pt x="3289" y="30896"/>
                          <a:pt x="4764" y="30896"/>
                        </a:cubicBezTo>
                        <a:cubicBezTo>
                          <a:pt x="6806" y="30896"/>
                          <a:pt x="9573" y="30566"/>
                          <a:pt x="11163" y="28989"/>
                        </a:cubicBezTo>
                        <a:cubicBezTo>
                          <a:pt x="11983" y="30444"/>
                          <a:pt x="14975" y="30954"/>
                          <a:pt x="17514" y="30954"/>
                        </a:cubicBezTo>
                        <a:cubicBezTo>
                          <a:pt x="18720" y="30954"/>
                          <a:pt x="19823" y="30839"/>
                          <a:pt x="20544" y="30655"/>
                        </a:cubicBezTo>
                        <a:cubicBezTo>
                          <a:pt x="18946" y="30427"/>
                          <a:pt x="17234" y="29058"/>
                          <a:pt x="17234" y="29057"/>
                        </a:cubicBezTo>
                        <a:lnTo>
                          <a:pt x="17234" y="29057"/>
                        </a:lnTo>
                        <a:cubicBezTo>
                          <a:pt x="17234" y="29057"/>
                          <a:pt x="18555" y="29273"/>
                          <a:pt x="20025" y="29273"/>
                        </a:cubicBezTo>
                        <a:cubicBezTo>
                          <a:pt x="21176" y="29273"/>
                          <a:pt x="22419" y="29141"/>
                          <a:pt x="23191" y="28669"/>
                        </a:cubicBezTo>
                        <a:cubicBezTo>
                          <a:pt x="21137" y="28510"/>
                          <a:pt x="19448" y="27893"/>
                          <a:pt x="18033" y="27026"/>
                        </a:cubicBezTo>
                        <a:cubicBezTo>
                          <a:pt x="18878" y="26980"/>
                          <a:pt x="19539" y="26638"/>
                          <a:pt x="19859" y="26478"/>
                        </a:cubicBezTo>
                        <a:cubicBezTo>
                          <a:pt x="18558" y="26478"/>
                          <a:pt x="15431" y="24858"/>
                          <a:pt x="15431" y="24858"/>
                        </a:cubicBezTo>
                        <a:cubicBezTo>
                          <a:pt x="15408" y="24835"/>
                          <a:pt x="15385" y="24789"/>
                          <a:pt x="15340" y="24766"/>
                        </a:cubicBezTo>
                        <a:lnTo>
                          <a:pt x="15340" y="24766"/>
                        </a:lnTo>
                        <a:cubicBezTo>
                          <a:pt x="15688" y="24791"/>
                          <a:pt x="16037" y="24802"/>
                          <a:pt x="16374" y="24802"/>
                        </a:cubicBezTo>
                        <a:cubicBezTo>
                          <a:pt x="17297" y="24802"/>
                          <a:pt x="18137" y="24717"/>
                          <a:pt x="18672" y="24584"/>
                        </a:cubicBezTo>
                        <a:cubicBezTo>
                          <a:pt x="17485" y="24401"/>
                          <a:pt x="16230" y="23397"/>
                          <a:pt x="16230" y="23397"/>
                        </a:cubicBezTo>
                        <a:lnTo>
                          <a:pt x="16230" y="23397"/>
                        </a:lnTo>
                        <a:cubicBezTo>
                          <a:pt x="16230" y="23397"/>
                          <a:pt x="17193" y="23553"/>
                          <a:pt x="18271" y="23553"/>
                        </a:cubicBezTo>
                        <a:cubicBezTo>
                          <a:pt x="19128" y="23553"/>
                          <a:pt x="20059" y="23454"/>
                          <a:pt x="20635" y="23100"/>
                        </a:cubicBezTo>
                        <a:cubicBezTo>
                          <a:pt x="19129" y="22986"/>
                          <a:pt x="17896" y="22552"/>
                          <a:pt x="16846" y="21913"/>
                        </a:cubicBezTo>
                        <a:cubicBezTo>
                          <a:pt x="17325" y="21822"/>
                          <a:pt x="17713" y="21616"/>
                          <a:pt x="17713" y="21365"/>
                        </a:cubicBezTo>
                        <a:cubicBezTo>
                          <a:pt x="15728" y="21114"/>
                          <a:pt x="14427" y="19722"/>
                          <a:pt x="14358" y="19653"/>
                        </a:cubicBezTo>
                        <a:cubicBezTo>
                          <a:pt x="14358" y="19653"/>
                          <a:pt x="14358" y="19631"/>
                          <a:pt x="14358" y="19631"/>
                        </a:cubicBezTo>
                        <a:cubicBezTo>
                          <a:pt x="14634" y="19672"/>
                          <a:pt x="14911" y="19693"/>
                          <a:pt x="15187" y="19693"/>
                        </a:cubicBezTo>
                        <a:cubicBezTo>
                          <a:pt x="15664" y="19693"/>
                          <a:pt x="16141" y="19632"/>
                          <a:pt x="16618" y="19516"/>
                        </a:cubicBezTo>
                        <a:cubicBezTo>
                          <a:pt x="15431" y="19357"/>
                          <a:pt x="15111" y="18193"/>
                          <a:pt x="15111" y="18193"/>
                        </a:cubicBezTo>
                        <a:lnTo>
                          <a:pt x="15111" y="18193"/>
                        </a:lnTo>
                        <a:cubicBezTo>
                          <a:pt x="15112" y="18193"/>
                          <a:pt x="17123" y="18617"/>
                          <a:pt x="18798" y="18617"/>
                        </a:cubicBezTo>
                        <a:cubicBezTo>
                          <a:pt x="19549" y="18617"/>
                          <a:pt x="20232" y="18531"/>
                          <a:pt x="20635" y="18284"/>
                        </a:cubicBezTo>
                        <a:cubicBezTo>
                          <a:pt x="17987" y="18078"/>
                          <a:pt x="16138" y="16869"/>
                          <a:pt x="14792" y="15362"/>
                        </a:cubicBezTo>
                        <a:lnTo>
                          <a:pt x="14792" y="15362"/>
                        </a:lnTo>
                        <a:cubicBezTo>
                          <a:pt x="15008" y="15378"/>
                          <a:pt x="15223" y="15385"/>
                          <a:pt x="15435" y="15385"/>
                        </a:cubicBezTo>
                        <a:cubicBezTo>
                          <a:pt x="16161" y="15385"/>
                          <a:pt x="16832" y="15298"/>
                          <a:pt x="17257" y="15157"/>
                        </a:cubicBezTo>
                        <a:cubicBezTo>
                          <a:pt x="16321" y="14974"/>
                          <a:pt x="15317" y="13924"/>
                          <a:pt x="15317" y="13924"/>
                        </a:cubicBezTo>
                        <a:lnTo>
                          <a:pt x="15317" y="13924"/>
                        </a:lnTo>
                        <a:cubicBezTo>
                          <a:pt x="15317" y="13924"/>
                          <a:pt x="16093" y="14089"/>
                          <a:pt x="16955" y="14089"/>
                        </a:cubicBezTo>
                        <a:cubicBezTo>
                          <a:pt x="17630" y="14089"/>
                          <a:pt x="18358" y="13988"/>
                          <a:pt x="18809" y="13628"/>
                        </a:cubicBezTo>
                        <a:cubicBezTo>
                          <a:pt x="16732" y="13422"/>
                          <a:pt x="15271" y="12190"/>
                          <a:pt x="14198" y="10637"/>
                        </a:cubicBezTo>
                        <a:lnTo>
                          <a:pt x="14198" y="10637"/>
                        </a:lnTo>
                        <a:cubicBezTo>
                          <a:pt x="14409" y="10663"/>
                          <a:pt x="14621" y="10674"/>
                          <a:pt x="14827" y="10674"/>
                        </a:cubicBezTo>
                        <a:cubicBezTo>
                          <a:pt x="15358" y="10674"/>
                          <a:pt x="15849" y="10599"/>
                          <a:pt x="16161" y="10500"/>
                        </a:cubicBezTo>
                        <a:cubicBezTo>
                          <a:pt x="15477" y="10364"/>
                          <a:pt x="14723" y="9588"/>
                          <a:pt x="14723" y="9587"/>
                        </a:cubicBezTo>
                        <a:lnTo>
                          <a:pt x="14723" y="9587"/>
                        </a:lnTo>
                        <a:cubicBezTo>
                          <a:pt x="14723" y="9588"/>
                          <a:pt x="15310" y="9712"/>
                          <a:pt x="15955" y="9712"/>
                        </a:cubicBezTo>
                        <a:cubicBezTo>
                          <a:pt x="16448" y="9712"/>
                          <a:pt x="16976" y="9639"/>
                          <a:pt x="17303" y="9382"/>
                        </a:cubicBezTo>
                        <a:cubicBezTo>
                          <a:pt x="15636" y="9199"/>
                          <a:pt x="14518" y="8149"/>
                          <a:pt x="13719" y="6871"/>
                        </a:cubicBezTo>
                        <a:lnTo>
                          <a:pt x="13719" y="6871"/>
                        </a:lnTo>
                        <a:cubicBezTo>
                          <a:pt x="14083" y="6946"/>
                          <a:pt x="14471" y="6979"/>
                          <a:pt x="14837" y="6979"/>
                        </a:cubicBezTo>
                        <a:cubicBezTo>
                          <a:pt x="15366" y="6979"/>
                          <a:pt x="15851" y="6911"/>
                          <a:pt x="16161" y="6803"/>
                        </a:cubicBezTo>
                        <a:cubicBezTo>
                          <a:pt x="15477" y="6689"/>
                          <a:pt x="14723" y="5913"/>
                          <a:pt x="14723" y="5913"/>
                        </a:cubicBezTo>
                        <a:lnTo>
                          <a:pt x="14723" y="5913"/>
                        </a:lnTo>
                        <a:cubicBezTo>
                          <a:pt x="14723" y="5913"/>
                          <a:pt x="15291" y="6033"/>
                          <a:pt x="15923" y="6033"/>
                        </a:cubicBezTo>
                        <a:cubicBezTo>
                          <a:pt x="16426" y="6033"/>
                          <a:pt x="16969" y="5957"/>
                          <a:pt x="17303" y="5684"/>
                        </a:cubicBezTo>
                        <a:cubicBezTo>
                          <a:pt x="14290" y="5365"/>
                          <a:pt x="13011" y="2124"/>
                          <a:pt x="12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672133" y="3243566"/>
                    <a:ext cx="579775" cy="773400"/>
                  </a:xfrm>
                  <a:custGeom>
                    <a:avLst/>
                    <a:gdLst/>
                    <a:ahLst/>
                    <a:cxnLst/>
                    <a:rect l="l" t="t" r="r" b="b"/>
                    <a:pathLst>
                      <a:path w="23191" h="30936" extrusionOk="0">
                        <a:moveTo>
                          <a:pt x="12371" y="1"/>
                        </a:moveTo>
                        <a:cubicBezTo>
                          <a:pt x="11550" y="3607"/>
                          <a:pt x="7236" y="5661"/>
                          <a:pt x="7236" y="5661"/>
                        </a:cubicBezTo>
                        <a:cubicBezTo>
                          <a:pt x="7608" y="5887"/>
                          <a:pt x="7964" y="6018"/>
                          <a:pt x="8370" y="6018"/>
                        </a:cubicBezTo>
                        <a:cubicBezTo>
                          <a:pt x="8784" y="6018"/>
                          <a:pt x="9250" y="5881"/>
                          <a:pt x="9838" y="5570"/>
                        </a:cubicBezTo>
                        <a:lnTo>
                          <a:pt x="9838" y="5570"/>
                        </a:lnTo>
                        <a:cubicBezTo>
                          <a:pt x="9085" y="6483"/>
                          <a:pt x="8194" y="6825"/>
                          <a:pt x="8194" y="6825"/>
                        </a:cubicBezTo>
                        <a:cubicBezTo>
                          <a:pt x="8194" y="6825"/>
                          <a:pt x="8687" y="6929"/>
                          <a:pt x="9343" y="6929"/>
                        </a:cubicBezTo>
                        <a:cubicBezTo>
                          <a:pt x="9752" y="6929"/>
                          <a:pt x="10226" y="6889"/>
                          <a:pt x="10682" y="6757"/>
                        </a:cubicBezTo>
                        <a:lnTo>
                          <a:pt x="10682" y="6757"/>
                        </a:lnTo>
                        <a:cubicBezTo>
                          <a:pt x="9176" y="8446"/>
                          <a:pt x="7236" y="9359"/>
                          <a:pt x="7236" y="9359"/>
                        </a:cubicBezTo>
                        <a:cubicBezTo>
                          <a:pt x="7608" y="9585"/>
                          <a:pt x="7964" y="9716"/>
                          <a:pt x="8370" y="9716"/>
                        </a:cubicBezTo>
                        <a:cubicBezTo>
                          <a:pt x="8784" y="9716"/>
                          <a:pt x="9250" y="9579"/>
                          <a:pt x="9838" y="9268"/>
                        </a:cubicBezTo>
                        <a:lnTo>
                          <a:pt x="9838" y="9268"/>
                        </a:lnTo>
                        <a:cubicBezTo>
                          <a:pt x="9085" y="10181"/>
                          <a:pt x="8194" y="10523"/>
                          <a:pt x="8194" y="10523"/>
                        </a:cubicBezTo>
                        <a:cubicBezTo>
                          <a:pt x="8194" y="10523"/>
                          <a:pt x="8697" y="10637"/>
                          <a:pt x="9358" y="10637"/>
                        </a:cubicBezTo>
                        <a:cubicBezTo>
                          <a:pt x="7395" y="12577"/>
                          <a:pt x="5204" y="13627"/>
                          <a:pt x="5204" y="13627"/>
                        </a:cubicBezTo>
                        <a:cubicBezTo>
                          <a:pt x="5710" y="13919"/>
                          <a:pt x="6188" y="14095"/>
                          <a:pt x="6730" y="14095"/>
                        </a:cubicBezTo>
                        <a:cubicBezTo>
                          <a:pt x="7290" y="14095"/>
                          <a:pt x="7920" y="13908"/>
                          <a:pt x="8719" y="13467"/>
                        </a:cubicBezTo>
                        <a:lnTo>
                          <a:pt x="8719" y="13467"/>
                        </a:lnTo>
                        <a:cubicBezTo>
                          <a:pt x="7692" y="14723"/>
                          <a:pt x="6482" y="15202"/>
                          <a:pt x="6482" y="15202"/>
                        </a:cubicBezTo>
                        <a:cubicBezTo>
                          <a:pt x="6482" y="15202"/>
                          <a:pt x="7131" y="15337"/>
                          <a:pt x="8001" y="15337"/>
                        </a:cubicBezTo>
                        <a:cubicBezTo>
                          <a:pt x="8263" y="15337"/>
                          <a:pt x="8544" y="15325"/>
                          <a:pt x="8833" y="15293"/>
                        </a:cubicBezTo>
                        <a:lnTo>
                          <a:pt x="8833" y="15293"/>
                        </a:lnTo>
                        <a:cubicBezTo>
                          <a:pt x="6346" y="17234"/>
                          <a:pt x="3492" y="18284"/>
                          <a:pt x="3492" y="18284"/>
                        </a:cubicBezTo>
                        <a:cubicBezTo>
                          <a:pt x="4121" y="18564"/>
                          <a:pt x="4722" y="18735"/>
                          <a:pt x="5407" y="18735"/>
                        </a:cubicBezTo>
                        <a:cubicBezTo>
                          <a:pt x="6115" y="18735"/>
                          <a:pt x="6912" y="18553"/>
                          <a:pt x="7920" y="18124"/>
                        </a:cubicBezTo>
                        <a:lnTo>
                          <a:pt x="7920" y="18124"/>
                        </a:lnTo>
                        <a:cubicBezTo>
                          <a:pt x="8012" y="19014"/>
                          <a:pt x="7236" y="19630"/>
                          <a:pt x="7236" y="19630"/>
                        </a:cubicBezTo>
                        <a:cubicBezTo>
                          <a:pt x="7236" y="19630"/>
                          <a:pt x="7791" y="19835"/>
                          <a:pt x="8597" y="19835"/>
                        </a:cubicBezTo>
                        <a:cubicBezTo>
                          <a:pt x="8799" y="19835"/>
                          <a:pt x="9016" y="19822"/>
                          <a:pt x="9244" y="19790"/>
                        </a:cubicBezTo>
                        <a:lnTo>
                          <a:pt x="9244" y="19790"/>
                        </a:lnTo>
                        <a:cubicBezTo>
                          <a:pt x="9211" y="19798"/>
                          <a:pt x="7320" y="21035"/>
                          <a:pt x="6499" y="21035"/>
                        </a:cubicBezTo>
                        <a:cubicBezTo>
                          <a:pt x="6452" y="21035"/>
                          <a:pt x="6408" y="21031"/>
                          <a:pt x="6368" y="21023"/>
                        </a:cubicBezTo>
                        <a:lnTo>
                          <a:pt x="6368" y="21023"/>
                        </a:lnTo>
                        <a:cubicBezTo>
                          <a:pt x="6528" y="21182"/>
                          <a:pt x="6779" y="21274"/>
                          <a:pt x="7076" y="21319"/>
                        </a:cubicBezTo>
                        <a:cubicBezTo>
                          <a:pt x="5159" y="22483"/>
                          <a:pt x="3492" y="23100"/>
                          <a:pt x="3492" y="23100"/>
                        </a:cubicBezTo>
                        <a:cubicBezTo>
                          <a:pt x="4126" y="23383"/>
                          <a:pt x="4732" y="23553"/>
                          <a:pt x="5424" y="23553"/>
                        </a:cubicBezTo>
                        <a:cubicBezTo>
                          <a:pt x="6127" y="23553"/>
                          <a:pt x="6919" y="23377"/>
                          <a:pt x="7920" y="22963"/>
                        </a:cubicBezTo>
                        <a:lnTo>
                          <a:pt x="7920" y="22963"/>
                        </a:lnTo>
                        <a:cubicBezTo>
                          <a:pt x="6619" y="24173"/>
                          <a:pt x="5090" y="24606"/>
                          <a:pt x="5090" y="24606"/>
                        </a:cubicBezTo>
                        <a:cubicBezTo>
                          <a:pt x="5090" y="24606"/>
                          <a:pt x="5935" y="24743"/>
                          <a:pt x="7076" y="24743"/>
                        </a:cubicBezTo>
                        <a:cubicBezTo>
                          <a:pt x="7007" y="24789"/>
                          <a:pt x="6939" y="24834"/>
                          <a:pt x="6893" y="24880"/>
                        </a:cubicBezTo>
                        <a:cubicBezTo>
                          <a:pt x="6049" y="25200"/>
                          <a:pt x="4839" y="25611"/>
                          <a:pt x="3652" y="25793"/>
                        </a:cubicBezTo>
                        <a:cubicBezTo>
                          <a:pt x="3880" y="25907"/>
                          <a:pt x="4428" y="26044"/>
                          <a:pt x="5067" y="26113"/>
                        </a:cubicBezTo>
                        <a:cubicBezTo>
                          <a:pt x="2420" y="27779"/>
                          <a:pt x="0" y="28646"/>
                          <a:pt x="0" y="28646"/>
                        </a:cubicBezTo>
                        <a:cubicBezTo>
                          <a:pt x="857" y="29041"/>
                          <a:pt x="1681" y="29274"/>
                          <a:pt x="2617" y="29274"/>
                        </a:cubicBezTo>
                        <a:cubicBezTo>
                          <a:pt x="3575" y="29274"/>
                          <a:pt x="4652" y="29030"/>
                          <a:pt x="6003" y="28464"/>
                        </a:cubicBezTo>
                        <a:lnTo>
                          <a:pt x="6003" y="28464"/>
                        </a:lnTo>
                        <a:cubicBezTo>
                          <a:pt x="4246" y="30107"/>
                          <a:pt x="2191" y="30701"/>
                          <a:pt x="2191" y="30701"/>
                        </a:cubicBezTo>
                        <a:cubicBezTo>
                          <a:pt x="2191" y="30701"/>
                          <a:pt x="3307" y="30880"/>
                          <a:pt x="4801" y="30880"/>
                        </a:cubicBezTo>
                        <a:cubicBezTo>
                          <a:pt x="6839" y="30880"/>
                          <a:pt x="9581" y="30546"/>
                          <a:pt x="11162" y="28966"/>
                        </a:cubicBezTo>
                        <a:cubicBezTo>
                          <a:pt x="11978" y="30429"/>
                          <a:pt x="14944" y="30936"/>
                          <a:pt x="17475" y="30936"/>
                        </a:cubicBezTo>
                        <a:cubicBezTo>
                          <a:pt x="18696" y="30936"/>
                          <a:pt x="19815" y="30818"/>
                          <a:pt x="20543" y="30632"/>
                        </a:cubicBezTo>
                        <a:cubicBezTo>
                          <a:pt x="18945" y="30404"/>
                          <a:pt x="17233" y="29057"/>
                          <a:pt x="17233" y="29057"/>
                        </a:cubicBezTo>
                        <a:lnTo>
                          <a:pt x="17233" y="29057"/>
                        </a:lnTo>
                        <a:cubicBezTo>
                          <a:pt x="17233" y="29057"/>
                          <a:pt x="18530" y="29268"/>
                          <a:pt x="19983" y="29268"/>
                        </a:cubicBezTo>
                        <a:cubicBezTo>
                          <a:pt x="21146" y="29268"/>
                          <a:pt x="22409" y="29133"/>
                          <a:pt x="23191" y="28646"/>
                        </a:cubicBezTo>
                        <a:cubicBezTo>
                          <a:pt x="21136" y="28486"/>
                          <a:pt x="19447" y="27893"/>
                          <a:pt x="18032" y="27026"/>
                        </a:cubicBezTo>
                        <a:cubicBezTo>
                          <a:pt x="18877" y="26957"/>
                          <a:pt x="19539" y="26638"/>
                          <a:pt x="19858" y="26478"/>
                        </a:cubicBezTo>
                        <a:cubicBezTo>
                          <a:pt x="18557" y="26478"/>
                          <a:pt x="15430" y="24857"/>
                          <a:pt x="15430" y="24857"/>
                        </a:cubicBezTo>
                        <a:cubicBezTo>
                          <a:pt x="15407" y="24812"/>
                          <a:pt x="15384" y="24789"/>
                          <a:pt x="15339" y="24743"/>
                        </a:cubicBezTo>
                        <a:lnTo>
                          <a:pt x="15339" y="24743"/>
                        </a:lnTo>
                        <a:cubicBezTo>
                          <a:pt x="15726" y="24777"/>
                          <a:pt x="16113" y="24793"/>
                          <a:pt x="16485" y="24793"/>
                        </a:cubicBezTo>
                        <a:cubicBezTo>
                          <a:pt x="17363" y="24793"/>
                          <a:pt x="18158" y="24705"/>
                          <a:pt x="18671" y="24561"/>
                        </a:cubicBezTo>
                        <a:cubicBezTo>
                          <a:pt x="17484" y="24401"/>
                          <a:pt x="16229" y="23396"/>
                          <a:pt x="16229" y="23396"/>
                        </a:cubicBezTo>
                        <a:lnTo>
                          <a:pt x="16229" y="23396"/>
                        </a:lnTo>
                        <a:cubicBezTo>
                          <a:pt x="16229" y="23396"/>
                          <a:pt x="17192" y="23552"/>
                          <a:pt x="18270" y="23552"/>
                        </a:cubicBezTo>
                        <a:cubicBezTo>
                          <a:pt x="19127" y="23552"/>
                          <a:pt x="20058" y="23454"/>
                          <a:pt x="20634" y="23100"/>
                        </a:cubicBezTo>
                        <a:cubicBezTo>
                          <a:pt x="19128" y="22986"/>
                          <a:pt x="17895" y="22529"/>
                          <a:pt x="16845" y="21913"/>
                        </a:cubicBezTo>
                        <a:cubicBezTo>
                          <a:pt x="17325" y="21799"/>
                          <a:pt x="17713" y="21593"/>
                          <a:pt x="17713" y="21365"/>
                        </a:cubicBezTo>
                        <a:cubicBezTo>
                          <a:pt x="15727" y="21114"/>
                          <a:pt x="14426" y="19722"/>
                          <a:pt x="14357" y="19630"/>
                        </a:cubicBezTo>
                        <a:lnTo>
                          <a:pt x="14357" y="19630"/>
                        </a:lnTo>
                        <a:cubicBezTo>
                          <a:pt x="14633" y="19672"/>
                          <a:pt x="14910" y="19693"/>
                          <a:pt x="15186" y="19693"/>
                        </a:cubicBezTo>
                        <a:cubicBezTo>
                          <a:pt x="15663" y="19693"/>
                          <a:pt x="16140" y="19632"/>
                          <a:pt x="16617" y="19516"/>
                        </a:cubicBezTo>
                        <a:cubicBezTo>
                          <a:pt x="15430" y="19334"/>
                          <a:pt x="15110" y="18192"/>
                          <a:pt x="15110" y="18192"/>
                        </a:cubicBezTo>
                        <a:lnTo>
                          <a:pt x="15110" y="18192"/>
                        </a:lnTo>
                        <a:cubicBezTo>
                          <a:pt x="15111" y="18192"/>
                          <a:pt x="17122" y="18616"/>
                          <a:pt x="18797" y="18616"/>
                        </a:cubicBezTo>
                        <a:cubicBezTo>
                          <a:pt x="19548" y="18616"/>
                          <a:pt x="20231" y="18531"/>
                          <a:pt x="20634" y="18284"/>
                        </a:cubicBezTo>
                        <a:cubicBezTo>
                          <a:pt x="17986" y="18078"/>
                          <a:pt x="16138" y="16846"/>
                          <a:pt x="14791" y="15339"/>
                        </a:cubicBezTo>
                        <a:lnTo>
                          <a:pt x="14791" y="15339"/>
                        </a:lnTo>
                        <a:cubicBezTo>
                          <a:pt x="15043" y="15363"/>
                          <a:pt x="15295" y="15375"/>
                          <a:pt x="15540" y="15375"/>
                        </a:cubicBezTo>
                        <a:cubicBezTo>
                          <a:pt x="16225" y="15375"/>
                          <a:pt x="16852" y="15285"/>
                          <a:pt x="17256" y="15134"/>
                        </a:cubicBezTo>
                        <a:cubicBezTo>
                          <a:pt x="16320" y="14974"/>
                          <a:pt x="15316" y="13924"/>
                          <a:pt x="15316" y="13924"/>
                        </a:cubicBezTo>
                        <a:lnTo>
                          <a:pt x="15316" y="13924"/>
                        </a:lnTo>
                        <a:cubicBezTo>
                          <a:pt x="15316" y="13924"/>
                          <a:pt x="16092" y="14089"/>
                          <a:pt x="16954" y="14089"/>
                        </a:cubicBezTo>
                        <a:cubicBezTo>
                          <a:pt x="17629" y="14089"/>
                          <a:pt x="18357" y="13988"/>
                          <a:pt x="18808" y="13627"/>
                        </a:cubicBezTo>
                        <a:cubicBezTo>
                          <a:pt x="16731" y="13399"/>
                          <a:pt x="15270" y="12166"/>
                          <a:pt x="14197" y="10637"/>
                        </a:cubicBezTo>
                        <a:lnTo>
                          <a:pt x="14197" y="10637"/>
                        </a:lnTo>
                        <a:cubicBezTo>
                          <a:pt x="14399" y="10655"/>
                          <a:pt x="14603" y="10664"/>
                          <a:pt x="14801" y="10664"/>
                        </a:cubicBezTo>
                        <a:cubicBezTo>
                          <a:pt x="15342" y="10664"/>
                          <a:pt x="15843" y="10600"/>
                          <a:pt x="16160" y="10500"/>
                        </a:cubicBezTo>
                        <a:cubicBezTo>
                          <a:pt x="15476" y="10363"/>
                          <a:pt x="14722" y="9587"/>
                          <a:pt x="14722" y="9587"/>
                        </a:cubicBezTo>
                        <a:lnTo>
                          <a:pt x="14722" y="9587"/>
                        </a:lnTo>
                        <a:cubicBezTo>
                          <a:pt x="14723" y="9587"/>
                          <a:pt x="15290" y="9708"/>
                          <a:pt x="15922" y="9708"/>
                        </a:cubicBezTo>
                        <a:cubicBezTo>
                          <a:pt x="16425" y="9708"/>
                          <a:pt x="16968" y="9632"/>
                          <a:pt x="17302" y="9359"/>
                        </a:cubicBezTo>
                        <a:cubicBezTo>
                          <a:pt x="15635" y="9199"/>
                          <a:pt x="14517" y="8126"/>
                          <a:pt x="13718" y="6871"/>
                        </a:cubicBezTo>
                        <a:lnTo>
                          <a:pt x="13718" y="6871"/>
                        </a:lnTo>
                        <a:cubicBezTo>
                          <a:pt x="14090" y="6938"/>
                          <a:pt x="14486" y="6969"/>
                          <a:pt x="14860" y="6969"/>
                        </a:cubicBezTo>
                        <a:cubicBezTo>
                          <a:pt x="15379" y="6969"/>
                          <a:pt x="15855" y="6909"/>
                          <a:pt x="16160" y="6802"/>
                        </a:cubicBezTo>
                        <a:cubicBezTo>
                          <a:pt x="15476" y="6666"/>
                          <a:pt x="14722" y="5890"/>
                          <a:pt x="14722" y="5889"/>
                        </a:cubicBezTo>
                        <a:lnTo>
                          <a:pt x="14722" y="5889"/>
                        </a:lnTo>
                        <a:cubicBezTo>
                          <a:pt x="14723" y="5889"/>
                          <a:pt x="15290" y="6010"/>
                          <a:pt x="15922" y="6010"/>
                        </a:cubicBezTo>
                        <a:cubicBezTo>
                          <a:pt x="16425" y="6010"/>
                          <a:pt x="16968" y="5934"/>
                          <a:pt x="17302" y="5661"/>
                        </a:cubicBezTo>
                        <a:cubicBezTo>
                          <a:pt x="14289" y="5364"/>
                          <a:pt x="13011" y="2123"/>
                          <a:pt x="12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874237" y="3279440"/>
                    <a:ext cx="579200" cy="773575"/>
                  </a:xfrm>
                  <a:custGeom>
                    <a:avLst/>
                    <a:gdLst/>
                    <a:ahLst/>
                    <a:cxnLst/>
                    <a:rect l="l" t="t" r="r" b="b"/>
                    <a:pathLst>
                      <a:path w="23168" h="30943" extrusionOk="0">
                        <a:moveTo>
                          <a:pt x="12349" y="0"/>
                        </a:moveTo>
                        <a:cubicBezTo>
                          <a:pt x="11550" y="3607"/>
                          <a:pt x="7236" y="5684"/>
                          <a:pt x="7236" y="5684"/>
                        </a:cubicBezTo>
                        <a:cubicBezTo>
                          <a:pt x="7604" y="5896"/>
                          <a:pt x="7956" y="6021"/>
                          <a:pt x="8356" y="6021"/>
                        </a:cubicBezTo>
                        <a:cubicBezTo>
                          <a:pt x="8773" y="6021"/>
                          <a:pt x="9243" y="5885"/>
                          <a:pt x="9838" y="5570"/>
                        </a:cubicBezTo>
                        <a:lnTo>
                          <a:pt x="9838" y="5570"/>
                        </a:lnTo>
                        <a:cubicBezTo>
                          <a:pt x="9062" y="6506"/>
                          <a:pt x="8171" y="6848"/>
                          <a:pt x="8171" y="6848"/>
                        </a:cubicBezTo>
                        <a:cubicBezTo>
                          <a:pt x="8171" y="6848"/>
                          <a:pt x="8631" y="6937"/>
                          <a:pt x="9259" y="6937"/>
                        </a:cubicBezTo>
                        <a:cubicBezTo>
                          <a:pt x="9686" y="6937"/>
                          <a:pt x="10192" y="6895"/>
                          <a:pt x="10682" y="6757"/>
                        </a:cubicBezTo>
                        <a:lnTo>
                          <a:pt x="10682" y="6757"/>
                        </a:lnTo>
                        <a:cubicBezTo>
                          <a:pt x="9153" y="8446"/>
                          <a:pt x="7236" y="9359"/>
                          <a:pt x="7236" y="9359"/>
                        </a:cubicBezTo>
                        <a:cubicBezTo>
                          <a:pt x="7608" y="9585"/>
                          <a:pt x="7964" y="9715"/>
                          <a:pt x="8370" y="9715"/>
                        </a:cubicBezTo>
                        <a:cubicBezTo>
                          <a:pt x="8784" y="9715"/>
                          <a:pt x="9249" y="9579"/>
                          <a:pt x="9838" y="9267"/>
                        </a:cubicBezTo>
                        <a:lnTo>
                          <a:pt x="9838" y="9267"/>
                        </a:lnTo>
                        <a:cubicBezTo>
                          <a:pt x="9062" y="10180"/>
                          <a:pt x="8171" y="10523"/>
                          <a:pt x="8171" y="10523"/>
                        </a:cubicBezTo>
                        <a:cubicBezTo>
                          <a:pt x="8171" y="10523"/>
                          <a:pt x="8674" y="10637"/>
                          <a:pt x="9336" y="10637"/>
                        </a:cubicBezTo>
                        <a:cubicBezTo>
                          <a:pt x="7395" y="12577"/>
                          <a:pt x="5181" y="13627"/>
                          <a:pt x="5181" y="13627"/>
                        </a:cubicBezTo>
                        <a:cubicBezTo>
                          <a:pt x="5687" y="13919"/>
                          <a:pt x="6170" y="14095"/>
                          <a:pt x="6716" y="14095"/>
                        </a:cubicBezTo>
                        <a:cubicBezTo>
                          <a:pt x="7279" y="14095"/>
                          <a:pt x="7908" y="13908"/>
                          <a:pt x="8696" y="13467"/>
                        </a:cubicBezTo>
                        <a:lnTo>
                          <a:pt x="8696" y="13467"/>
                        </a:lnTo>
                        <a:cubicBezTo>
                          <a:pt x="7692" y="14745"/>
                          <a:pt x="6460" y="15202"/>
                          <a:pt x="6460" y="15202"/>
                        </a:cubicBezTo>
                        <a:cubicBezTo>
                          <a:pt x="6460" y="15202"/>
                          <a:pt x="7108" y="15337"/>
                          <a:pt x="7989" y="15337"/>
                        </a:cubicBezTo>
                        <a:cubicBezTo>
                          <a:pt x="8253" y="15337"/>
                          <a:pt x="8538" y="15325"/>
                          <a:pt x="8833" y="15293"/>
                        </a:cubicBezTo>
                        <a:lnTo>
                          <a:pt x="8833" y="15293"/>
                        </a:lnTo>
                        <a:cubicBezTo>
                          <a:pt x="6345" y="17233"/>
                          <a:pt x="3469" y="18283"/>
                          <a:pt x="3469" y="18283"/>
                        </a:cubicBezTo>
                        <a:cubicBezTo>
                          <a:pt x="4103" y="18566"/>
                          <a:pt x="4709" y="18737"/>
                          <a:pt x="5401" y="18737"/>
                        </a:cubicBezTo>
                        <a:cubicBezTo>
                          <a:pt x="6104" y="18737"/>
                          <a:pt x="6897" y="18561"/>
                          <a:pt x="7898" y="18146"/>
                        </a:cubicBezTo>
                        <a:lnTo>
                          <a:pt x="7898" y="18146"/>
                        </a:lnTo>
                        <a:cubicBezTo>
                          <a:pt x="8012" y="19037"/>
                          <a:pt x="7236" y="19630"/>
                          <a:pt x="7236" y="19630"/>
                        </a:cubicBezTo>
                        <a:cubicBezTo>
                          <a:pt x="7236" y="19630"/>
                          <a:pt x="7791" y="19835"/>
                          <a:pt x="8585" y="19835"/>
                        </a:cubicBezTo>
                        <a:cubicBezTo>
                          <a:pt x="8784" y="19835"/>
                          <a:pt x="8998" y="19822"/>
                          <a:pt x="9221" y="19790"/>
                        </a:cubicBezTo>
                        <a:lnTo>
                          <a:pt x="9221" y="19790"/>
                        </a:lnTo>
                        <a:cubicBezTo>
                          <a:pt x="9200" y="19811"/>
                          <a:pt x="7303" y="21035"/>
                          <a:pt x="6478" y="21035"/>
                        </a:cubicBezTo>
                        <a:cubicBezTo>
                          <a:pt x="6430" y="21035"/>
                          <a:pt x="6386" y="21031"/>
                          <a:pt x="6345" y="21022"/>
                        </a:cubicBezTo>
                        <a:lnTo>
                          <a:pt x="6345" y="21022"/>
                        </a:lnTo>
                        <a:cubicBezTo>
                          <a:pt x="6505" y="21182"/>
                          <a:pt x="6779" y="21274"/>
                          <a:pt x="7053" y="21319"/>
                        </a:cubicBezTo>
                        <a:cubicBezTo>
                          <a:pt x="5159" y="22483"/>
                          <a:pt x="3469" y="23100"/>
                          <a:pt x="3469" y="23100"/>
                        </a:cubicBezTo>
                        <a:cubicBezTo>
                          <a:pt x="4098" y="23391"/>
                          <a:pt x="4699" y="23562"/>
                          <a:pt x="5384" y="23562"/>
                        </a:cubicBezTo>
                        <a:cubicBezTo>
                          <a:pt x="6092" y="23562"/>
                          <a:pt x="6889" y="23380"/>
                          <a:pt x="7898" y="22963"/>
                        </a:cubicBezTo>
                        <a:lnTo>
                          <a:pt x="7898" y="22963"/>
                        </a:lnTo>
                        <a:cubicBezTo>
                          <a:pt x="6619" y="24172"/>
                          <a:pt x="5067" y="24629"/>
                          <a:pt x="5067" y="24629"/>
                        </a:cubicBezTo>
                        <a:cubicBezTo>
                          <a:pt x="5067" y="24629"/>
                          <a:pt x="5806" y="24746"/>
                          <a:pt x="6800" y="24746"/>
                        </a:cubicBezTo>
                        <a:cubicBezTo>
                          <a:pt x="6882" y="24746"/>
                          <a:pt x="6967" y="24745"/>
                          <a:pt x="7053" y="24743"/>
                        </a:cubicBezTo>
                        <a:lnTo>
                          <a:pt x="7053" y="24743"/>
                        </a:lnTo>
                        <a:cubicBezTo>
                          <a:pt x="6985" y="24789"/>
                          <a:pt x="6939" y="24857"/>
                          <a:pt x="6870" y="24903"/>
                        </a:cubicBezTo>
                        <a:cubicBezTo>
                          <a:pt x="6026" y="25222"/>
                          <a:pt x="4816" y="25610"/>
                          <a:pt x="3652" y="25793"/>
                        </a:cubicBezTo>
                        <a:cubicBezTo>
                          <a:pt x="3858" y="25907"/>
                          <a:pt x="4405" y="26067"/>
                          <a:pt x="5044" y="26135"/>
                        </a:cubicBezTo>
                        <a:cubicBezTo>
                          <a:pt x="2397" y="27779"/>
                          <a:pt x="0" y="28646"/>
                          <a:pt x="0" y="28646"/>
                        </a:cubicBezTo>
                        <a:cubicBezTo>
                          <a:pt x="857" y="29041"/>
                          <a:pt x="1675" y="29274"/>
                          <a:pt x="2605" y="29274"/>
                        </a:cubicBezTo>
                        <a:cubicBezTo>
                          <a:pt x="3558" y="29274"/>
                          <a:pt x="4629" y="29029"/>
                          <a:pt x="5980" y="28463"/>
                        </a:cubicBezTo>
                        <a:lnTo>
                          <a:pt x="5980" y="28463"/>
                        </a:lnTo>
                        <a:cubicBezTo>
                          <a:pt x="4246" y="30107"/>
                          <a:pt x="2168" y="30700"/>
                          <a:pt x="2168" y="30700"/>
                        </a:cubicBezTo>
                        <a:cubicBezTo>
                          <a:pt x="2168" y="30700"/>
                          <a:pt x="3284" y="30880"/>
                          <a:pt x="4778" y="30880"/>
                        </a:cubicBezTo>
                        <a:cubicBezTo>
                          <a:pt x="6816" y="30880"/>
                          <a:pt x="9559" y="30546"/>
                          <a:pt x="11139" y="28966"/>
                        </a:cubicBezTo>
                        <a:cubicBezTo>
                          <a:pt x="11961" y="30439"/>
                          <a:pt x="14973" y="30943"/>
                          <a:pt x="17515" y="30943"/>
                        </a:cubicBezTo>
                        <a:cubicBezTo>
                          <a:pt x="18715" y="30943"/>
                          <a:pt x="19810" y="30830"/>
                          <a:pt x="20520" y="30655"/>
                        </a:cubicBezTo>
                        <a:cubicBezTo>
                          <a:pt x="18922" y="30426"/>
                          <a:pt x="17210" y="29057"/>
                          <a:pt x="17210" y="29057"/>
                        </a:cubicBezTo>
                        <a:lnTo>
                          <a:pt x="17210" y="29057"/>
                        </a:lnTo>
                        <a:cubicBezTo>
                          <a:pt x="17210" y="29057"/>
                          <a:pt x="18507" y="29268"/>
                          <a:pt x="19960" y="29268"/>
                        </a:cubicBezTo>
                        <a:cubicBezTo>
                          <a:pt x="21123" y="29268"/>
                          <a:pt x="22387" y="29133"/>
                          <a:pt x="23168" y="28646"/>
                        </a:cubicBezTo>
                        <a:cubicBezTo>
                          <a:pt x="21113" y="28486"/>
                          <a:pt x="19424" y="27893"/>
                          <a:pt x="18009" y="27025"/>
                        </a:cubicBezTo>
                        <a:cubicBezTo>
                          <a:pt x="18854" y="26957"/>
                          <a:pt x="19516" y="26637"/>
                          <a:pt x="19835" y="26478"/>
                        </a:cubicBezTo>
                        <a:cubicBezTo>
                          <a:pt x="18534" y="26478"/>
                          <a:pt x="15430" y="24857"/>
                          <a:pt x="15430" y="24857"/>
                        </a:cubicBezTo>
                        <a:cubicBezTo>
                          <a:pt x="15384" y="24811"/>
                          <a:pt x="15361" y="24789"/>
                          <a:pt x="15316" y="24743"/>
                        </a:cubicBezTo>
                        <a:lnTo>
                          <a:pt x="15316" y="24743"/>
                        </a:lnTo>
                        <a:cubicBezTo>
                          <a:pt x="15703" y="24777"/>
                          <a:pt x="16090" y="24793"/>
                          <a:pt x="16462" y="24793"/>
                        </a:cubicBezTo>
                        <a:cubicBezTo>
                          <a:pt x="17342" y="24793"/>
                          <a:pt x="18142" y="24705"/>
                          <a:pt x="18671" y="24560"/>
                        </a:cubicBezTo>
                        <a:cubicBezTo>
                          <a:pt x="17461" y="24401"/>
                          <a:pt x="16206" y="23396"/>
                          <a:pt x="16206" y="23396"/>
                        </a:cubicBezTo>
                        <a:lnTo>
                          <a:pt x="16206" y="23396"/>
                        </a:lnTo>
                        <a:cubicBezTo>
                          <a:pt x="16206" y="23396"/>
                          <a:pt x="17176" y="23552"/>
                          <a:pt x="18256" y="23552"/>
                        </a:cubicBezTo>
                        <a:cubicBezTo>
                          <a:pt x="19116" y="23552"/>
                          <a:pt x="20045" y="23453"/>
                          <a:pt x="20611" y="23100"/>
                        </a:cubicBezTo>
                        <a:cubicBezTo>
                          <a:pt x="19128" y="22985"/>
                          <a:pt x="17872" y="22552"/>
                          <a:pt x="16845" y="21913"/>
                        </a:cubicBezTo>
                        <a:cubicBezTo>
                          <a:pt x="17302" y="21798"/>
                          <a:pt x="17690" y="21616"/>
                          <a:pt x="17690" y="21365"/>
                        </a:cubicBezTo>
                        <a:cubicBezTo>
                          <a:pt x="15704" y="21114"/>
                          <a:pt x="14403" y="19721"/>
                          <a:pt x="14334" y="19630"/>
                        </a:cubicBezTo>
                        <a:lnTo>
                          <a:pt x="14334" y="19630"/>
                        </a:lnTo>
                        <a:cubicBezTo>
                          <a:pt x="14611" y="19672"/>
                          <a:pt x="14890" y="19692"/>
                          <a:pt x="15170" y="19692"/>
                        </a:cubicBezTo>
                        <a:cubicBezTo>
                          <a:pt x="15654" y="19692"/>
                          <a:pt x="16140" y="19632"/>
                          <a:pt x="16617" y="19516"/>
                        </a:cubicBezTo>
                        <a:cubicBezTo>
                          <a:pt x="15430" y="19333"/>
                          <a:pt x="15088" y="18192"/>
                          <a:pt x="15088" y="18192"/>
                        </a:cubicBezTo>
                        <a:lnTo>
                          <a:pt x="15088" y="18192"/>
                        </a:lnTo>
                        <a:cubicBezTo>
                          <a:pt x="15088" y="18192"/>
                          <a:pt x="17110" y="18616"/>
                          <a:pt x="18784" y="18616"/>
                        </a:cubicBezTo>
                        <a:cubicBezTo>
                          <a:pt x="19535" y="18616"/>
                          <a:pt x="20215" y="18531"/>
                          <a:pt x="20611" y="18283"/>
                        </a:cubicBezTo>
                        <a:cubicBezTo>
                          <a:pt x="17964" y="18078"/>
                          <a:pt x="16115" y="16845"/>
                          <a:pt x="14791" y="15362"/>
                        </a:cubicBezTo>
                        <a:lnTo>
                          <a:pt x="14791" y="15362"/>
                        </a:lnTo>
                        <a:cubicBezTo>
                          <a:pt x="15007" y="15377"/>
                          <a:pt x="15221" y="15385"/>
                          <a:pt x="15431" y="15385"/>
                        </a:cubicBezTo>
                        <a:cubicBezTo>
                          <a:pt x="16151" y="15385"/>
                          <a:pt x="16809" y="15298"/>
                          <a:pt x="17233" y="15156"/>
                        </a:cubicBezTo>
                        <a:cubicBezTo>
                          <a:pt x="16297" y="14974"/>
                          <a:pt x="15293" y="13924"/>
                          <a:pt x="15293" y="13924"/>
                        </a:cubicBezTo>
                        <a:lnTo>
                          <a:pt x="15293" y="13924"/>
                        </a:lnTo>
                        <a:cubicBezTo>
                          <a:pt x="15293" y="13924"/>
                          <a:pt x="16069" y="14089"/>
                          <a:pt x="16931" y="14089"/>
                        </a:cubicBezTo>
                        <a:cubicBezTo>
                          <a:pt x="17606" y="14089"/>
                          <a:pt x="18334" y="13988"/>
                          <a:pt x="18785" y="13627"/>
                        </a:cubicBezTo>
                        <a:cubicBezTo>
                          <a:pt x="16708" y="13422"/>
                          <a:pt x="15247" y="12166"/>
                          <a:pt x="14197" y="10637"/>
                        </a:cubicBezTo>
                        <a:lnTo>
                          <a:pt x="14197" y="10637"/>
                        </a:lnTo>
                        <a:cubicBezTo>
                          <a:pt x="14399" y="10655"/>
                          <a:pt x="14601" y="10664"/>
                          <a:pt x="14797" y="10664"/>
                        </a:cubicBezTo>
                        <a:cubicBezTo>
                          <a:pt x="15331" y="10664"/>
                          <a:pt x="15820" y="10600"/>
                          <a:pt x="16138" y="10500"/>
                        </a:cubicBezTo>
                        <a:cubicBezTo>
                          <a:pt x="15453" y="10363"/>
                          <a:pt x="14700" y="9587"/>
                          <a:pt x="14700" y="9587"/>
                        </a:cubicBezTo>
                        <a:lnTo>
                          <a:pt x="14700" y="9587"/>
                        </a:lnTo>
                        <a:cubicBezTo>
                          <a:pt x="14700" y="9587"/>
                          <a:pt x="15267" y="9708"/>
                          <a:pt x="15899" y="9708"/>
                        </a:cubicBezTo>
                        <a:cubicBezTo>
                          <a:pt x="16402" y="9708"/>
                          <a:pt x="16945" y="9632"/>
                          <a:pt x="17279" y="9359"/>
                        </a:cubicBezTo>
                        <a:cubicBezTo>
                          <a:pt x="15613" y="9199"/>
                          <a:pt x="14494" y="8126"/>
                          <a:pt x="13695" y="6871"/>
                        </a:cubicBezTo>
                        <a:lnTo>
                          <a:pt x="13695" y="6871"/>
                        </a:lnTo>
                        <a:cubicBezTo>
                          <a:pt x="14060" y="6946"/>
                          <a:pt x="14447" y="6978"/>
                          <a:pt x="14813" y="6978"/>
                        </a:cubicBezTo>
                        <a:cubicBezTo>
                          <a:pt x="15342" y="6978"/>
                          <a:pt x="15827" y="6910"/>
                          <a:pt x="16138" y="6802"/>
                        </a:cubicBezTo>
                        <a:cubicBezTo>
                          <a:pt x="15453" y="6665"/>
                          <a:pt x="14700" y="5889"/>
                          <a:pt x="14700" y="5889"/>
                        </a:cubicBezTo>
                        <a:lnTo>
                          <a:pt x="14700" y="5889"/>
                        </a:lnTo>
                        <a:cubicBezTo>
                          <a:pt x="14700" y="5889"/>
                          <a:pt x="15286" y="6014"/>
                          <a:pt x="15931" y="6014"/>
                        </a:cubicBezTo>
                        <a:cubicBezTo>
                          <a:pt x="16425" y="6014"/>
                          <a:pt x="16952" y="5941"/>
                          <a:pt x="17279"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475125" y="3257912"/>
                    <a:ext cx="579225" cy="774000"/>
                  </a:xfrm>
                  <a:custGeom>
                    <a:avLst/>
                    <a:gdLst/>
                    <a:ahLst/>
                    <a:cxnLst/>
                    <a:rect l="l" t="t" r="r" b="b"/>
                    <a:pathLst>
                      <a:path w="23169" h="30960" extrusionOk="0">
                        <a:moveTo>
                          <a:pt x="12349" y="1"/>
                        </a:moveTo>
                        <a:cubicBezTo>
                          <a:pt x="11550" y="3630"/>
                          <a:pt x="7236" y="5684"/>
                          <a:pt x="7236" y="5684"/>
                        </a:cubicBezTo>
                        <a:cubicBezTo>
                          <a:pt x="7605" y="5908"/>
                          <a:pt x="7957" y="6038"/>
                          <a:pt x="8358" y="6038"/>
                        </a:cubicBezTo>
                        <a:cubicBezTo>
                          <a:pt x="8775" y="6038"/>
                          <a:pt x="9244" y="5897"/>
                          <a:pt x="9838" y="5570"/>
                        </a:cubicBezTo>
                        <a:lnTo>
                          <a:pt x="9838" y="5570"/>
                        </a:lnTo>
                        <a:cubicBezTo>
                          <a:pt x="9085" y="6506"/>
                          <a:pt x="8172" y="6849"/>
                          <a:pt x="8172" y="6849"/>
                        </a:cubicBezTo>
                        <a:cubicBezTo>
                          <a:pt x="8172" y="6849"/>
                          <a:pt x="8665" y="6952"/>
                          <a:pt x="9326" y="6952"/>
                        </a:cubicBezTo>
                        <a:cubicBezTo>
                          <a:pt x="9739" y="6952"/>
                          <a:pt x="10218" y="6912"/>
                          <a:pt x="10683" y="6780"/>
                        </a:cubicBezTo>
                        <a:lnTo>
                          <a:pt x="10683" y="6780"/>
                        </a:lnTo>
                        <a:cubicBezTo>
                          <a:pt x="9154" y="8469"/>
                          <a:pt x="7236" y="9382"/>
                          <a:pt x="7236" y="9382"/>
                        </a:cubicBezTo>
                        <a:cubicBezTo>
                          <a:pt x="7605" y="9606"/>
                          <a:pt x="7957" y="9736"/>
                          <a:pt x="8358" y="9736"/>
                        </a:cubicBezTo>
                        <a:cubicBezTo>
                          <a:pt x="8775" y="9736"/>
                          <a:pt x="9244" y="9594"/>
                          <a:pt x="9838" y="9268"/>
                        </a:cubicBezTo>
                        <a:lnTo>
                          <a:pt x="9838" y="9268"/>
                        </a:lnTo>
                        <a:cubicBezTo>
                          <a:pt x="9085" y="10204"/>
                          <a:pt x="8172" y="10546"/>
                          <a:pt x="8172" y="10546"/>
                        </a:cubicBezTo>
                        <a:cubicBezTo>
                          <a:pt x="8172" y="10546"/>
                          <a:pt x="8587" y="10641"/>
                          <a:pt x="9160" y="10641"/>
                        </a:cubicBezTo>
                        <a:cubicBezTo>
                          <a:pt x="9217" y="10641"/>
                          <a:pt x="9276" y="10640"/>
                          <a:pt x="9336" y="10638"/>
                        </a:cubicBezTo>
                        <a:lnTo>
                          <a:pt x="9336" y="10638"/>
                        </a:lnTo>
                        <a:cubicBezTo>
                          <a:pt x="7396" y="12578"/>
                          <a:pt x="5182" y="13628"/>
                          <a:pt x="5182" y="13628"/>
                        </a:cubicBezTo>
                        <a:cubicBezTo>
                          <a:pt x="5687" y="13931"/>
                          <a:pt x="6171" y="14107"/>
                          <a:pt x="6719" y="14107"/>
                        </a:cubicBezTo>
                        <a:cubicBezTo>
                          <a:pt x="7285" y="14107"/>
                          <a:pt x="7920" y="13920"/>
                          <a:pt x="8720" y="13491"/>
                        </a:cubicBezTo>
                        <a:lnTo>
                          <a:pt x="8720" y="13491"/>
                        </a:lnTo>
                        <a:cubicBezTo>
                          <a:pt x="7693" y="14746"/>
                          <a:pt x="6460" y="15203"/>
                          <a:pt x="6460" y="15203"/>
                        </a:cubicBezTo>
                        <a:cubicBezTo>
                          <a:pt x="6460" y="15203"/>
                          <a:pt x="7122" y="15338"/>
                          <a:pt x="7999" y="15338"/>
                        </a:cubicBezTo>
                        <a:cubicBezTo>
                          <a:pt x="8262" y="15338"/>
                          <a:pt x="8544" y="15326"/>
                          <a:pt x="8834" y="15294"/>
                        </a:cubicBezTo>
                        <a:lnTo>
                          <a:pt x="8834" y="15294"/>
                        </a:lnTo>
                        <a:cubicBezTo>
                          <a:pt x="6346" y="17234"/>
                          <a:pt x="3470" y="18284"/>
                          <a:pt x="3470" y="18284"/>
                        </a:cubicBezTo>
                        <a:cubicBezTo>
                          <a:pt x="4099" y="18576"/>
                          <a:pt x="4700" y="18746"/>
                          <a:pt x="5385" y="18746"/>
                        </a:cubicBezTo>
                        <a:cubicBezTo>
                          <a:pt x="6092" y="18746"/>
                          <a:pt x="6889" y="18565"/>
                          <a:pt x="7898" y="18147"/>
                        </a:cubicBezTo>
                        <a:lnTo>
                          <a:pt x="7898" y="18147"/>
                        </a:lnTo>
                        <a:cubicBezTo>
                          <a:pt x="8012" y="19037"/>
                          <a:pt x="7236" y="19654"/>
                          <a:pt x="7236" y="19654"/>
                        </a:cubicBezTo>
                        <a:cubicBezTo>
                          <a:pt x="7236" y="19654"/>
                          <a:pt x="7761" y="19847"/>
                          <a:pt x="8520" y="19847"/>
                        </a:cubicBezTo>
                        <a:cubicBezTo>
                          <a:pt x="8737" y="19847"/>
                          <a:pt x="8974" y="19831"/>
                          <a:pt x="9222" y="19790"/>
                        </a:cubicBezTo>
                        <a:lnTo>
                          <a:pt x="9222" y="19790"/>
                        </a:lnTo>
                        <a:cubicBezTo>
                          <a:pt x="9200" y="19812"/>
                          <a:pt x="7301" y="21059"/>
                          <a:pt x="6477" y="21059"/>
                        </a:cubicBezTo>
                        <a:cubicBezTo>
                          <a:pt x="6429" y="21059"/>
                          <a:pt x="6386" y="21055"/>
                          <a:pt x="6346" y="21046"/>
                        </a:cubicBezTo>
                        <a:lnTo>
                          <a:pt x="6346" y="21046"/>
                        </a:lnTo>
                        <a:cubicBezTo>
                          <a:pt x="6506" y="21206"/>
                          <a:pt x="6780" y="21297"/>
                          <a:pt x="7054" y="21343"/>
                        </a:cubicBezTo>
                        <a:cubicBezTo>
                          <a:pt x="5159" y="22507"/>
                          <a:pt x="3470" y="23123"/>
                          <a:pt x="3470" y="23123"/>
                        </a:cubicBezTo>
                        <a:cubicBezTo>
                          <a:pt x="4099" y="23404"/>
                          <a:pt x="4700" y="23574"/>
                          <a:pt x="5385" y="23574"/>
                        </a:cubicBezTo>
                        <a:cubicBezTo>
                          <a:pt x="6092" y="23574"/>
                          <a:pt x="6889" y="23392"/>
                          <a:pt x="7898" y="22963"/>
                        </a:cubicBezTo>
                        <a:lnTo>
                          <a:pt x="7898" y="22963"/>
                        </a:lnTo>
                        <a:cubicBezTo>
                          <a:pt x="6620" y="24196"/>
                          <a:pt x="5091" y="24629"/>
                          <a:pt x="5091" y="24629"/>
                        </a:cubicBezTo>
                        <a:cubicBezTo>
                          <a:pt x="5091" y="24629"/>
                          <a:pt x="5935" y="24766"/>
                          <a:pt x="7054" y="24766"/>
                        </a:cubicBezTo>
                        <a:cubicBezTo>
                          <a:pt x="7008" y="24812"/>
                          <a:pt x="6940" y="24858"/>
                          <a:pt x="6871" y="24903"/>
                        </a:cubicBezTo>
                        <a:cubicBezTo>
                          <a:pt x="6027" y="25223"/>
                          <a:pt x="4817" y="25634"/>
                          <a:pt x="3653" y="25816"/>
                        </a:cubicBezTo>
                        <a:cubicBezTo>
                          <a:pt x="3881" y="25930"/>
                          <a:pt x="4406" y="26067"/>
                          <a:pt x="5068" y="26136"/>
                        </a:cubicBezTo>
                        <a:cubicBezTo>
                          <a:pt x="2397" y="27779"/>
                          <a:pt x="1" y="28670"/>
                          <a:pt x="1" y="28670"/>
                        </a:cubicBezTo>
                        <a:cubicBezTo>
                          <a:pt x="858" y="29064"/>
                          <a:pt x="1676" y="29297"/>
                          <a:pt x="2606" y="29297"/>
                        </a:cubicBezTo>
                        <a:cubicBezTo>
                          <a:pt x="3559" y="29297"/>
                          <a:pt x="4630" y="29053"/>
                          <a:pt x="5981" y="28487"/>
                        </a:cubicBezTo>
                        <a:lnTo>
                          <a:pt x="5981" y="28487"/>
                        </a:lnTo>
                        <a:cubicBezTo>
                          <a:pt x="4246" y="30130"/>
                          <a:pt x="2169" y="30724"/>
                          <a:pt x="2169" y="30724"/>
                        </a:cubicBezTo>
                        <a:cubicBezTo>
                          <a:pt x="2169" y="30724"/>
                          <a:pt x="3284" y="30904"/>
                          <a:pt x="4779" y="30904"/>
                        </a:cubicBezTo>
                        <a:cubicBezTo>
                          <a:pt x="6817" y="30904"/>
                          <a:pt x="9559" y="30569"/>
                          <a:pt x="11139" y="28989"/>
                        </a:cubicBezTo>
                        <a:cubicBezTo>
                          <a:pt x="11955" y="30452"/>
                          <a:pt x="14932" y="30959"/>
                          <a:pt x="17463" y="30959"/>
                        </a:cubicBezTo>
                        <a:cubicBezTo>
                          <a:pt x="18683" y="30959"/>
                          <a:pt x="19800" y="30841"/>
                          <a:pt x="20521" y="30655"/>
                        </a:cubicBezTo>
                        <a:cubicBezTo>
                          <a:pt x="18923" y="30427"/>
                          <a:pt x="17211" y="29058"/>
                          <a:pt x="17211" y="29058"/>
                        </a:cubicBezTo>
                        <a:lnTo>
                          <a:pt x="17211" y="29058"/>
                        </a:lnTo>
                        <a:cubicBezTo>
                          <a:pt x="17211" y="29058"/>
                          <a:pt x="18539" y="29273"/>
                          <a:pt x="20011" y="29273"/>
                        </a:cubicBezTo>
                        <a:cubicBezTo>
                          <a:pt x="21164" y="29273"/>
                          <a:pt x="22406" y="29141"/>
                          <a:pt x="23168" y="28670"/>
                        </a:cubicBezTo>
                        <a:cubicBezTo>
                          <a:pt x="21137" y="28510"/>
                          <a:pt x="19425" y="27916"/>
                          <a:pt x="18010" y="27049"/>
                        </a:cubicBezTo>
                        <a:cubicBezTo>
                          <a:pt x="18854" y="26980"/>
                          <a:pt x="19516" y="26638"/>
                          <a:pt x="19836" y="26478"/>
                        </a:cubicBezTo>
                        <a:cubicBezTo>
                          <a:pt x="18535" y="26478"/>
                          <a:pt x="15431" y="24881"/>
                          <a:pt x="15431" y="24881"/>
                        </a:cubicBezTo>
                        <a:cubicBezTo>
                          <a:pt x="15385" y="24835"/>
                          <a:pt x="15362" y="24789"/>
                          <a:pt x="15339" y="24766"/>
                        </a:cubicBezTo>
                        <a:lnTo>
                          <a:pt x="15339" y="24766"/>
                        </a:lnTo>
                        <a:cubicBezTo>
                          <a:pt x="15682" y="24791"/>
                          <a:pt x="16026" y="24802"/>
                          <a:pt x="16361" y="24802"/>
                        </a:cubicBezTo>
                        <a:cubicBezTo>
                          <a:pt x="17275" y="24802"/>
                          <a:pt x="18120" y="24717"/>
                          <a:pt x="18672" y="24584"/>
                        </a:cubicBezTo>
                        <a:cubicBezTo>
                          <a:pt x="17485" y="24424"/>
                          <a:pt x="16207" y="23397"/>
                          <a:pt x="16207" y="23397"/>
                        </a:cubicBezTo>
                        <a:lnTo>
                          <a:pt x="16207" y="23397"/>
                        </a:lnTo>
                        <a:cubicBezTo>
                          <a:pt x="16207" y="23397"/>
                          <a:pt x="17215" y="23566"/>
                          <a:pt x="18321" y="23566"/>
                        </a:cubicBezTo>
                        <a:cubicBezTo>
                          <a:pt x="19162" y="23566"/>
                          <a:pt x="20060" y="23468"/>
                          <a:pt x="20612" y="23123"/>
                        </a:cubicBezTo>
                        <a:cubicBezTo>
                          <a:pt x="19128" y="22986"/>
                          <a:pt x="17873" y="22552"/>
                          <a:pt x="16846" y="21913"/>
                        </a:cubicBezTo>
                        <a:cubicBezTo>
                          <a:pt x="17325" y="21822"/>
                          <a:pt x="17690" y="21617"/>
                          <a:pt x="17690" y="21388"/>
                        </a:cubicBezTo>
                        <a:cubicBezTo>
                          <a:pt x="15704" y="21114"/>
                          <a:pt x="14426" y="19722"/>
                          <a:pt x="14335" y="19654"/>
                        </a:cubicBezTo>
                        <a:lnTo>
                          <a:pt x="14335" y="19654"/>
                        </a:lnTo>
                        <a:cubicBezTo>
                          <a:pt x="14604" y="19694"/>
                          <a:pt x="14876" y="19715"/>
                          <a:pt x="15149" y="19715"/>
                        </a:cubicBezTo>
                        <a:cubicBezTo>
                          <a:pt x="15640" y="19715"/>
                          <a:pt x="16133" y="19649"/>
                          <a:pt x="16617" y="19517"/>
                        </a:cubicBezTo>
                        <a:cubicBezTo>
                          <a:pt x="15431" y="19357"/>
                          <a:pt x="15111" y="18193"/>
                          <a:pt x="15111" y="18193"/>
                        </a:cubicBezTo>
                        <a:lnTo>
                          <a:pt x="15111" y="18193"/>
                        </a:lnTo>
                        <a:cubicBezTo>
                          <a:pt x="15111" y="18193"/>
                          <a:pt x="17123" y="18617"/>
                          <a:pt x="18790" y="18617"/>
                        </a:cubicBezTo>
                        <a:cubicBezTo>
                          <a:pt x="19538" y="18617"/>
                          <a:pt x="20216" y="18531"/>
                          <a:pt x="20612" y="18284"/>
                        </a:cubicBezTo>
                        <a:cubicBezTo>
                          <a:pt x="17964" y="18079"/>
                          <a:pt x="16115" y="16869"/>
                          <a:pt x="14791" y="15362"/>
                        </a:cubicBezTo>
                        <a:lnTo>
                          <a:pt x="14791" y="15362"/>
                        </a:lnTo>
                        <a:cubicBezTo>
                          <a:pt x="15007" y="15378"/>
                          <a:pt x="15222" y="15385"/>
                          <a:pt x="15431" y="15385"/>
                        </a:cubicBezTo>
                        <a:cubicBezTo>
                          <a:pt x="16152" y="15385"/>
                          <a:pt x="16809" y="15298"/>
                          <a:pt x="17234" y="15157"/>
                        </a:cubicBezTo>
                        <a:cubicBezTo>
                          <a:pt x="16298" y="14997"/>
                          <a:pt x="15294" y="13947"/>
                          <a:pt x="15294" y="13947"/>
                        </a:cubicBezTo>
                        <a:lnTo>
                          <a:pt x="15294" y="13947"/>
                        </a:lnTo>
                        <a:cubicBezTo>
                          <a:pt x="15294" y="13947"/>
                          <a:pt x="16051" y="14108"/>
                          <a:pt x="16901" y="14108"/>
                        </a:cubicBezTo>
                        <a:cubicBezTo>
                          <a:pt x="17584" y="14108"/>
                          <a:pt x="18328" y="14004"/>
                          <a:pt x="18786" y="13628"/>
                        </a:cubicBezTo>
                        <a:cubicBezTo>
                          <a:pt x="16709" y="13422"/>
                          <a:pt x="15248" y="12190"/>
                          <a:pt x="14198" y="10638"/>
                        </a:cubicBezTo>
                        <a:lnTo>
                          <a:pt x="14198" y="10638"/>
                        </a:lnTo>
                        <a:cubicBezTo>
                          <a:pt x="14428" y="10665"/>
                          <a:pt x="14659" y="10678"/>
                          <a:pt x="14880" y="10678"/>
                        </a:cubicBezTo>
                        <a:cubicBezTo>
                          <a:pt x="15382" y="10678"/>
                          <a:pt x="15837" y="10612"/>
                          <a:pt x="16138" y="10501"/>
                        </a:cubicBezTo>
                        <a:cubicBezTo>
                          <a:pt x="15453" y="10386"/>
                          <a:pt x="14700" y="9610"/>
                          <a:pt x="14700" y="9610"/>
                        </a:cubicBezTo>
                        <a:lnTo>
                          <a:pt x="14700" y="9610"/>
                        </a:lnTo>
                        <a:cubicBezTo>
                          <a:pt x="14700" y="9610"/>
                          <a:pt x="15267" y="9731"/>
                          <a:pt x="15904" y="9731"/>
                        </a:cubicBezTo>
                        <a:cubicBezTo>
                          <a:pt x="16410" y="9731"/>
                          <a:pt x="16959" y="9655"/>
                          <a:pt x="17302" y="9382"/>
                        </a:cubicBezTo>
                        <a:cubicBezTo>
                          <a:pt x="15636" y="9200"/>
                          <a:pt x="14495" y="8150"/>
                          <a:pt x="13696" y="6871"/>
                        </a:cubicBezTo>
                        <a:lnTo>
                          <a:pt x="13696" y="6871"/>
                        </a:lnTo>
                        <a:cubicBezTo>
                          <a:pt x="14070" y="6946"/>
                          <a:pt x="14459" y="6979"/>
                          <a:pt x="14824" y="6979"/>
                        </a:cubicBezTo>
                        <a:cubicBezTo>
                          <a:pt x="15351" y="6979"/>
                          <a:pt x="15828" y="6911"/>
                          <a:pt x="16138" y="6803"/>
                        </a:cubicBezTo>
                        <a:cubicBezTo>
                          <a:pt x="15453" y="6689"/>
                          <a:pt x="14700" y="5913"/>
                          <a:pt x="14700" y="5913"/>
                        </a:cubicBezTo>
                        <a:lnTo>
                          <a:pt x="14700" y="5913"/>
                        </a:lnTo>
                        <a:cubicBezTo>
                          <a:pt x="14700" y="5913"/>
                          <a:pt x="15267" y="6033"/>
                          <a:pt x="15904" y="6033"/>
                        </a:cubicBezTo>
                        <a:cubicBezTo>
                          <a:pt x="16410" y="6033"/>
                          <a:pt x="16959" y="5957"/>
                          <a:pt x="17302" y="5684"/>
                        </a:cubicBezTo>
                        <a:cubicBezTo>
                          <a:pt x="14266" y="5388"/>
                          <a:pt x="12988" y="2124"/>
                          <a:pt x="12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1281011" y="3350143"/>
                    <a:ext cx="579775" cy="773850"/>
                  </a:xfrm>
                  <a:custGeom>
                    <a:avLst/>
                    <a:gdLst/>
                    <a:ahLst/>
                    <a:cxnLst/>
                    <a:rect l="l" t="t" r="r" b="b"/>
                    <a:pathLst>
                      <a:path w="23191" h="30954" extrusionOk="0">
                        <a:moveTo>
                          <a:pt x="12372" y="0"/>
                        </a:moveTo>
                        <a:cubicBezTo>
                          <a:pt x="11550" y="3607"/>
                          <a:pt x="7236" y="5684"/>
                          <a:pt x="7236" y="5684"/>
                        </a:cubicBezTo>
                        <a:cubicBezTo>
                          <a:pt x="7609" y="5898"/>
                          <a:pt x="7964" y="6029"/>
                          <a:pt x="8370" y="6029"/>
                        </a:cubicBezTo>
                        <a:cubicBezTo>
                          <a:pt x="8784" y="6029"/>
                          <a:pt x="9250" y="5892"/>
                          <a:pt x="9838" y="5570"/>
                        </a:cubicBezTo>
                        <a:lnTo>
                          <a:pt x="9838" y="5570"/>
                        </a:lnTo>
                        <a:cubicBezTo>
                          <a:pt x="9085" y="6505"/>
                          <a:pt x="8195" y="6848"/>
                          <a:pt x="8195" y="6848"/>
                        </a:cubicBezTo>
                        <a:cubicBezTo>
                          <a:pt x="8195" y="6848"/>
                          <a:pt x="8663" y="6946"/>
                          <a:pt x="9294" y="6946"/>
                        </a:cubicBezTo>
                        <a:cubicBezTo>
                          <a:pt x="9715" y="6946"/>
                          <a:pt x="10208" y="6903"/>
                          <a:pt x="10683" y="6756"/>
                        </a:cubicBezTo>
                        <a:lnTo>
                          <a:pt x="10683" y="6756"/>
                        </a:lnTo>
                        <a:cubicBezTo>
                          <a:pt x="9176" y="8445"/>
                          <a:pt x="7236" y="9381"/>
                          <a:pt x="7236" y="9381"/>
                        </a:cubicBezTo>
                        <a:cubicBezTo>
                          <a:pt x="7609" y="9596"/>
                          <a:pt x="7964" y="9727"/>
                          <a:pt x="8370" y="9727"/>
                        </a:cubicBezTo>
                        <a:cubicBezTo>
                          <a:pt x="8784" y="9727"/>
                          <a:pt x="9250" y="9590"/>
                          <a:pt x="9838" y="9267"/>
                        </a:cubicBezTo>
                        <a:lnTo>
                          <a:pt x="9838" y="9267"/>
                        </a:lnTo>
                        <a:cubicBezTo>
                          <a:pt x="9085" y="10203"/>
                          <a:pt x="8195" y="10545"/>
                          <a:pt x="8195" y="10545"/>
                        </a:cubicBezTo>
                        <a:cubicBezTo>
                          <a:pt x="8195" y="10545"/>
                          <a:pt x="8697" y="10637"/>
                          <a:pt x="9359" y="10637"/>
                        </a:cubicBezTo>
                        <a:cubicBezTo>
                          <a:pt x="7396" y="12577"/>
                          <a:pt x="5205" y="13627"/>
                          <a:pt x="5205" y="13627"/>
                        </a:cubicBezTo>
                        <a:cubicBezTo>
                          <a:pt x="5710" y="13930"/>
                          <a:pt x="6188" y="14106"/>
                          <a:pt x="6731" y="14106"/>
                        </a:cubicBezTo>
                        <a:cubicBezTo>
                          <a:pt x="7291" y="14106"/>
                          <a:pt x="7920" y="13919"/>
                          <a:pt x="8720" y="13490"/>
                        </a:cubicBezTo>
                        <a:lnTo>
                          <a:pt x="8720" y="13490"/>
                        </a:lnTo>
                        <a:cubicBezTo>
                          <a:pt x="7693" y="14745"/>
                          <a:pt x="6483" y="15202"/>
                          <a:pt x="6483" y="15202"/>
                        </a:cubicBezTo>
                        <a:cubicBezTo>
                          <a:pt x="6483" y="15202"/>
                          <a:pt x="7131" y="15337"/>
                          <a:pt x="8002" y="15337"/>
                        </a:cubicBezTo>
                        <a:cubicBezTo>
                          <a:pt x="8263" y="15337"/>
                          <a:pt x="8544" y="15325"/>
                          <a:pt x="8834" y="15293"/>
                        </a:cubicBezTo>
                        <a:lnTo>
                          <a:pt x="8834" y="15293"/>
                        </a:lnTo>
                        <a:cubicBezTo>
                          <a:pt x="6346" y="17233"/>
                          <a:pt x="3493" y="18283"/>
                          <a:pt x="3493" y="18283"/>
                        </a:cubicBezTo>
                        <a:cubicBezTo>
                          <a:pt x="4121" y="18575"/>
                          <a:pt x="4723" y="18746"/>
                          <a:pt x="5408" y="18746"/>
                        </a:cubicBezTo>
                        <a:cubicBezTo>
                          <a:pt x="6115" y="18746"/>
                          <a:pt x="6912" y="18564"/>
                          <a:pt x="7921" y="18146"/>
                        </a:cubicBezTo>
                        <a:lnTo>
                          <a:pt x="7921" y="18146"/>
                        </a:lnTo>
                        <a:cubicBezTo>
                          <a:pt x="8012" y="19036"/>
                          <a:pt x="7236" y="19653"/>
                          <a:pt x="7236" y="19653"/>
                        </a:cubicBezTo>
                        <a:cubicBezTo>
                          <a:pt x="7236" y="19653"/>
                          <a:pt x="7761" y="19846"/>
                          <a:pt x="8531" y="19846"/>
                        </a:cubicBezTo>
                        <a:cubicBezTo>
                          <a:pt x="8751" y="19846"/>
                          <a:pt x="8991" y="19830"/>
                          <a:pt x="9245" y="19790"/>
                        </a:cubicBezTo>
                        <a:lnTo>
                          <a:pt x="9245" y="19790"/>
                        </a:lnTo>
                        <a:cubicBezTo>
                          <a:pt x="9223" y="19811"/>
                          <a:pt x="7327" y="21035"/>
                          <a:pt x="6501" y="21035"/>
                        </a:cubicBezTo>
                        <a:cubicBezTo>
                          <a:pt x="6453" y="21035"/>
                          <a:pt x="6409" y="21031"/>
                          <a:pt x="6369" y="21022"/>
                        </a:cubicBezTo>
                        <a:lnTo>
                          <a:pt x="6369" y="21022"/>
                        </a:lnTo>
                        <a:cubicBezTo>
                          <a:pt x="6528" y="21205"/>
                          <a:pt x="6780" y="21296"/>
                          <a:pt x="7076" y="21342"/>
                        </a:cubicBezTo>
                        <a:cubicBezTo>
                          <a:pt x="5159" y="22483"/>
                          <a:pt x="3493" y="23099"/>
                          <a:pt x="3493" y="23099"/>
                        </a:cubicBezTo>
                        <a:cubicBezTo>
                          <a:pt x="4121" y="23391"/>
                          <a:pt x="4723" y="23562"/>
                          <a:pt x="5408" y="23562"/>
                        </a:cubicBezTo>
                        <a:cubicBezTo>
                          <a:pt x="6115" y="23562"/>
                          <a:pt x="6912" y="23380"/>
                          <a:pt x="7921" y="22962"/>
                        </a:cubicBezTo>
                        <a:lnTo>
                          <a:pt x="7921" y="22962"/>
                        </a:lnTo>
                        <a:cubicBezTo>
                          <a:pt x="6620" y="24172"/>
                          <a:pt x="5090" y="24629"/>
                          <a:pt x="5090" y="24629"/>
                        </a:cubicBezTo>
                        <a:cubicBezTo>
                          <a:pt x="5090" y="24629"/>
                          <a:pt x="5935" y="24766"/>
                          <a:pt x="7076" y="24766"/>
                        </a:cubicBezTo>
                        <a:cubicBezTo>
                          <a:pt x="7008" y="24811"/>
                          <a:pt x="6939" y="24857"/>
                          <a:pt x="6894" y="24903"/>
                        </a:cubicBezTo>
                        <a:cubicBezTo>
                          <a:pt x="6049" y="25222"/>
                          <a:pt x="4839" y="25610"/>
                          <a:pt x="3652" y="25793"/>
                        </a:cubicBezTo>
                        <a:cubicBezTo>
                          <a:pt x="3881" y="25907"/>
                          <a:pt x="4429" y="26067"/>
                          <a:pt x="5068" y="26135"/>
                        </a:cubicBezTo>
                        <a:cubicBezTo>
                          <a:pt x="2420" y="27778"/>
                          <a:pt x="0" y="28669"/>
                          <a:pt x="0" y="28669"/>
                        </a:cubicBezTo>
                        <a:cubicBezTo>
                          <a:pt x="852" y="29050"/>
                          <a:pt x="1671" y="29277"/>
                          <a:pt x="2599" y="29277"/>
                        </a:cubicBezTo>
                        <a:cubicBezTo>
                          <a:pt x="3563" y="29277"/>
                          <a:pt x="4644" y="29033"/>
                          <a:pt x="6003" y="28463"/>
                        </a:cubicBezTo>
                        <a:lnTo>
                          <a:pt x="6003" y="28463"/>
                        </a:lnTo>
                        <a:cubicBezTo>
                          <a:pt x="4246" y="30107"/>
                          <a:pt x="2192" y="30723"/>
                          <a:pt x="2192" y="30723"/>
                        </a:cubicBezTo>
                        <a:cubicBezTo>
                          <a:pt x="2192" y="30723"/>
                          <a:pt x="3288" y="30896"/>
                          <a:pt x="4764" y="30896"/>
                        </a:cubicBezTo>
                        <a:cubicBezTo>
                          <a:pt x="6805" y="30896"/>
                          <a:pt x="9572" y="30565"/>
                          <a:pt x="11162" y="28988"/>
                        </a:cubicBezTo>
                        <a:cubicBezTo>
                          <a:pt x="11982" y="30443"/>
                          <a:pt x="14974" y="30953"/>
                          <a:pt x="17513" y="30953"/>
                        </a:cubicBezTo>
                        <a:cubicBezTo>
                          <a:pt x="18719" y="30953"/>
                          <a:pt x="19823" y="30838"/>
                          <a:pt x="20543" y="30654"/>
                        </a:cubicBezTo>
                        <a:cubicBezTo>
                          <a:pt x="18945" y="30426"/>
                          <a:pt x="17234" y="29057"/>
                          <a:pt x="17234" y="29057"/>
                        </a:cubicBezTo>
                        <a:lnTo>
                          <a:pt x="17234" y="29057"/>
                        </a:lnTo>
                        <a:cubicBezTo>
                          <a:pt x="17234" y="29057"/>
                          <a:pt x="18554" y="29272"/>
                          <a:pt x="20024" y="29272"/>
                        </a:cubicBezTo>
                        <a:cubicBezTo>
                          <a:pt x="21176" y="29272"/>
                          <a:pt x="22419" y="29140"/>
                          <a:pt x="23191" y="28669"/>
                        </a:cubicBezTo>
                        <a:cubicBezTo>
                          <a:pt x="21137" y="28509"/>
                          <a:pt x="19448" y="27893"/>
                          <a:pt x="18032" y="27025"/>
                        </a:cubicBezTo>
                        <a:cubicBezTo>
                          <a:pt x="18877" y="26980"/>
                          <a:pt x="19539" y="26637"/>
                          <a:pt x="19858" y="26477"/>
                        </a:cubicBezTo>
                        <a:cubicBezTo>
                          <a:pt x="18557" y="26477"/>
                          <a:pt x="15430" y="24857"/>
                          <a:pt x="15430" y="24857"/>
                        </a:cubicBezTo>
                        <a:cubicBezTo>
                          <a:pt x="15407" y="24834"/>
                          <a:pt x="15385" y="24788"/>
                          <a:pt x="15339" y="24766"/>
                        </a:cubicBezTo>
                        <a:lnTo>
                          <a:pt x="15339" y="24766"/>
                        </a:lnTo>
                        <a:cubicBezTo>
                          <a:pt x="15688" y="24790"/>
                          <a:pt x="16036" y="24801"/>
                          <a:pt x="16374" y="24801"/>
                        </a:cubicBezTo>
                        <a:cubicBezTo>
                          <a:pt x="17296" y="24801"/>
                          <a:pt x="18137" y="24717"/>
                          <a:pt x="18672" y="24583"/>
                        </a:cubicBezTo>
                        <a:cubicBezTo>
                          <a:pt x="17485" y="24400"/>
                          <a:pt x="16229" y="23396"/>
                          <a:pt x="16229" y="23396"/>
                        </a:cubicBezTo>
                        <a:lnTo>
                          <a:pt x="16229" y="23396"/>
                        </a:lnTo>
                        <a:cubicBezTo>
                          <a:pt x="16229" y="23396"/>
                          <a:pt x="17192" y="23552"/>
                          <a:pt x="18270" y="23552"/>
                        </a:cubicBezTo>
                        <a:cubicBezTo>
                          <a:pt x="19128" y="23552"/>
                          <a:pt x="20058" y="23453"/>
                          <a:pt x="20634" y="23099"/>
                        </a:cubicBezTo>
                        <a:cubicBezTo>
                          <a:pt x="19128" y="22985"/>
                          <a:pt x="17895" y="22552"/>
                          <a:pt x="16845" y="21912"/>
                        </a:cubicBezTo>
                        <a:cubicBezTo>
                          <a:pt x="17325" y="21821"/>
                          <a:pt x="17713" y="21616"/>
                          <a:pt x="17713" y="21365"/>
                        </a:cubicBezTo>
                        <a:cubicBezTo>
                          <a:pt x="15727" y="21114"/>
                          <a:pt x="14426" y="19721"/>
                          <a:pt x="14358" y="19653"/>
                        </a:cubicBezTo>
                        <a:cubicBezTo>
                          <a:pt x="14358" y="19630"/>
                          <a:pt x="14358" y="19630"/>
                          <a:pt x="14358" y="19630"/>
                        </a:cubicBezTo>
                        <a:cubicBezTo>
                          <a:pt x="14634" y="19672"/>
                          <a:pt x="14910" y="19692"/>
                          <a:pt x="15186" y="19692"/>
                        </a:cubicBezTo>
                        <a:cubicBezTo>
                          <a:pt x="15663" y="19692"/>
                          <a:pt x="16140" y="19631"/>
                          <a:pt x="16617" y="19516"/>
                        </a:cubicBezTo>
                        <a:cubicBezTo>
                          <a:pt x="15430" y="19356"/>
                          <a:pt x="15111" y="18192"/>
                          <a:pt x="15111" y="18192"/>
                        </a:cubicBezTo>
                        <a:lnTo>
                          <a:pt x="15111" y="18192"/>
                        </a:lnTo>
                        <a:cubicBezTo>
                          <a:pt x="15111" y="18192"/>
                          <a:pt x="17123" y="18616"/>
                          <a:pt x="18797" y="18616"/>
                        </a:cubicBezTo>
                        <a:cubicBezTo>
                          <a:pt x="19548" y="18616"/>
                          <a:pt x="20232" y="18531"/>
                          <a:pt x="20634" y="18283"/>
                        </a:cubicBezTo>
                        <a:cubicBezTo>
                          <a:pt x="17987" y="18078"/>
                          <a:pt x="16138" y="16868"/>
                          <a:pt x="14791" y="15362"/>
                        </a:cubicBezTo>
                        <a:lnTo>
                          <a:pt x="14791" y="15362"/>
                        </a:lnTo>
                        <a:cubicBezTo>
                          <a:pt x="15007" y="15377"/>
                          <a:pt x="15223" y="15384"/>
                          <a:pt x="15434" y="15384"/>
                        </a:cubicBezTo>
                        <a:cubicBezTo>
                          <a:pt x="16161" y="15384"/>
                          <a:pt x="16832" y="15298"/>
                          <a:pt x="17256" y="15156"/>
                        </a:cubicBezTo>
                        <a:cubicBezTo>
                          <a:pt x="16321" y="14974"/>
                          <a:pt x="15316" y="13924"/>
                          <a:pt x="15316" y="13924"/>
                        </a:cubicBezTo>
                        <a:lnTo>
                          <a:pt x="15316" y="13924"/>
                        </a:lnTo>
                        <a:cubicBezTo>
                          <a:pt x="15316" y="13924"/>
                          <a:pt x="16092" y="14089"/>
                          <a:pt x="16954" y="14089"/>
                        </a:cubicBezTo>
                        <a:cubicBezTo>
                          <a:pt x="17629" y="14089"/>
                          <a:pt x="18358" y="13988"/>
                          <a:pt x="18808" y="13627"/>
                        </a:cubicBezTo>
                        <a:cubicBezTo>
                          <a:pt x="16731" y="13421"/>
                          <a:pt x="15271" y="12189"/>
                          <a:pt x="14198" y="10637"/>
                        </a:cubicBezTo>
                        <a:lnTo>
                          <a:pt x="14198" y="10637"/>
                        </a:lnTo>
                        <a:cubicBezTo>
                          <a:pt x="14400" y="10655"/>
                          <a:pt x="14603" y="10664"/>
                          <a:pt x="14801" y="10664"/>
                        </a:cubicBezTo>
                        <a:cubicBezTo>
                          <a:pt x="15342" y="10664"/>
                          <a:pt x="15843" y="10600"/>
                          <a:pt x="16161" y="10500"/>
                        </a:cubicBezTo>
                        <a:cubicBezTo>
                          <a:pt x="15476" y="10363"/>
                          <a:pt x="14723" y="9587"/>
                          <a:pt x="14723" y="9587"/>
                        </a:cubicBezTo>
                        <a:lnTo>
                          <a:pt x="14723" y="9587"/>
                        </a:lnTo>
                        <a:cubicBezTo>
                          <a:pt x="14723" y="9587"/>
                          <a:pt x="15309" y="9711"/>
                          <a:pt x="15954" y="9711"/>
                        </a:cubicBezTo>
                        <a:cubicBezTo>
                          <a:pt x="16448" y="9711"/>
                          <a:pt x="16976" y="9638"/>
                          <a:pt x="17302" y="9381"/>
                        </a:cubicBezTo>
                        <a:cubicBezTo>
                          <a:pt x="15636" y="9199"/>
                          <a:pt x="14517" y="8149"/>
                          <a:pt x="13718" y="6871"/>
                        </a:cubicBezTo>
                        <a:lnTo>
                          <a:pt x="13718" y="6871"/>
                        </a:lnTo>
                        <a:cubicBezTo>
                          <a:pt x="14083" y="6945"/>
                          <a:pt x="14470" y="6978"/>
                          <a:pt x="14837" y="6978"/>
                        </a:cubicBezTo>
                        <a:cubicBezTo>
                          <a:pt x="15365" y="6978"/>
                          <a:pt x="15851" y="6910"/>
                          <a:pt x="16161" y="6802"/>
                        </a:cubicBezTo>
                        <a:cubicBezTo>
                          <a:pt x="15476" y="6688"/>
                          <a:pt x="14723" y="5912"/>
                          <a:pt x="14723" y="5912"/>
                        </a:cubicBezTo>
                        <a:lnTo>
                          <a:pt x="14723" y="5912"/>
                        </a:lnTo>
                        <a:cubicBezTo>
                          <a:pt x="14723" y="5912"/>
                          <a:pt x="15290" y="6032"/>
                          <a:pt x="15923" y="6032"/>
                        </a:cubicBezTo>
                        <a:cubicBezTo>
                          <a:pt x="16425" y="6032"/>
                          <a:pt x="16969" y="5956"/>
                          <a:pt x="17302" y="5684"/>
                        </a:cubicBezTo>
                        <a:cubicBezTo>
                          <a:pt x="14289" y="5364"/>
                          <a:pt x="13011" y="2123"/>
                          <a:pt x="12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5408425" y="3103032"/>
                    <a:ext cx="579200" cy="773575"/>
                  </a:xfrm>
                  <a:custGeom>
                    <a:avLst/>
                    <a:gdLst/>
                    <a:ahLst/>
                    <a:cxnLst/>
                    <a:rect l="l" t="t" r="r" b="b"/>
                    <a:pathLst>
                      <a:path w="23168" h="30943" extrusionOk="0">
                        <a:moveTo>
                          <a:pt x="12349" y="0"/>
                        </a:moveTo>
                        <a:cubicBezTo>
                          <a:pt x="11550" y="3607"/>
                          <a:pt x="7236" y="5684"/>
                          <a:pt x="7236" y="5684"/>
                        </a:cubicBezTo>
                        <a:cubicBezTo>
                          <a:pt x="7604" y="5896"/>
                          <a:pt x="7956" y="6021"/>
                          <a:pt x="8356" y="6021"/>
                        </a:cubicBezTo>
                        <a:cubicBezTo>
                          <a:pt x="8773" y="6021"/>
                          <a:pt x="9243" y="5885"/>
                          <a:pt x="9838" y="5570"/>
                        </a:cubicBezTo>
                        <a:lnTo>
                          <a:pt x="9838" y="5570"/>
                        </a:lnTo>
                        <a:cubicBezTo>
                          <a:pt x="9085" y="6506"/>
                          <a:pt x="8172" y="6848"/>
                          <a:pt x="8172" y="6848"/>
                        </a:cubicBezTo>
                        <a:cubicBezTo>
                          <a:pt x="8172" y="6848"/>
                          <a:pt x="8640" y="6937"/>
                          <a:pt x="9269" y="6937"/>
                        </a:cubicBezTo>
                        <a:cubicBezTo>
                          <a:pt x="9697" y="6937"/>
                          <a:pt x="10201" y="6895"/>
                          <a:pt x="10682" y="6757"/>
                        </a:cubicBezTo>
                        <a:lnTo>
                          <a:pt x="10682" y="6757"/>
                        </a:lnTo>
                        <a:cubicBezTo>
                          <a:pt x="9153" y="8446"/>
                          <a:pt x="7236" y="9359"/>
                          <a:pt x="7236" y="9359"/>
                        </a:cubicBezTo>
                        <a:cubicBezTo>
                          <a:pt x="7608" y="9585"/>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6" y="12577"/>
                          <a:pt x="5204" y="13627"/>
                          <a:pt x="5204" y="13627"/>
                        </a:cubicBezTo>
                        <a:cubicBezTo>
                          <a:pt x="5699" y="13919"/>
                          <a:pt x="6176" y="14095"/>
                          <a:pt x="6722" y="14095"/>
                        </a:cubicBezTo>
                        <a:cubicBezTo>
                          <a:pt x="7285" y="14095"/>
                          <a:pt x="7920" y="13908"/>
                          <a:pt x="8719" y="13467"/>
                        </a:cubicBezTo>
                        <a:lnTo>
                          <a:pt x="8719" y="13467"/>
                        </a:lnTo>
                        <a:cubicBezTo>
                          <a:pt x="7692" y="14745"/>
                          <a:pt x="6482" y="15202"/>
                          <a:pt x="6482" y="15202"/>
                        </a:cubicBezTo>
                        <a:cubicBezTo>
                          <a:pt x="6482" y="15202"/>
                          <a:pt x="7131" y="15337"/>
                          <a:pt x="8001" y="15337"/>
                        </a:cubicBezTo>
                        <a:cubicBezTo>
                          <a:pt x="8263" y="15337"/>
                          <a:pt x="8544" y="15325"/>
                          <a:pt x="8833" y="15293"/>
                        </a:cubicBezTo>
                        <a:lnTo>
                          <a:pt x="8833" y="15293"/>
                        </a:lnTo>
                        <a:cubicBezTo>
                          <a:pt x="6346" y="17233"/>
                          <a:pt x="3470" y="18283"/>
                          <a:pt x="3470" y="18283"/>
                        </a:cubicBezTo>
                        <a:cubicBezTo>
                          <a:pt x="4103" y="18566"/>
                          <a:pt x="4715" y="18737"/>
                          <a:pt x="5410" y="18737"/>
                        </a:cubicBezTo>
                        <a:cubicBezTo>
                          <a:pt x="6116" y="18737"/>
                          <a:pt x="6908" y="18561"/>
                          <a:pt x="7898" y="18146"/>
                        </a:cubicBezTo>
                        <a:lnTo>
                          <a:pt x="7898" y="18146"/>
                        </a:lnTo>
                        <a:cubicBezTo>
                          <a:pt x="8012" y="19037"/>
                          <a:pt x="7236" y="19630"/>
                          <a:pt x="7236" y="19630"/>
                        </a:cubicBezTo>
                        <a:cubicBezTo>
                          <a:pt x="7236" y="19630"/>
                          <a:pt x="7791" y="19835"/>
                          <a:pt x="8597" y="19835"/>
                        </a:cubicBezTo>
                        <a:cubicBezTo>
                          <a:pt x="8799" y="19835"/>
                          <a:pt x="9016" y="19822"/>
                          <a:pt x="9244" y="19790"/>
                        </a:cubicBezTo>
                        <a:lnTo>
                          <a:pt x="9244" y="19790"/>
                        </a:lnTo>
                        <a:cubicBezTo>
                          <a:pt x="9223" y="19811"/>
                          <a:pt x="7306" y="21035"/>
                          <a:pt x="6479" y="21035"/>
                        </a:cubicBezTo>
                        <a:cubicBezTo>
                          <a:pt x="6430" y="21035"/>
                          <a:pt x="6386" y="21031"/>
                          <a:pt x="6346" y="21022"/>
                        </a:cubicBezTo>
                        <a:lnTo>
                          <a:pt x="6346" y="21022"/>
                        </a:lnTo>
                        <a:cubicBezTo>
                          <a:pt x="6505" y="21182"/>
                          <a:pt x="6779" y="21274"/>
                          <a:pt x="7053" y="21319"/>
                        </a:cubicBezTo>
                        <a:cubicBezTo>
                          <a:pt x="5159" y="22483"/>
                          <a:pt x="3470" y="23100"/>
                          <a:pt x="3470" y="23100"/>
                        </a:cubicBezTo>
                        <a:cubicBezTo>
                          <a:pt x="4098" y="23391"/>
                          <a:pt x="4705" y="23562"/>
                          <a:pt x="5393" y="23562"/>
                        </a:cubicBezTo>
                        <a:cubicBezTo>
                          <a:pt x="6103" y="23562"/>
                          <a:pt x="6900" y="23380"/>
                          <a:pt x="7898" y="22963"/>
                        </a:cubicBezTo>
                        <a:lnTo>
                          <a:pt x="7898" y="22963"/>
                        </a:lnTo>
                        <a:cubicBezTo>
                          <a:pt x="6619" y="24172"/>
                          <a:pt x="5090" y="24629"/>
                          <a:pt x="5090" y="24629"/>
                        </a:cubicBezTo>
                        <a:cubicBezTo>
                          <a:pt x="5090" y="24629"/>
                          <a:pt x="5810" y="24746"/>
                          <a:pt x="6818" y="24746"/>
                        </a:cubicBezTo>
                        <a:cubicBezTo>
                          <a:pt x="6902" y="24746"/>
                          <a:pt x="6988" y="24745"/>
                          <a:pt x="7076" y="24743"/>
                        </a:cubicBezTo>
                        <a:lnTo>
                          <a:pt x="7076" y="24743"/>
                        </a:lnTo>
                        <a:cubicBezTo>
                          <a:pt x="7007" y="24789"/>
                          <a:pt x="6939" y="24857"/>
                          <a:pt x="6871" y="24903"/>
                        </a:cubicBezTo>
                        <a:cubicBezTo>
                          <a:pt x="6026" y="25222"/>
                          <a:pt x="4816" y="25610"/>
                          <a:pt x="3652" y="25793"/>
                        </a:cubicBezTo>
                        <a:cubicBezTo>
                          <a:pt x="3880" y="25907"/>
                          <a:pt x="4405" y="26067"/>
                          <a:pt x="5067" y="26135"/>
                        </a:cubicBezTo>
                        <a:cubicBezTo>
                          <a:pt x="2397" y="27779"/>
                          <a:pt x="0" y="28646"/>
                          <a:pt x="0" y="28646"/>
                        </a:cubicBezTo>
                        <a:cubicBezTo>
                          <a:pt x="857" y="29041"/>
                          <a:pt x="1675" y="29274"/>
                          <a:pt x="2606" y="29274"/>
                        </a:cubicBezTo>
                        <a:cubicBezTo>
                          <a:pt x="3558" y="29274"/>
                          <a:pt x="4629" y="29029"/>
                          <a:pt x="5980" y="28463"/>
                        </a:cubicBezTo>
                        <a:lnTo>
                          <a:pt x="5980" y="28463"/>
                        </a:lnTo>
                        <a:cubicBezTo>
                          <a:pt x="4246" y="30107"/>
                          <a:pt x="2169" y="30700"/>
                          <a:pt x="2169" y="30700"/>
                        </a:cubicBezTo>
                        <a:cubicBezTo>
                          <a:pt x="2169" y="30700"/>
                          <a:pt x="3284" y="30880"/>
                          <a:pt x="4778" y="30880"/>
                        </a:cubicBezTo>
                        <a:cubicBezTo>
                          <a:pt x="6816" y="30880"/>
                          <a:pt x="9559" y="30546"/>
                          <a:pt x="11139" y="28966"/>
                        </a:cubicBezTo>
                        <a:cubicBezTo>
                          <a:pt x="11961" y="30439"/>
                          <a:pt x="14973" y="30943"/>
                          <a:pt x="17522" y="30943"/>
                        </a:cubicBezTo>
                        <a:cubicBezTo>
                          <a:pt x="18726" y="30943"/>
                          <a:pt x="19826" y="30830"/>
                          <a:pt x="20543" y="30655"/>
                        </a:cubicBezTo>
                        <a:cubicBezTo>
                          <a:pt x="18922" y="30426"/>
                          <a:pt x="17233" y="29057"/>
                          <a:pt x="17233" y="29057"/>
                        </a:cubicBezTo>
                        <a:lnTo>
                          <a:pt x="17233" y="29057"/>
                        </a:lnTo>
                        <a:cubicBezTo>
                          <a:pt x="17233" y="29057"/>
                          <a:pt x="18530" y="29268"/>
                          <a:pt x="19979" y="29268"/>
                        </a:cubicBezTo>
                        <a:cubicBezTo>
                          <a:pt x="21139" y="29268"/>
                          <a:pt x="22397" y="29133"/>
                          <a:pt x="23168" y="28646"/>
                        </a:cubicBezTo>
                        <a:cubicBezTo>
                          <a:pt x="21136" y="28486"/>
                          <a:pt x="19447" y="27893"/>
                          <a:pt x="18032" y="27025"/>
                        </a:cubicBezTo>
                        <a:cubicBezTo>
                          <a:pt x="18854" y="26957"/>
                          <a:pt x="19516" y="26637"/>
                          <a:pt x="19835" y="26478"/>
                        </a:cubicBezTo>
                        <a:cubicBezTo>
                          <a:pt x="18534" y="26478"/>
                          <a:pt x="15430" y="24857"/>
                          <a:pt x="15430" y="24857"/>
                        </a:cubicBezTo>
                        <a:cubicBezTo>
                          <a:pt x="15384" y="24811"/>
                          <a:pt x="15362" y="24789"/>
                          <a:pt x="15339" y="24743"/>
                        </a:cubicBezTo>
                        <a:lnTo>
                          <a:pt x="15339" y="24743"/>
                        </a:lnTo>
                        <a:cubicBezTo>
                          <a:pt x="15719" y="24777"/>
                          <a:pt x="16101" y="24793"/>
                          <a:pt x="16470" y="24793"/>
                        </a:cubicBezTo>
                        <a:cubicBezTo>
                          <a:pt x="17342" y="24793"/>
                          <a:pt x="18142" y="24705"/>
                          <a:pt x="18671" y="24560"/>
                        </a:cubicBezTo>
                        <a:cubicBezTo>
                          <a:pt x="17484" y="24401"/>
                          <a:pt x="16229" y="23396"/>
                          <a:pt x="16229" y="23396"/>
                        </a:cubicBezTo>
                        <a:lnTo>
                          <a:pt x="16229" y="23396"/>
                        </a:lnTo>
                        <a:cubicBezTo>
                          <a:pt x="16229" y="23396"/>
                          <a:pt x="17192" y="23552"/>
                          <a:pt x="18266" y="23552"/>
                        </a:cubicBezTo>
                        <a:cubicBezTo>
                          <a:pt x="19120" y="23552"/>
                          <a:pt x="20045" y="23453"/>
                          <a:pt x="20611" y="23100"/>
                        </a:cubicBezTo>
                        <a:cubicBezTo>
                          <a:pt x="19128" y="22985"/>
                          <a:pt x="17872" y="22552"/>
                          <a:pt x="16845" y="21913"/>
                        </a:cubicBezTo>
                        <a:cubicBezTo>
                          <a:pt x="17325" y="21798"/>
                          <a:pt x="17690" y="21616"/>
                          <a:pt x="17690" y="21365"/>
                        </a:cubicBezTo>
                        <a:cubicBezTo>
                          <a:pt x="15727" y="21114"/>
                          <a:pt x="14426" y="19721"/>
                          <a:pt x="14334" y="19630"/>
                        </a:cubicBezTo>
                        <a:lnTo>
                          <a:pt x="14334" y="19630"/>
                        </a:lnTo>
                        <a:cubicBezTo>
                          <a:pt x="14611" y="19672"/>
                          <a:pt x="14890" y="19692"/>
                          <a:pt x="15170" y="19692"/>
                        </a:cubicBezTo>
                        <a:cubicBezTo>
                          <a:pt x="15654" y="19692"/>
                          <a:pt x="16140" y="19632"/>
                          <a:pt x="16617" y="19516"/>
                        </a:cubicBezTo>
                        <a:cubicBezTo>
                          <a:pt x="15430" y="19333"/>
                          <a:pt x="15110" y="18192"/>
                          <a:pt x="15110" y="18192"/>
                        </a:cubicBezTo>
                        <a:lnTo>
                          <a:pt x="15110" y="18192"/>
                        </a:lnTo>
                        <a:cubicBezTo>
                          <a:pt x="15111" y="18192"/>
                          <a:pt x="17122" y="18616"/>
                          <a:pt x="18789" y="18616"/>
                        </a:cubicBezTo>
                        <a:cubicBezTo>
                          <a:pt x="19537" y="18616"/>
                          <a:pt x="20215" y="18531"/>
                          <a:pt x="20611" y="18283"/>
                        </a:cubicBezTo>
                        <a:cubicBezTo>
                          <a:pt x="17986" y="18078"/>
                          <a:pt x="16115" y="16845"/>
                          <a:pt x="14791" y="15362"/>
                        </a:cubicBezTo>
                        <a:lnTo>
                          <a:pt x="14791" y="15362"/>
                        </a:lnTo>
                        <a:cubicBezTo>
                          <a:pt x="15007" y="15377"/>
                          <a:pt x="15221" y="15385"/>
                          <a:pt x="15431" y="15385"/>
                        </a:cubicBezTo>
                        <a:cubicBezTo>
                          <a:pt x="16152" y="15385"/>
                          <a:pt x="16814" y="15298"/>
                          <a:pt x="17256" y="15156"/>
                        </a:cubicBezTo>
                        <a:cubicBezTo>
                          <a:pt x="16297" y="14974"/>
                          <a:pt x="15316" y="13924"/>
                          <a:pt x="15316" y="13924"/>
                        </a:cubicBezTo>
                        <a:lnTo>
                          <a:pt x="15316" y="13924"/>
                        </a:lnTo>
                        <a:cubicBezTo>
                          <a:pt x="15316" y="13924"/>
                          <a:pt x="16092" y="14089"/>
                          <a:pt x="16950" y="14089"/>
                        </a:cubicBezTo>
                        <a:cubicBezTo>
                          <a:pt x="17622" y="14089"/>
                          <a:pt x="18344" y="13988"/>
                          <a:pt x="18785" y="13627"/>
                        </a:cubicBezTo>
                        <a:cubicBezTo>
                          <a:pt x="16708" y="13422"/>
                          <a:pt x="15247" y="12166"/>
                          <a:pt x="14197" y="10637"/>
                        </a:cubicBezTo>
                        <a:lnTo>
                          <a:pt x="14197" y="10637"/>
                        </a:lnTo>
                        <a:cubicBezTo>
                          <a:pt x="14399" y="10655"/>
                          <a:pt x="14603" y="10664"/>
                          <a:pt x="14801" y="10664"/>
                        </a:cubicBezTo>
                        <a:cubicBezTo>
                          <a:pt x="15342" y="10664"/>
                          <a:pt x="15843" y="10600"/>
                          <a:pt x="16160" y="10500"/>
                        </a:cubicBezTo>
                        <a:cubicBezTo>
                          <a:pt x="15453" y="10363"/>
                          <a:pt x="14722" y="9587"/>
                          <a:pt x="14722" y="9587"/>
                        </a:cubicBezTo>
                        <a:lnTo>
                          <a:pt x="14722" y="9587"/>
                        </a:lnTo>
                        <a:cubicBezTo>
                          <a:pt x="14723" y="9587"/>
                          <a:pt x="15290" y="9708"/>
                          <a:pt x="15922" y="9708"/>
                        </a:cubicBezTo>
                        <a:cubicBezTo>
                          <a:pt x="16425" y="9708"/>
                          <a:pt x="16968" y="9632"/>
                          <a:pt x="17302" y="9359"/>
                        </a:cubicBezTo>
                        <a:cubicBezTo>
                          <a:pt x="15635" y="9199"/>
                          <a:pt x="14494" y="8126"/>
                          <a:pt x="13695" y="6871"/>
                        </a:cubicBezTo>
                        <a:lnTo>
                          <a:pt x="13695" y="6871"/>
                        </a:lnTo>
                        <a:cubicBezTo>
                          <a:pt x="14069" y="6946"/>
                          <a:pt x="14458" y="6978"/>
                          <a:pt x="14825" y="6978"/>
                        </a:cubicBezTo>
                        <a:cubicBezTo>
                          <a:pt x="15354" y="6978"/>
                          <a:pt x="15837" y="6910"/>
                          <a:pt x="16160" y="6802"/>
                        </a:cubicBezTo>
                        <a:cubicBezTo>
                          <a:pt x="15453" y="6665"/>
                          <a:pt x="14722" y="5889"/>
                          <a:pt x="14722" y="5889"/>
                        </a:cubicBezTo>
                        <a:lnTo>
                          <a:pt x="14722" y="5889"/>
                        </a:lnTo>
                        <a:cubicBezTo>
                          <a:pt x="14723" y="5889"/>
                          <a:pt x="15309" y="6014"/>
                          <a:pt x="15954" y="6014"/>
                        </a:cubicBezTo>
                        <a:cubicBezTo>
                          <a:pt x="16447" y="6014"/>
                          <a:pt x="16975" y="5941"/>
                          <a:pt x="17302"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1740659" y="3182130"/>
                    <a:ext cx="579200" cy="773575"/>
                  </a:xfrm>
                  <a:custGeom>
                    <a:avLst/>
                    <a:gdLst/>
                    <a:ahLst/>
                    <a:cxnLst/>
                    <a:rect l="l" t="t" r="r" b="b"/>
                    <a:pathLst>
                      <a:path w="23168" h="30943" extrusionOk="0">
                        <a:moveTo>
                          <a:pt x="12349" y="0"/>
                        </a:moveTo>
                        <a:cubicBezTo>
                          <a:pt x="11550" y="3607"/>
                          <a:pt x="7236" y="5684"/>
                          <a:pt x="7236" y="5684"/>
                        </a:cubicBezTo>
                        <a:cubicBezTo>
                          <a:pt x="7604" y="5896"/>
                          <a:pt x="7956" y="6021"/>
                          <a:pt x="8356" y="6021"/>
                        </a:cubicBezTo>
                        <a:cubicBezTo>
                          <a:pt x="8774" y="6021"/>
                          <a:pt x="9243" y="5885"/>
                          <a:pt x="9838" y="5570"/>
                        </a:cubicBezTo>
                        <a:lnTo>
                          <a:pt x="9838" y="5570"/>
                        </a:lnTo>
                        <a:cubicBezTo>
                          <a:pt x="9085" y="6506"/>
                          <a:pt x="8172" y="6848"/>
                          <a:pt x="8172" y="6848"/>
                        </a:cubicBezTo>
                        <a:cubicBezTo>
                          <a:pt x="8172" y="6848"/>
                          <a:pt x="8632" y="6937"/>
                          <a:pt x="9259" y="6937"/>
                        </a:cubicBezTo>
                        <a:cubicBezTo>
                          <a:pt x="9687" y="6937"/>
                          <a:pt x="10192" y="6895"/>
                          <a:pt x="10683" y="6757"/>
                        </a:cubicBezTo>
                        <a:lnTo>
                          <a:pt x="10683" y="6757"/>
                        </a:lnTo>
                        <a:cubicBezTo>
                          <a:pt x="9153" y="8446"/>
                          <a:pt x="7236" y="9359"/>
                          <a:pt x="7236" y="9359"/>
                        </a:cubicBezTo>
                        <a:cubicBezTo>
                          <a:pt x="7609" y="9585"/>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6" y="12577"/>
                          <a:pt x="5204" y="13627"/>
                          <a:pt x="5204" y="13627"/>
                        </a:cubicBezTo>
                        <a:cubicBezTo>
                          <a:pt x="5699" y="13919"/>
                          <a:pt x="6176" y="14095"/>
                          <a:pt x="6722" y="14095"/>
                        </a:cubicBezTo>
                        <a:cubicBezTo>
                          <a:pt x="7285" y="14095"/>
                          <a:pt x="7920" y="13908"/>
                          <a:pt x="8720" y="13467"/>
                        </a:cubicBezTo>
                        <a:lnTo>
                          <a:pt x="8720" y="13467"/>
                        </a:lnTo>
                        <a:cubicBezTo>
                          <a:pt x="7692" y="14745"/>
                          <a:pt x="6483" y="15202"/>
                          <a:pt x="6483" y="15202"/>
                        </a:cubicBezTo>
                        <a:cubicBezTo>
                          <a:pt x="6483" y="15202"/>
                          <a:pt x="7131" y="15337"/>
                          <a:pt x="8002" y="15337"/>
                        </a:cubicBezTo>
                        <a:cubicBezTo>
                          <a:pt x="8263" y="15337"/>
                          <a:pt x="8544" y="15325"/>
                          <a:pt x="8834" y="15293"/>
                        </a:cubicBezTo>
                        <a:lnTo>
                          <a:pt x="8834" y="15293"/>
                        </a:lnTo>
                        <a:cubicBezTo>
                          <a:pt x="6346" y="17233"/>
                          <a:pt x="3470" y="18283"/>
                          <a:pt x="3470" y="18283"/>
                        </a:cubicBezTo>
                        <a:cubicBezTo>
                          <a:pt x="4104" y="18566"/>
                          <a:pt x="4715" y="18737"/>
                          <a:pt x="5410" y="18737"/>
                        </a:cubicBezTo>
                        <a:cubicBezTo>
                          <a:pt x="6116" y="18737"/>
                          <a:pt x="6908" y="18561"/>
                          <a:pt x="7898" y="18146"/>
                        </a:cubicBezTo>
                        <a:lnTo>
                          <a:pt x="7898" y="18146"/>
                        </a:lnTo>
                        <a:cubicBezTo>
                          <a:pt x="8012" y="19037"/>
                          <a:pt x="7236" y="19630"/>
                          <a:pt x="7236" y="19630"/>
                        </a:cubicBezTo>
                        <a:cubicBezTo>
                          <a:pt x="7236" y="19630"/>
                          <a:pt x="7791" y="19835"/>
                          <a:pt x="8586" y="19835"/>
                        </a:cubicBezTo>
                        <a:cubicBezTo>
                          <a:pt x="8784" y="19835"/>
                          <a:pt x="8998" y="19822"/>
                          <a:pt x="9222" y="19790"/>
                        </a:cubicBezTo>
                        <a:lnTo>
                          <a:pt x="9222" y="19790"/>
                        </a:lnTo>
                        <a:cubicBezTo>
                          <a:pt x="9200" y="19811"/>
                          <a:pt x="7304" y="21035"/>
                          <a:pt x="6479" y="21035"/>
                        </a:cubicBezTo>
                        <a:cubicBezTo>
                          <a:pt x="6430" y="21035"/>
                          <a:pt x="6386" y="21031"/>
                          <a:pt x="6346" y="21022"/>
                        </a:cubicBezTo>
                        <a:lnTo>
                          <a:pt x="6346" y="21022"/>
                        </a:lnTo>
                        <a:cubicBezTo>
                          <a:pt x="6506" y="21182"/>
                          <a:pt x="6779" y="21274"/>
                          <a:pt x="7053" y="21319"/>
                        </a:cubicBezTo>
                        <a:cubicBezTo>
                          <a:pt x="5159" y="22483"/>
                          <a:pt x="3470" y="23100"/>
                          <a:pt x="3470" y="23100"/>
                        </a:cubicBezTo>
                        <a:cubicBezTo>
                          <a:pt x="4099" y="23391"/>
                          <a:pt x="4705" y="23562"/>
                          <a:pt x="5393" y="23562"/>
                        </a:cubicBezTo>
                        <a:cubicBezTo>
                          <a:pt x="6103" y="23562"/>
                          <a:pt x="6901" y="23380"/>
                          <a:pt x="7898" y="22963"/>
                        </a:cubicBezTo>
                        <a:lnTo>
                          <a:pt x="7898" y="22963"/>
                        </a:lnTo>
                        <a:cubicBezTo>
                          <a:pt x="6620" y="24172"/>
                          <a:pt x="5090" y="24629"/>
                          <a:pt x="5090" y="24629"/>
                        </a:cubicBezTo>
                        <a:cubicBezTo>
                          <a:pt x="5090" y="24629"/>
                          <a:pt x="5810" y="24746"/>
                          <a:pt x="6800" y="24746"/>
                        </a:cubicBezTo>
                        <a:cubicBezTo>
                          <a:pt x="6883" y="24746"/>
                          <a:pt x="6967" y="24745"/>
                          <a:pt x="7053" y="24743"/>
                        </a:cubicBezTo>
                        <a:lnTo>
                          <a:pt x="7053" y="24743"/>
                        </a:lnTo>
                        <a:cubicBezTo>
                          <a:pt x="7008" y="24789"/>
                          <a:pt x="6939" y="24857"/>
                          <a:pt x="6871" y="24903"/>
                        </a:cubicBezTo>
                        <a:cubicBezTo>
                          <a:pt x="6026" y="25222"/>
                          <a:pt x="4816" y="25610"/>
                          <a:pt x="3652" y="25793"/>
                        </a:cubicBezTo>
                        <a:cubicBezTo>
                          <a:pt x="3881" y="25907"/>
                          <a:pt x="4406" y="26067"/>
                          <a:pt x="5068" y="26135"/>
                        </a:cubicBezTo>
                        <a:cubicBezTo>
                          <a:pt x="2397" y="27779"/>
                          <a:pt x="0" y="28646"/>
                          <a:pt x="0" y="28646"/>
                        </a:cubicBezTo>
                        <a:cubicBezTo>
                          <a:pt x="857" y="29041"/>
                          <a:pt x="1675" y="29274"/>
                          <a:pt x="2606" y="29274"/>
                        </a:cubicBezTo>
                        <a:cubicBezTo>
                          <a:pt x="3559" y="29274"/>
                          <a:pt x="4629" y="29029"/>
                          <a:pt x="5981" y="28463"/>
                        </a:cubicBezTo>
                        <a:lnTo>
                          <a:pt x="5981" y="28463"/>
                        </a:lnTo>
                        <a:cubicBezTo>
                          <a:pt x="4246" y="30107"/>
                          <a:pt x="2169" y="30700"/>
                          <a:pt x="2169" y="30700"/>
                        </a:cubicBezTo>
                        <a:cubicBezTo>
                          <a:pt x="2169" y="30700"/>
                          <a:pt x="3284" y="30880"/>
                          <a:pt x="4778" y="30880"/>
                        </a:cubicBezTo>
                        <a:cubicBezTo>
                          <a:pt x="6816" y="30880"/>
                          <a:pt x="9559" y="30546"/>
                          <a:pt x="11139" y="28966"/>
                        </a:cubicBezTo>
                        <a:cubicBezTo>
                          <a:pt x="11961" y="30439"/>
                          <a:pt x="14974" y="30943"/>
                          <a:pt x="17523" y="30943"/>
                        </a:cubicBezTo>
                        <a:cubicBezTo>
                          <a:pt x="18726" y="30943"/>
                          <a:pt x="19826" y="30830"/>
                          <a:pt x="20543" y="30655"/>
                        </a:cubicBezTo>
                        <a:cubicBezTo>
                          <a:pt x="18923" y="30426"/>
                          <a:pt x="17234" y="29057"/>
                          <a:pt x="17233" y="29057"/>
                        </a:cubicBezTo>
                        <a:lnTo>
                          <a:pt x="17233" y="29057"/>
                        </a:lnTo>
                        <a:cubicBezTo>
                          <a:pt x="17234" y="29057"/>
                          <a:pt x="18530" y="29268"/>
                          <a:pt x="19979" y="29268"/>
                        </a:cubicBezTo>
                        <a:cubicBezTo>
                          <a:pt x="21139" y="29268"/>
                          <a:pt x="22397" y="29133"/>
                          <a:pt x="23168" y="28646"/>
                        </a:cubicBezTo>
                        <a:cubicBezTo>
                          <a:pt x="21137" y="28486"/>
                          <a:pt x="19447" y="27893"/>
                          <a:pt x="18032" y="27025"/>
                        </a:cubicBezTo>
                        <a:cubicBezTo>
                          <a:pt x="18854" y="26957"/>
                          <a:pt x="19516" y="26637"/>
                          <a:pt x="19836" y="26478"/>
                        </a:cubicBezTo>
                        <a:cubicBezTo>
                          <a:pt x="18534" y="26478"/>
                          <a:pt x="15430" y="24857"/>
                          <a:pt x="15430" y="24857"/>
                        </a:cubicBezTo>
                        <a:cubicBezTo>
                          <a:pt x="15385" y="24811"/>
                          <a:pt x="15362" y="24789"/>
                          <a:pt x="15339" y="24743"/>
                        </a:cubicBezTo>
                        <a:lnTo>
                          <a:pt x="15339" y="24743"/>
                        </a:lnTo>
                        <a:cubicBezTo>
                          <a:pt x="15719" y="24777"/>
                          <a:pt x="16101" y="24793"/>
                          <a:pt x="16471" y="24793"/>
                        </a:cubicBezTo>
                        <a:cubicBezTo>
                          <a:pt x="17343" y="24793"/>
                          <a:pt x="18142" y="24705"/>
                          <a:pt x="18671" y="24560"/>
                        </a:cubicBezTo>
                        <a:cubicBezTo>
                          <a:pt x="17485" y="24401"/>
                          <a:pt x="16229" y="23396"/>
                          <a:pt x="16229" y="23396"/>
                        </a:cubicBezTo>
                        <a:lnTo>
                          <a:pt x="16229" y="23396"/>
                        </a:lnTo>
                        <a:cubicBezTo>
                          <a:pt x="16229" y="23396"/>
                          <a:pt x="17192" y="23552"/>
                          <a:pt x="18266" y="23552"/>
                        </a:cubicBezTo>
                        <a:cubicBezTo>
                          <a:pt x="19121" y="23552"/>
                          <a:pt x="20045" y="23453"/>
                          <a:pt x="20612" y="23100"/>
                        </a:cubicBezTo>
                        <a:cubicBezTo>
                          <a:pt x="19128" y="22985"/>
                          <a:pt x="17873" y="22552"/>
                          <a:pt x="16845" y="21913"/>
                        </a:cubicBezTo>
                        <a:cubicBezTo>
                          <a:pt x="17325" y="21798"/>
                          <a:pt x="17690" y="21616"/>
                          <a:pt x="17690" y="21365"/>
                        </a:cubicBezTo>
                        <a:cubicBezTo>
                          <a:pt x="15727" y="21114"/>
                          <a:pt x="14426" y="19721"/>
                          <a:pt x="14335" y="19630"/>
                        </a:cubicBezTo>
                        <a:lnTo>
                          <a:pt x="14335" y="19630"/>
                        </a:lnTo>
                        <a:cubicBezTo>
                          <a:pt x="14611" y="19672"/>
                          <a:pt x="14890" y="19692"/>
                          <a:pt x="15170" y="19692"/>
                        </a:cubicBezTo>
                        <a:cubicBezTo>
                          <a:pt x="15654" y="19692"/>
                          <a:pt x="16140" y="19632"/>
                          <a:pt x="16617" y="19516"/>
                        </a:cubicBezTo>
                        <a:cubicBezTo>
                          <a:pt x="15430" y="19333"/>
                          <a:pt x="15111" y="18192"/>
                          <a:pt x="15111" y="18192"/>
                        </a:cubicBezTo>
                        <a:lnTo>
                          <a:pt x="15111" y="18192"/>
                        </a:lnTo>
                        <a:cubicBezTo>
                          <a:pt x="15111" y="18192"/>
                          <a:pt x="17123" y="18616"/>
                          <a:pt x="18789" y="18616"/>
                        </a:cubicBezTo>
                        <a:cubicBezTo>
                          <a:pt x="19537" y="18616"/>
                          <a:pt x="20216" y="18531"/>
                          <a:pt x="20612" y="18283"/>
                        </a:cubicBezTo>
                        <a:cubicBezTo>
                          <a:pt x="17987" y="18078"/>
                          <a:pt x="16115" y="16845"/>
                          <a:pt x="14791" y="15362"/>
                        </a:cubicBezTo>
                        <a:lnTo>
                          <a:pt x="14791" y="15362"/>
                        </a:lnTo>
                        <a:cubicBezTo>
                          <a:pt x="15007" y="15377"/>
                          <a:pt x="15222" y="15385"/>
                          <a:pt x="15431" y="15385"/>
                        </a:cubicBezTo>
                        <a:cubicBezTo>
                          <a:pt x="16153" y="15385"/>
                          <a:pt x="16814" y="15298"/>
                          <a:pt x="17256" y="15156"/>
                        </a:cubicBezTo>
                        <a:cubicBezTo>
                          <a:pt x="16298" y="14974"/>
                          <a:pt x="15293" y="13924"/>
                          <a:pt x="15293" y="13924"/>
                        </a:cubicBezTo>
                        <a:lnTo>
                          <a:pt x="15293" y="13924"/>
                        </a:lnTo>
                        <a:cubicBezTo>
                          <a:pt x="15293" y="13924"/>
                          <a:pt x="16076" y="14089"/>
                          <a:pt x="16941" y="14089"/>
                        </a:cubicBezTo>
                        <a:cubicBezTo>
                          <a:pt x="17618" y="14089"/>
                          <a:pt x="18345" y="13988"/>
                          <a:pt x="18786" y="13627"/>
                        </a:cubicBezTo>
                        <a:cubicBezTo>
                          <a:pt x="16708" y="13422"/>
                          <a:pt x="15248" y="12166"/>
                          <a:pt x="14198" y="10637"/>
                        </a:cubicBezTo>
                        <a:lnTo>
                          <a:pt x="14198" y="10637"/>
                        </a:lnTo>
                        <a:cubicBezTo>
                          <a:pt x="14399" y="10655"/>
                          <a:pt x="14601" y="10664"/>
                          <a:pt x="14797" y="10664"/>
                        </a:cubicBezTo>
                        <a:cubicBezTo>
                          <a:pt x="15333" y="10664"/>
                          <a:pt x="15826" y="10600"/>
                          <a:pt x="16161" y="10500"/>
                        </a:cubicBezTo>
                        <a:cubicBezTo>
                          <a:pt x="15453" y="10363"/>
                          <a:pt x="14723" y="9587"/>
                          <a:pt x="14723" y="9587"/>
                        </a:cubicBezTo>
                        <a:lnTo>
                          <a:pt x="14723" y="9587"/>
                        </a:lnTo>
                        <a:cubicBezTo>
                          <a:pt x="14723" y="9587"/>
                          <a:pt x="15290" y="9708"/>
                          <a:pt x="15923" y="9708"/>
                        </a:cubicBezTo>
                        <a:cubicBezTo>
                          <a:pt x="16425" y="9708"/>
                          <a:pt x="16968" y="9632"/>
                          <a:pt x="17302" y="9359"/>
                        </a:cubicBezTo>
                        <a:cubicBezTo>
                          <a:pt x="15636" y="9199"/>
                          <a:pt x="14494" y="8126"/>
                          <a:pt x="13695" y="6871"/>
                        </a:cubicBezTo>
                        <a:lnTo>
                          <a:pt x="13695" y="6871"/>
                        </a:lnTo>
                        <a:cubicBezTo>
                          <a:pt x="14069" y="6946"/>
                          <a:pt x="14458" y="6978"/>
                          <a:pt x="14825" y="6978"/>
                        </a:cubicBezTo>
                        <a:cubicBezTo>
                          <a:pt x="15354" y="6978"/>
                          <a:pt x="15837" y="6910"/>
                          <a:pt x="16161" y="6802"/>
                        </a:cubicBezTo>
                        <a:cubicBezTo>
                          <a:pt x="15453" y="6665"/>
                          <a:pt x="14723" y="5889"/>
                          <a:pt x="14723" y="5889"/>
                        </a:cubicBezTo>
                        <a:lnTo>
                          <a:pt x="14723" y="5889"/>
                        </a:lnTo>
                        <a:cubicBezTo>
                          <a:pt x="14723" y="5889"/>
                          <a:pt x="15309" y="6014"/>
                          <a:pt x="15954" y="6014"/>
                        </a:cubicBezTo>
                        <a:cubicBezTo>
                          <a:pt x="16448" y="6014"/>
                          <a:pt x="16975" y="5941"/>
                          <a:pt x="17302"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2054388" y="3191220"/>
                    <a:ext cx="579200" cy="773575"/>
                  </a:xfrm>
                  <a:custGeom>
                    <a:avLst/>
                    <a:gdLst/>
                    <a:ahLst/>
                    <a:cxnLst/>
                    <a:rect l="l" t="t" r="r" b="b"/>
                    <a:pathLst>
                      <a:path w="23168" h="30943" extrusionOk="0">
                        <a:moveTo>
                          <a:pt x="12371" y="0"/>
                        </a:moveTo>
                        <a:cubicBezTo>
                          <a:pt x="11550" y="3607"/>
                          <a:pt x="7236" y="5684"/>
                          <a:pt x="7236" y="5684"/>
                        </a:cubicBezTo>
                        <a:cubicBezTo>
                          <a:pt x="7604" y="5896"/>
                          <a:pt x="7956" y="6021"/>
                          <a:pt x="8356" y="6021"/>
                        </a:cubicBezTo>
                        <a:cubicBezTo>
                          <a:pt x="8773" y="6021"/>
                          <a:pt x="9243" y="5885"/>
                          <a:pt x="9838" y="5570"/>
                        </a:cubicBezTo>
                        <a:lnTo>
                          <a:pt x="9838" y="5570"/>
                        </a:lnTo>
                        <a:cubicBezTo>
                          <a:pt x="9085" y="6506"/>
                          <a:pt x="8194" y="6848"/>
                          <a:pt x="8194" y="6848"/>
                        </a:cubicBezTo>
                        <a:cubicBezTo>
                          <a:pt x="8194" y="6848"/>
                          <a:pt x="8654" y="6937"/>
                          <a:pt x="9277" y="6937"/>
                        </a:cubicBezTo>
                        <a:cubicBezTo>
                          <a:pt x="9701" y="6937"/>
                          <a:pt x="10201" y="6895"/>
                          <a:pt x="10682" y="6757"/>
                        </a:cubicBezTo>
                        <a:lnTo>
                          <a:pt x="10682" y="6757"/>
                        </a:lnTo>
                        <a:cubicBezTo>
                          <a:pt x="9176" y="8446"/>
                          <a:pt x="7236" y="9359"/>
                          <a:pt x="7236" y="9359"/>
                        </a:cubicBezTo>
                        <a:cubicBezTo>
                          <a:pt x="7608" y="9585"/>
                          <a:pt x="7964" y="9715"/>
                          <a:pt x="8370" y="9715"/>
                        </a:cubicBezTo>
                        <a:cubicBezTo>
                          <a:pt x="8784" y="9715"/>
                          <a:pt x="9250" y="9579"/>
                          <a:pt x="9838" y="9267"/>
                        </a:cubicBezTo>
                        <a:lnTo>
                          <a:pt x="9838" y="9267"/>
                        </a:lnTo>
                        <a:cubicBezTo>
                          <a:pt x="9085" y="10180"/>
                          <a:pt x="8194" y="10523"/>
                          <a:pt x="8194" y="10523"/>
                        </a:cubicBezTo>
                        <a:cubicBezTo>
                          <a:pt x="8194" y="10523"/>
                          <a:pt x="8674" y="10637"/>
                          <a:pt x="9358" y="10637"/>
                        </a:cubicBezTo>
                        <a:cubicBezTo>
                          <a:pt x="7396" y="12577"/>
                          <a:pt x="5204" y="13627"/>
                          <a:pt x="5204" y="13627"/>
                        </a:cubicBezTo>
                        <a:cubicBezTo>
                          <a:pt x="5699" y="13919"/>
                          <a:pt x="6176" y="14095"/>
                          <a:pt x="6722" y="14095"/>
                        </a:cubicBezTo>
                        <a:cubicBezTo>
                          <a:pt x="7285" y="14095"/>
                          <a:pt x="7920" y="13908"/>
                          <a:pt x="8719" y="13467"/>
                        </a:cubicBezTo>
                        <a:lnTo>
                          <a:pt x="8719" y="13467"/>
                        </a:lnTo>
                        <a:cubicBezTo>
                          <a:pt x="7692" y="14745"/>
                          <a:pt x="6483" y="15202"/>
                          <a:pt x="6483" y="15202"/>
                        </a:cubicBezTo>
                        <a:cubicBezTo>
                          <a:pt x="6483" y="15202"/>
                          <a:pt x="7131" y="15337"/>
                          <a:pt x="8001" y="15337"/>
                        </a:cubicBezTo>
                        <a:cubicBezTo>
                          <a:pt x="8263" y="15337"/>
                          <a:pt x="8544" y="15325"/>
                          <a:pt x="8834" y="15293"/>
                        </a:cubicBezTo>
                        <a:lnTo>
                          <a:pt x="8834" y="15293"/>
                        </a:lnTo>
                        <a:cubicBezTo>
                          <a:pt x="6346" y="17233"/>
                          <a:pt x="3470" y="18283"/>
                          <a:pt x="3470" y="18283"/>
                        </a:cubicBezTo>
                        <a:cubicBezTo>
                          <a:pt x="4115" y="18566"/>
                          <a:pt x="4726" y="18737"/>
                          <a:pt x="5421" y="18737"/>
                        </a:cubicBezTo>
                        <a:cubicBezTo>
                          <a:pt x="6127" y="18737"/>
                          <a:pt x="6919" y="18561"/>
                          <a:pt x="7921" y="18146"/>
                        </a:cubicBezTo>
                        <a:lnTo>
                          <a:pt x="7921" y="18146"/>
                        </a:lnTo>
                        <a:cubicBezTo>
                          <a:pt x="8012" y="19037"/>
                          <a:pt x="7236" y="19630"/>
                          <a:pt x="7236" y="19630"/>
                        </a:cubicBezTo>
                        <a:cubicBezTo>
                          <a:pt x="7236" y="19630"/>
                          <a:pt x="7791" y="19835"/>
                          <a:pt x="8597" y="19835"/>
                        </a:cubicBezTo>
                        <a:cubicBezTo>
                          <a:pt x="8799" y="19835"/>
                          <a:pt x="9016" y="19822"/>
                          <a:pt x="9244" y="19790"/>
                        </a:cubicBezTo>
                        <a:lnTo>
                          <a:pt x="9244" y="19790"/>
                        </a:lnTo>
                        <a:cubicBezTo>
                          <a:pt x="9223" y="19811"/>
                          <a:pt x="7306" y="21035"/>
                          <a:pt x="6498" y="21035"/>
                        </a:cubicBezTo>
                        <a:cubicBezTo>
                          <a:pt x="6451" y="21035"/>
                          <a:pt x="6407" y="21031"/>
                          <a:pt x="6368" y="21022"/>
                        </a:cubicBezTo>
                        <a:lnTo>
                          <a:pt x="6368" y="21022"/>
                        </a:lnTo>
                        <a:cubicBezTo>
                          <a:pt x="6505" y="21182"/>
                          <a:pt x="6779" y="21274"/>
                          <a:pt x="7076" y="21319"/>
                        </a:cubicBezTo>
                        <a:cubicBezTo>
                          <a:pt x="5159" y="22483"/>
                          <a:pt x="3470" y="23100"/>
                          <a:pt x="3470" y="23100"/>
                        </a:cubicBezTo>
                        <a:cubicBezTo>
                          <a:pt x="4110" y="23391"/>
                          <a:pt x="4716" y="23562"/>
                          <a:pt x="5404" y="23562"/>
                        </a:cubicBezTo>
                        <a:cubicBezTo>
                          <a:pt x="6115" y="23562"/>
                          <a:pt x="6912" y="23380"/>
                          <a:pt x="7921" y="22963"/>
                        </a:cubicBezTo>
                        <a:lnTo>
                          <a:pt x="7921" y="22963"/>
                        </a:lnTo>
                        <a:cubicBezTo>
                          <a:pt x="6619" y="24172"/>
                          <a:pt x="5090" y="24629"/>
                          <a:pt x="5090" y="24629"/>
                        </a:cubicBezTo>
                        <a:cubicBezTo>
                          <a:pt x="5090" y="24629"/>
                          <a:pt x="5810" y="24746"/>
                          <a:pt x="6818" y="24746"/>
                        </a:cubicBezTo>
                        <a:cubicBezTo>
                          <a:pt x="6902" y="24746"/>
                          <a:pt x="6988" y="24745"/>
                          <a:pt x="7076" y="24743"/>
                        </a:cubicBezTo>
                        <a:lnTo>
                          <a:pt x="7076" y="24743"/>
                        </a:lnTo>
                        <a:cubicBezTo>
                          <a:pt x="7007" y="24789"/>
                          <a:pt x="6939" y="24857"/>
                          <a:pt x="6871" y="24903"/>
                        </a:cubicBezTo>
                        <a:cubicBezTo>
                          <a:pt x="6026" y="25222"/>
                          <a:pt x="4816" y="25610"/>
                          <a:pt x="3652" y="25793"/>
                        </a:cubicBezTo>
                        <a:cubicBezTo>
                          <a:pt x="3880" y="25907"/>
                          <a:pt x="4405" y="26067"/>
                          <a:pt x="5067" y="26135"/>
                        </a:cubicBezTo>
                        <a:cubicBezTo>
                          <a:pt x="2397" y="27779"/>
                          <a:pt x="0" y="28646"/>
                          <a:pt x="0" y="28646"/>
                        </a:cubicBezTo>
                        <a:cubicBezTo>
                          <a:pt x="857" y="29041"/>
                          <a:pt x="1675" y="29274"/>
                          <a:pt x="2608" y="29274"/>
                        </a:cubicBezTo>
                        <a:cubicBezTo>
                          <a:pt x="3564" y="29274"/>
                          <a:pt x="4640" y="29029"/>
                          <a:pt x="6003" y="28463"/>
                        </a:cubicBezTo>
                        <a:lnTo>
                          <a:pt x="6003" y="28463"/>
                        </a:lnTo>
                        <a:cubicBezTo>
                          <a:pt x="4246" y="30107"/>
                          <a:pt x="2169" y="30700"/>
                          <a:pt x="2169" y="30700"/>
                        </a:cubicBezTo>
                        <a:cubicBezTo>
                          <a:pt x="2169" y="30700"/>
                          <a:pt x="3284" y="30880"/>
                          <a:pt x="4780" y="30880"/>
                        </a:cubicBezTo>
                        <a:cubicBezTo>
                          <a:pt x="6820" y="30880"/>
                          <a:pt x="9568" y="30546"/>
                          <a:pt x="11162" y="28966"/>
                        </a:cubicBezTo>
                        <a:cubicBezTo>
                          <a:pt x="11968" y="30439"/>
                          <a:pt x="14976" y="30943"/>
                          <a:pt x="17523" y="30943"/>
                        </a:cubicBezTo>
                        <a:cubicBezTo>
                          <a:pt x="18726" y="30943"/>
                          <a:pt x="19826" y="30830"/>
                          <a:pt x="20543" y="30655"/>
                        </a:cubicBezTo>
                        <a:cubicBezTo>
                          <a:pt x="18922" y="30426"/>
                          <a:pt x="17233" y="29057"/>
                          <a:pt x="17233" y="29057"/>
                        </a:cubicBezTo>
                        <a:lnTo>
                          <a:pt x="17233" y="29057"/>
                        </a:lnTo>
                        <a:cubicBezTo>
                          <a:pt x="17233" y="29057"/>
                          <a:pt x="18530" y="29268"/>
                          <a:pt x="19979" y="29268"/>
                        </a:cubicBezTo>
                        <a:cubicBezTo>
                          <a:pt x="21139" y="29268"/>
                          <a:pt x="22397" y="29133"/>
                          <a:pt x="23168" y="28646"/>
                        </a:cubicBezTo>
                        <a:cubicBezTo>
                          <a:pt x="21136" y="28486"/>
                          <a:pt x="19447" y="27893"/>
                          <a:pt x="18032" y="27025"/>
                        </a:cubicBezTo>
                        <a:cubicBezTo>
                          <a:pt x="18877" y="26957"/>
                          <a:pt x="19516" y="26637"/>
                          <a:pt x="19858" y="26478"/>
                        </a:cubicBezTo>
                        <a:cubicBezTo>
                          <a:pt x="18534" y="26478"/>
                          <a:pt x="15430" y="24857"/>
                          <a:pt x="15430" y="24857"/>
                        </a:cubicBezTo>
                        <a:cubicBezTo>
                          <a:pt x="15407" y="24811"/>
                          <a:pt x="15362" y="24789"/>
                          <a:pt x="15339" y="24743"/>
                        </a:cubicBezTo>
                        <a:lnTo>
                          <a:pt x="15339" y="24743"/>
                        </a:lnTo>
                        <a:cubicBezTo>
                          <a:pt x="15719" y="24777"/>
                          <a:pt x="16103" y="24793"/>
                          <a:pt x="16475" y="24793"/>
                        </a:cubicBezTo>
                        <a:cubicBezTo>
                          <a:pt x="17352" y="24793"/>
                          <a:pt x="18158" y="24705"/>
                          <a:pt x="18671" y="24560"/>
                        </a:cubicBezTo>
                        <a:cubicBezTo>
                          <a:pt x="17484" y="24401"/>
                          <a:pt x="16229" y="23396"/>
                          <a:pt x="16229" y="23396"/>
                        </a:cubicBezTo>
                        <a:lnTo>
                          <a:pt x="16229" y="23396"/>
                        </a:lnTo>
                        <a:cubicBezTo>
                          <a:pt x="16229" y="23396"/>
                          <a:pt x="17192" y="23552"/>
                          <a:pt x="18270" y="23552"/>
                        </a:cubicBezTo>
                        <a:cubicBezTo>
                          <a:pt x="19127" y="23552"/>
                          <a:pt x="20058" y="23453"/>
                          <a:pt x="20634" y="23100"/>
                        </a:cubicBezTo>
                        <a:cubicBezTo>
                          <a:pt x="19128" y="22985"/>
                          <a:pt x="17895" y="22552"/>
                          <a:pt x="16845" y="21913"/>
                        </a:cubicBezTo>
                        <a:cubicBezTo>
                          <a:pt x="17325" y="21798"/>
                          <a:pt x="17690" y="21616"/>
                          <a:pt x="17690" y="21365"/>
                        </a:cubicBezTo>
                        <a:cubicBezTo>
                          <a:pt x="15750" y="21117"/>
                          <a:pt x="14456" y="19754"/>
                          <a:pt x="14360" y="19634"/>
                        </a:cubicBezTo>
                        <a:lnTo>
                          <a:pt x="14360" y="19634"/>
                        </a:lnTo>
                        <a:cubicBezTo>
                          <a:pt x="14636" y="19673"/>
                          <a:pt x="14909" y="19692"/>
                          <a:pt x="15180" y="19692"/>
                        </a:cubicBezTo>
                        <a:cubicBezTo>
                          <a:pt x="15663" y="19692"/>
                          <a:pt x="16140" y="19632"/>
                          <a:pt x="16617" y="19516"/>
                        </a:cubicBezTo>
                        <a:cubicBezTo>
                          <a:pt x="15430" y="19333"/>
                          <a:pt x="15110" y="18192"/>
                          <a:pt x="15110" y="18192"/>
                        </a:cubicBezTo>
                        <a:lnTo>
                          <a:pt x="15110" y="18192"/>
                        </a:lnTo>
                        <a:cubicBezTo>
                          <a:pt x="15111" y="18192"/>
                          <a:pt x="17123" y="18616"/>
                          <a:pt x="18797" y="18616"/>
                        </a:cubicBezTo>
                        <a:cubicBezTo>
                          <a:pt x="19548" y="18616"/>
                          <a:pt x="20231" y="18531"/>
                          <a:pt x="20634" y="18283"/>
                        </a:cubicBezTo>
                        <a:cubicBezTo>
                          <a:pt x="17986" y="18078"/>
                          <a:pt x="16115" y="16845"/>
                          <a:pt x="14791" y="15362"/>
                        </a:cubicBezTo>
                        <a:lnTo>
                          <a:pt x="14791" y="15362"/>
                        </a:lnTo>
                        <a:cubicBezTo>
                          <a:pt x="15007" y="15377"/>
                          <a:pt x="15223" y="15385"/>
                          <a:pt x="15434" y="15385"/>
                        </a:cubicBezTo>
                        <a:cubicBezTo>
                          <a:pt x="16160" y="15385"/>
                          <a:pt x="16832" y="15298"/>
                          <a:pt x="17256" y="15156"/>
                        </a:cubicBezTo>
                        <a:cubicBezTo>
                          <a:pt x="16320" y="14974"/>
                          <a:pt x="15316" y="13924"/>
                          <a:pt x="15316" y="13924"/>
                        </a:cubicBezTo>
                        <a:lnTo>
                          <a:pt x="15316" y="13924"/>
                        </a:lnTo>
                        <a:cubicBezTo>
                          <a:pt x="15316" y="13924"/>
                          <a:pt x="16092" y="14089"/>
                          <a:pt x="16954" y="14089"/>
                        </a:cubicBezTo>
                        <a:cubicBezTo>
                          <a:pt x="17629" y="14089"/>
                          <a:pt x="18357" y="13988"/>
                          <a:pt x="18808" y="13627"/>
                        </a:cubicBezTo>
                        <a:cubicBezTo>
                          <a:pt x="16731" y="13422"/>
                          <a:pt x="15247" y="12166"/>
                          <a:pt x="14197" y="10637"/>
                        </a:cubicBezTo>
                        <a:lnTo>
                          <a:pt x="14197" y="10637"/>
                        </a:lnTo>
                        <a:cubicBezTo>
                          <a:pt x="14399" y="10655"/>
                          <a:pt x="14603" y="10664"/>
                          <a:pt x="14801" y="10664"/>
                        </a:cubicBezTo>
                        <a:cubicBezTo>
                          <a:pt x="15342" y="10664"/>
                          <a:pt x="15843" y="10600"/>
                          <a:pt x="16160" y="10500"/>
                        </a:cubicBezTo>
                        <a:cubicBezTo>
                          <a:pt x="15453" y="10363"/>
                          <a:pt x="14723" y="9587"/>
                          <a:pt x="14722" y="9587"/>
                        </a:cubicBezTo>
                        <a:lnTo>
                          <a:pt x="14722" y="9587"/>
                        </a:lnTo>
                        <a:cubicBezTo>
                          <a:pt x="14723" y="9587"/>
                          <a:pt x="15290" y="9708"/>
                          <a:pt x="15922" y="9708"/>
                        </a:cubicBezTo>
                        <a:cubicBezTo>
                          <a:pt x="16425" y="9708"/>
                          <a:pt x="16968" y="9632"/>
                          <a:pt x="17302" y="9359"/>
                        </a:cubicBezTo>
                        <a:cubicBezTo>
                          <a:pt x="15635" y="9199"/>
                          <a:pt x="14494" y="8126"/>
                          <a:pt x="13718" y="6871"/>
                        </a:cubicBezTo>
                        <a:lnTo>
                          <a:pt x="13718" y="6871"/>
                        </a:lnTo>
                        <a:cubicBezTo>
                          <a:pt x="14083" y="6946"/>
                          <a:pt x="14470" y="6978"/>
                          <a:pt x="14836" y="6978"/>
                        </a:cubicBezTo>
                        <a:cubicBezTo>
                          <a:pt x="15365" y="6978"/>
                          <a:pt x="15850" y="6910"/>
                          <a:pt x="16160" y="6802"/>
                        </a:cubicBezTo>
                        <a:cubicBezTo>
                          <a:pt x="15453" y="6665"/>
                          <a:pt x="14723" y="5889"/>
                          <a:pt x="14722" y="5889"/>
                        </a:cubicBezTo>
                        <a:lnTo>
                          <a:pt x="14722" y="5889"/>
                        </a:lnTo>
                        <a:cubicBezTo>
                          <a:pt x="14723" y="5889"/>
                          <a:pt x="15309" y="6014"/>
                          <a:pt x="15954" y="6014"/>
                        </a:cubicBezTo>
                        <a:cubicBezTo>
                          <a:pt x="16447" y="6014"/>
                          <a:pt x="16975" y="5941"/>
                          <a:pt x="17302" y="5684"/>
                        </a:cubicBezTo>
                        <a:cubicBezTo>
                          <a:pt x="14266" y="5364"/>
                          <a:pt x="12988" y="2123"/>
                          <a:pt x="12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2590625" y="3279525"/>
                    <a:ext cx="579225" cy="773400"/>
                  </a:xfrm>
                  <a:custGeom>
                    <a:avLst/>
                    <a:gdLst/>
                    <a:ahLst/>
                    <a:cxnLst/>
                    <a:rect l="l" t="t" r="r" b="b"/>
                    <a:pathLst>
                      <a:path w="23169" h="30936" extrusionOk="0">
                        <a:moveTo>
                          <a:pt x="12349" y="0"/>
                        </a:moveTo>
                        <a:cubicBezTo>
                          <a:pt x="11550" y="3606"/>
                          <a:pt x="7236" y="5661"/>
                          <a:pt x="7236" y="5661"/>
                        </a:cubicBezTo>
                        <a:cubicBezTo>
                          <a:pt x="7609" y="5886"/>
                          <a:pt x="7965" y="6017"/>
                          <a:pt x="8370" y="6017"/>
                        </a:cubicBezTo>
                        <a:cubicBezTo>
                          <a:pt x="8784" y="6017"/>
                          <a:pt x="9250" y="5881"/>
                          <a:pt x="9838" y="5569"/>
                        </a:cubicBezTo>
                        <a:lnTo>
                          <a:pt x="9838" y="5569"/>
                        </a:lnTo>
                        <a:cubicBezTo>
                          <a:pt x="9085" y="6482"/>
                          <a:pt x="8172" y="6825"/>
                          <a:pt x="8172" y="6825"/>
                        </a:cubicBezTo>
                        <a:cubicBezTo>
                          <a:pt x="8172" y="6825"/>
                          <a:pt x="8665" y="6928"/>
                          <a:pt x="9326" y="6928"/>
                        </a:cubicBezTo>
                        <a:cubicBezTo>
                          <a:pt x="9739" y="6928"/>
                          <a:pt x="10218" y="6888"/>
                          <a:pt x="10683" y="6756"/>
                        </a:cubicBezTo>
                        <a:lnTo>
                          <a:pt x="10683" y="6756"/>
                        </a:lnTo>
                        <a:cubicBezTo>
                          <a:pt x="9154" y="8445"/>
                          <a:pt x="7236" y="9358"/>
                          <a:pt x="7236" y="9358"/>
                        </a:cubicBezTo>
                        <a:cubicBezTo>
                          <a:pt x="7609" y="9584"/>
                          <a:pt x="7965" y="9715"/>
                          <a:pt x="8370" y="9715"/>
                        </a:cubicBezTo>
                        <a:cubicBezTo>
                          <a:pt x="8784" y="9715"/>
                          <a:pt x="9250" y="9578"/>
                          <a:pt x="9838" y="9267"/>
                        </a:cubicBezTo>
                        <a:lnTo>
                          <a:pt x="9838" y="9267"/>
                        </a:lnTo>
                        <a:cubicBezTo>
                          <a:pt x="9085" y="10180"/>
                          <a:pt x="8172" y="10522"/>
                          <a:pt x="8172" y="10522"/>
                        </a:cubicBezTo>
                        <a:cubicBezTo>
                          <a:pt x="8172" y="10522"/>
                          <a:pt x="8674" y="10637"/>
                          <a:pt x="9336" y="10637"/>
                        </a:cubicBezTo>
                        <a:cubicBezTo>
                          <a:pt x="7396" y="12577"/>
                          <a:pt x="5182" y="13627"/>
                          <a:pt x="5182" y="13627"/>
                        </a:cubicBezTo>
                        <a:cubicBezTo>
                          <a:pt x="5688" y="13919"/>
                          <a:pt x="6171" y="14095"/>
                          <a:pt x="6717" y="14095"/>
                        </a:cubicBezTo>
                        <a:cubicBezTo>
                          <a:pt x="7280" y="14095"/>
                          <a:pt x="7909" y="13907"/>
                          <a:pt x="8697" y="13467"/>
                        </a:cubicBezTo>
                        <a:lnTo>
                          <a:pt x="8697" y="13467"/>
                        </a:lnTo>
                        <a:cubicBezTo>
                          <a:pt x="7693" y="14722"/>
                          <a:pt x="6460" y="15202"/>
                          <a:pt x="6460" y="15202"/>
                        </a:cubicBezTo>
                        <a:cubicBezTo>
                          <a:pt x="6460" y="15202"/>
                          <a:pt x="7122" y="15337"/>
                          <a:pt x="7999" y="15337"/>
                        </a:cubicBezTo>
                        <a:cubicBezTo>
                          <a:pt x="8262" y="15337"/>
                          <a:pt x="8544" y="15325"/>
                          <a:pt x="8834" y="15293"/>
                        </a:cubicBezTo>
                        <a:lnTo>
                          <a:pt x="8834" y="15293"/>
                        </a:lnTo>
                        <a:cubicBezTo>
                          <a:pt x="6346" y="17233"/>
                          <a:pt x="3470" y="18283"/>
                          <a:pt x="3470" y="18283"/>
                        </a:cubicBezTo>
                        <a:cubicBezTo>
                          <a:pt x="4099" y="18564"/>
                          <a:pt x="4700" y="18734"/>
                          <a:pt x="5385" y="18734"/>
                        </a:cubicBezTo>
                        <a:cubicBezTo>
                          <a:pt x="6093" y="18734"/>
                          <a:pt x="6889" y="18552"/>
                          <a:pt x="7898" y="18123"/>
                        </a:cubicBezTo>
                        <a:lnTo>
                          <a:pt x="7898" y="18123"/>
                        </a:lnTo>
                        <a:cubicBezTo>
                          <a:pt x="8012" y="19013"/>
                          <a:pt x="7236" y="19630"/>
                          <a:pt x="7236" y="19630"/>
                        </a:cubicBezTo>
                        <a:cubicBezTo>
                          <a:pt x="7236" y="19630"/>
                          <a:pt x="7792" y="19834"/>
                          <a:pt x="8586" y="19834"/>
                        </a:cubicBezTo>
                        <a:cubicBezTo>
                          <a:pt x="8785" y="19834"/>
                          <a:pt x="8998" y="19821"/>
                          <a:pt x="9222" y="19790"/>
                        </a:cubicBezTo>
                        <a:lnTo>
                          <a:pt x="9222" y="19790"/>
                        </a:lnTo>
                        <a:cubicBezTo>
                          <a:pt x="9189" y="19797"/>
                          <a:pt x="7298" y="21035"/>
                          <a:pt x="6477" y="21035"/>
                        </a:cubicBezTo>
                        <a:cubicBezTo>
                          <a:pt x="6430" y="21035"/>
                          <a:pt x="6386" y="21031"/>
                          <a:pt x="6346" y="21022"/>
                        </a:cubicBezTo>
                        <a:lnTo>
                          <a:pt x="6346" y="21022"/>
                        </a:lnTo>
                        <a:cubicBezTo>
                          <a:pt x="6506" y="21182"/>
                          <a:pt x="6780" y="21273"/>
                          <a:pt x="7054" y="21319"/>
                        </a:cubicBezTo>
                        <a:cubicBezTo>
                          <a:pt x="5159" y="22483"/>
                          <a:pt x="3470" y="23099"/>
                          <a:pt x="3470" y="23099"/>
                        </a:cubicBezTo>
                        <a:cubicBezTo>
                          <a:pt x="4104" y="23382"/>
                          <a:pt x="4710" y="23553"/>
                          <a:pt x="5402" y="23553"/>
                        </a:cubicBezTo>
                        <a:cubicBezTo>
                          <a:pt x="6105" y="23553"/>
                          <a:pt x="6897" y="23376"/>
                          <a:pt x="7898" y="22962"/>
                        </a:cubicBezTo>
                        <a:lnTo>
                          <a:pt x="7898" y="22962"/>
                        </a:lnTo>
                        <a:cubicBezTo>
                          <a:pt x="6620" y="24172"/>
                          <a:pt x="5068" y="24606"/>
                          <a:pt x="5068" y="24606"/>
                        </a:cubicBezTo>
                        <a:cubicBezTo>
                          <a:pt x="5068" y="24606"/>
                          <a:pt x="5935" y="24743"/>
                          <a:pt x="7054" y="24743"/>
                        </a:cubicBezTo>
                        <a:cubicBezTo>
                          <a:pt x="7008" y="24788"/>
                          <a:pt x="6940" y="24834"/>
                          <a:pt x="6871" y="24880"/>
                        </a:cubicBezTo>
                        <a:cubicBezTo>
                          <a:pt x="6027" y="25199"/>
                          <a:pt x="4817" y="25610"/>
                          <a:pt x="3653" y="25793"/>
                        </a:cubicBezTo>
                        <a:cubicBezTo>
                          <a:pt x="3881" y="25907"/>
                          <a:pt x="4406" y="26044"/>
                          <a:pt x="5068" y="26112"/>
                        </a:cubicBezTo>
                        <a:cubicBezTo>
                          <a:pt x="2397"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5" y="30880"/>
                          <a:pt x="4779" y="30880"/>
                        </a:cubicBezTo>
                        <a:cubicBezTo>
                          <a:pt x="6817" y="30880"/>
                          <a:pt x="9559" y="30545"/>
                          <a:pt x="11140" y="28965"/>
                        </a:cubicBezTo>
                        <a:cubicBezTo>
                          <a:pt x="11956" y="30428"/>
                          <a:pt x="14932" y="30935"/>
                          <a:pt x="17463" y="30935"/>
                        </a:cubicBezTo>
                        <a:cubicBezTo>
                          <a:pt x="18683" y="30935"/>
                          <a:pt x="19800" y="30817"/>
                          <a:pt x="20521" y="30632"/>
                        </a:cubicBezTo>
                        <a:cubicBezTo>
                          <a:pt x="18923" y="30403"/>
                          <a:pt x="17211" y="29034"/>
                          <a:pt x="17211" y="29034"/>
                        </a:cubicBezTo>
                        <a:lnTo>
                          <a:pt x="17211" y="29034"/>
                        </a:lnTo>
                        <a:cubicBezTo>
                          <a:pt x="17211" y="29034"/>
                          <a:pt x="18553" y="29259"/>
                          <a:pt x="20034" y="29259"/>
                        </a:cubicBezTo>
                        <a:cubicBezTo>
                          <a:pt x="21181" y="29259"/>
                          <a:pt x="22412" y="29124"/>
                          <a:pt x="23168" y="28646"/>
                        </a:cubicBezTo>
                        <a:cubicBezTo>
                          <a:pt x="21137" y="28486"/>
                          <a:pt x="19425" y="27892"/>
                          <a:pt x="18010" y="27025"/>
                        </a:cubicBezTo>
                        <a:cubicBezTo>
                          <a:pt x="18854" y="26957"/>
                          <a:pt x="19516" y="26637"/>
                          <a:pt x="19836" y="26454"/>
                        </a:cubicBezTo>
                        <a:cubicBezTo>
                          <a:pt x="18535" y="26454"/>
                          <a:pt x="15431" y="24857"/>
                          <a:pt x="15431" y="24857"/>
                        </a:cubicBezTo>
                        <a:cubicBezTo>
                          <a:pt x="15385" y="24811"/>
                          <a:pt x="15362" y="24788"/>
                          <a:pt x="15339" y="24743"/>
                        </a:cubicBezTo>
                        <a:lnTo>
                          <a:pt x="15339" y="24743"/>
                        </a:lnTo>
                        <a:cubicBezTo>
                          <a:pt x="15720" y="24777"/>
                          <a:pt x="16102" y="24792"/>
                          <a:pt x="16471" y="24792"/>
                        </a:cubicBezTo>
                        <a:cubicBezTo>
                          <a:pt x="17343" y="24792"/>
                          <a:pt x="18143" y="24704"/>
                          <a:pt x="18672" y="24560"/>
                        </a:cubicBezTo>
                        <a:cubicBezTo>
                          <a:pt x="17485" y="24400"/>
                          <a:pt x="16207" y="23396"/>
                          <a:pt x="16207" y="23396"/>
                        </a:cubicBezTo>
                        <a:lnTo>
                          <a:pt x="16207" y="23396"/>
                        </a:lnTo>
                        <a:cubicBezTo>
                          <a:pt x="16207" y="23396"/>
                          <a:pt x="17177" y="23552"/>
                          <a:pt x="18257" y="23552"/>
                        </a:cubicBezTo>
                        <a:cubicBezTo>
                          <a:pt x="19117" y="23552"/>
                          <a:pt x="20046" y="23453"/>
                          <a:pt x="20612" y="23099"/>
                        </a:cubicBezTo>
                        <a:cubicBezTo>
                          <a:pt x="19128" y="22985"/>
                          <a:pt x="17873" y="22529"/>
                          <a:pt x="16846" y="21912"/>
                        </a:cubicBezTo>
                        <a:cubicBezTo>
                          <a:pt x="17325" y="21798"/>
                          <a:pt x="17690" y="21593"/>
                          <a:pt x="17690" y="21364"/>
                        </a:cubicBezTo>
                        <a:cubicBezTo>
                          <a:pt x="15705" y="21113"/>
                          <a:pt x="14404" y="19721"/>
                          <a:pt x="14335" y="19630"/>
                        </a:cubicBezTo>
                        <a:lnTo>
                          <a:pt x="14335" y="19630"/>
                        </a:lnTo>
                        <a:cubicBezTo>
                          <a:pt x="14611" y="19672"/>
                          <a:pt x="14891" y="19692"/>
                          <a:pt x="15171" y="19692"/>
                        </a:cubicBezTo>
                        <a:cubicBezTo>
                          <a:pt x="15654" y="19692"/>
                          <a:pt x="16141" y="19631"/>
                          <a:pt x="16618" y="19516"/>
                        </a:cubicBezTo>
                        <a:cubicBezTo>
                          <a:pt x="15431" y="19333"/>
                          <a:pt x="15111" y="18192"/>
                          <a:pt x="15111" y="18192"/>
                        </a:cubicBezTo>
                        <a:lnTo>
                          <a:pt x="15111" y="18192"/>
                        </a:lnTo>
                        <a:cubicBezTo>
                          <a:pt x="15111" y="18192"/>
                          <a:pt x="17123" y="18616"/>
                          <a:pt x="18790" y="18616"/>
                        </a:cubicBezTo>
                        <a:cubicBezTo>
                          <a:pt x="19538" y="18616"/>
                          <a:pt x="20216" y="18530"/>
                          <a:pt x="20612" y="18283"/>
                        </a:cubicBezTo>
                        <a:cubicBezTo>
                          <a:pt x="17964" y="18078"/>
                          <a:pt x="16115" y="16845"/>
                          <a:pt x="14792" y="15339"/>
                        </a:cubicBezTo>
                        <a:lnTo>
                          <a:pt x="14792" y="15339"/>
                        </a:lnTo>
                        <a:cubicBezTo>
                          <a:pt x="15044" y="15363"/>
                          <a:pt x="15294" y="15374"/>
                          <a:pt x="15536" y="15374"/>
                        </a:cubicBezTo>
                        <a:cubicBezTo>
                          <a:pt x="16216" y="15374"/>
                          <a:pt x="16830" y="15285"/>
                          <a:pt x="17234" y="15133"/>
                        </a:cubicBezTo>
                        <a:cubicBezTo>
                          <a:pt x="16298" y="14973"/>
                          <a:pt x="15294" y="13923"/>
                          <a:pt x="15294" y="13923"/>
                        </a:cubicBezTo>
                        <a:lnTo>
                          <a:pt x="15294" y="13923"/>
                        </a:lnTo>
                        <a:cubicBezTo>
                          <a:pt x="15294" y="13923"/>
                          <a:pt x="16070" y="14089"/>
                          <a:pt x="16932" y="14089"/>
                        </a:cubicBezTo>
                        <a:cubicBezTo>
                          <a:pt x="17607" y="14089"/>
                          <a:pt x="18335" y="13987"/>
                          <a:pt x="18786" y="13627"/>
                        </a:cubicBezTo>
                        <a:cubicBezTo>
                          <a:pt x="16709" y="13398"/>
                          <a:pt x="15248" y="12166"/>
                          <a:pt x="14198" y="10637"/>
                        </a:cubicBezTo>
                        <a:lnTo>
                          <a:pt x="14198" y="10637"/>
                        </a:lnTo>
                        <a:cubicBezTo>
                          <a:pt x="14400" y="10655"/>
                          <a:pt x="14602" y="10663"/>
                          <a:pt x="14797" y="10663"/>
                        </a:cubicBezTo>
                        <a:cubicBezTo>
                          <a:pt x="15332" y="10663"/>
                          <a:pt x="15821" y="10600"/>
                          <a:pt x="16138" y="10500"/>
                        </a:cubicBezTo>
                        <a:cubicBezTo>
                          <a:pt x="15454" y="10363"/>
                          <a:pt x="14700" y="9587"/>
                          <a:pt x="14700" y="9587"/>
                        </a:cubicBezTo>
                        <a:lnTo>
                          <a:pt x="14700" y="9587"/>
                        </a:lnTo>
                        <a:cubicBezTo>
                          <a:pt x="14700" y="9587"/>
                          <a:pt x="15268" y="9707"/>
                          <a:pt x="15904" y="9707"/>
                        </a:cubicBezTo>
                        <a:cubicBezTo>
                          <a:pt x="16410" y="9707"/>
                          <a:pt x="16959" y="9631"/>
                          <a:pt x="17302" y="9358"/>
                        </a:cubicBezTo>
                        <a:cubicBezTo>
                          <a:pt x="15636" y="9199"/>
                          <a:pt x="14495" y="8126"/>
                          <a:pt x="13696" y="6870"/>
                        </a:cubicBezTo>
                        <a:lnTo>
                          <a:pt x="13696" y="6870"/>
                        </a:lnTo>
                        <a:cubicBezTo>
                          <a:pt x="14059" y="6934"/>
                          <a:pt x="14436" y="6961"/>
                          <a:pt x="14792" y="6961"/>
                        </a:cubicBezTo>
                        <a:cubicBezTo>
                          <a:pt x="15331" y="6961"/>
                          <a:pt x="15822" y="6898"/>
                          <a:pt x="16138" y="6802"/>
                        </a:cubicBezTo>
                        <a:cubicBezTo>
                          <a:pt x="15454" y="6665"/>
                          <a:pt x="14700" y="5889"/>
                          <a:pt x="14700" y="5889"/>
                        </a:cubicBezTo>
                        <a:lnTo>
                          <a:pt x="14700" y="5889"/>
                        </a:lnTo>
                        <a:cubicBezTo>
                          <a:pt x="14700" y="5889"/>
                          <a:pt x="15268" y="6009"/>
                          <a:pt x="15904" y="6009"/>
                        </a:cubicBezTo>
                        <a:cubicBezTo>
                          <a:pt x="16410" y="6009"/>
                          <a:pt x="16959" y="5933"/>
                          <a:pt x="17302" y="5661"/>
                        </a:cubicBezTo>
                        <a:cubicBezTo>
                          <a:pt x="14267"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4171303" y="3053184"/>
                    <a:ext cx="579200" cy="773600"/>
                  </a:xfrm>
                  <a:custGeom>
                    <a:avLst/>
                    <a:gdLst/>
                    <a:ahLst/>
                    <a:cxnLst/>
                    <a:rect l="l" t="t" r="r" b="b"/>
                    <a:pathLst>
                      <a:path w="23168" h="30944" extrusionOk="0">
                        <a:moveTo>
                          <a:pt x="12349" y="0"/>
                        </a:moveTo>
                        <a:cubicBezTo>
                          <a:pt x="11550" y="3606"/>
                          <a:pt x="7236" y="5684"/>
                          <a:pt x="7236" y="5684"/>
                        </a:cubicBezTo>
                        <a:cubicBezTo>
                          <a:pt x="7608" y="5898"/>
                          <a:pt x="7964" y="6029"/>
                          <a:pt x="8370" y="6029"/>
                        </a:cubicBezTo>
                        <a:cubicBezTo>
                          <a:pt x="8784" y="6029"/>
                          <a:pt x="9250" y="5892"/>
                          <a:pt x="9838" y="5569"/>
                        </a:cubicBezTo>
                        <a:lnTo>
                          <a:pt x="9838" y="5569"/>
                        </a:lnTo>
                        <a:cubicBezTo>
                          <a:pt x="9085" y="6505"/>
                          <a:pt x="8172" y="6848"/>
                          <a:pt x="8172" y="6848"/>
                        </a:cubicBezTo>
                        <a:cubicBezTo>
                          <a:pt x="8172" y="6848"/>
                          <a:pt x="8632" y="6936"/>
                          <a:pt x="9259" y="6936"/>
                        </a:cubicBezTo>
                        <a:cubicBezTo>
                          <a:pt x="9686" y="6936"/>
                          <a:pt x="10192" y="6895"/>
                          <a:pt x="10682" y="6756"/>
                        </a:cubicBezTo>
                        <a:lnTo>
                          <a:pt x="10682" y="6756"/>
                        </a:lnTo>
                        <a:cubicBezTo>
                          <a:pt x="9153" y="8445"/>
                          <a:pt x="7236" y="9358"/>
                          <a:pt x="7236" y="9358"/>
                        </a:cubicBezTo>
                        <a:cubicBezTo>
                          <a:pt x="7608" y="9584"/>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5" y="12577"/>
                          <a:pt x="5204" y="13627"/>
                          <a:pt x="5204" y="13627"/>
                        </a:cubicBezTo>
                        <a:cubicBezTo>
                          <a:pt x="5702" y="13921"/>
                          <a:pt x="6184" y="14098"/>
                          <a:pt x="6735" y="14098"/>
                        </a:cubicBezTo>
                        <a:cubicBezTo>
                          <a:pt x="7294" y="14098"/>
                          <a:pt x="7926" y="13915"/>
                          <a:pt x="8719" y="13490"/>
                        </a:cubicBezTo>
                        <a:lnTo>
                          <a:pt x="8719" y="13490"/>
                        </a:lnTo>
                        <a:cubicBezTo>
                          <a:pt x="7692" y="14745"/>
                          <a:pt x="6482" y="15202"/>
                          <a:pt x="6482" y="15202"/>
                        </a:cubicBezTo>
                        <a:cubicBezTo>
                          <a:pt x="6482" y="15202"/>
                          <a:pt x="7131" y="15337"/>
                          <a:pt x="8001" y="15337"/>
                        </a:cubicBezTo>
                        <a:cubicBezTo>
                          <a:pt x="8263" y="15337"/>
                          <a:pt x="8544" y="15325"/>
                          <a:pt x="8833" y="15293"/>
                        </a:cubicBezTo>
                        <a:lnTo>
                          <a:pt x="8833" y="15293"/>
                        </a:lnTo>
                        <a:cubicBezTo>
                          <a:pt x="6346" y="17233"/>
                          <a:pt x="3470" y="18283"/>
                          <a:pt x="3470" y="18283"/>
                        </a:cubicBezTo>
                        <a:cubicBezTo>
                          <a:pt x="4103" y="18566"/>
                          <a:pt x="4715" y="18737"/>
                          <a:pt x="5410" y="18737"/>
                        </a:cubicBezTo>
                        <a:cubicBezTo>
                          <a:pt x="6116" y="18737"/>
                          <a:pt x="6908" y="18560"/>
                          <a:pt x="7898" y="18146"/>
                        </a:cubicBezTo>
                        <a:lnTo>
                          <a:pt x="7898" y="18146"/>
                        </a:lnTo>
                        <a:cubicBezTo>
                          <a:pt x="8012" y="19036"/>
                          <a:pt x="7236" y="19630"/>
                          <a:pt x="7236" y="19630"/>
                        </a:cubicBezTo>
                        <a:cubicBezTo>
                          <a:pt x="7236" y="19630"/>
                          <a:pt x="7791" y="19834"/>
                          <a:pt x="8597" y="19834"/>
                        </a:cubicBezTo>
                        <a:cubicBezTo>
                          <a:pt x="8791" y="19834"/>
                          <a:pt x="8998" y="19823"/>
                          <a:pt x="9216" y="19793"/>
                        </a:cubicBezTo>
                        <a:lnTo>
                          <a:pt x="9216" y="19793"/>
                        </a:lnTo>
                        <a:cubicBezTo>
                          <a:pt x="9106" y="19871"/>
                          <a:pt x="7283" y="21035"/>
                          <a:pt x="6478" y="21035"/>
                        </a:cubicBezTo>
                        <a:cubicBezTo>
                          <a:pt x="6430" y="21035"/>
                          <a:pt x="6386" y="21031"/>
                          <a:pt x="6346" y="21022"/>
                        </a:cubicBezTo>
                        <a:lnTo>
                          <a:pt x="6346" y="21022"/>
                        </a:lnTo>
                        <a:cubicBezTo>
                          <a:pt x="6505" y="21182"/>
                          <a:pt x="6779" y="21273"/>
                          <a:pt x="7053" y="21319"/>
                        </a:cubicBezTo>
                        <a:cubicBezTo>
                          <a:pt x="5159" y="22483"/>
                          <a:pt x="3470" y="23099"/>
                          <a:pt x="3470" y="23099"/>
                        </a:cubicBezTo>
                        <a:cubicBezTo>
                          <a:pt x="4098" y="23391"/>
                          <a:pt x="4705" y="23562"/>
                          <a:pt x="5393" y="23562"/>
                        </a:cubicBezTo>
                        <a:cubicBezTo>
                          <a:pt x="6103" y="23562"/>
                          <a:pt x="6900" y="23380"/>
                          <a:pt x="7898" y="22962"/>
                        </a:cubicBezTo>
                        <a:lnTo>
                          <a:pt x="7898" y="22962"/>
                        </a:lnTo>
                        <a:cubicBezTo>
                          <a:pt x="6619" y="24172"/>
                          <a:pt x="5090" y="24629"/>
                          <a:pt x="5090" y="24629"/>
                        </a:cubicBezTo>
                        <a:cubicBezTo>
                          <a:pt x="5090" y="24629"/>
                          <a:pt x="5810" y="24745"/>
                          <a:pt x="6818" y="24745"/>
                        </a:cubicBezTo>
                        <a:cubicBezTo>
                          <a:pt x="6902" y="24745"/>
                          <a:pt x="6988" y="24744"/>
                          <a:pt x="7076" y="24743"/>
                        </a:cubicBezTo>
                        <a:lnTo>
                          <a:pt x="7076" y="24743"/>
                        </a:lnTo>
                        <a:cubicBezTo>
                          <a:pt x="7007" y="24788"/>
                          <a:pt x="6939" y="24857"/>
                          <a:pt x="6870" y="24902"/>
                        </a:cubicBezTo>
                        <a:cubicBezTo>
                          <a:pt x="6026" y="25222"/>
                          <a:pt x="4816" y="25610"/>
                          <a:pt x="3652" y="25793"/>
                        </a:cubicBezTo>
                        <a:cubicBezTo>
                          <a:pt x="3880" y="25907"/>
                          <a:pt x="4405" y="26067"/>
                          <a:pt x="5067" y="26135"/>
                        </a:cubicBezTo>
                        <a:cubicBezTo>
                          <a:pt x="2397" y="27778"/>
                          <a:pt x="0" y="28669"/>
                          <a:pt x="0" y="28669"/>
                        </a:cubicBezTo>
                        <a:cubicBezTo>
                          <a:pt x="852" y="29050"/>
                          <a:pt x="1665" y="29277"/>
                          <a:pt x="2588" y="29277"/>
                        </a:cubicBezTo>
                        <a:cubicBezTo>
                          <a:pt x="3545" y="29277"/>
                          <a:pt x="4621" y="29033"/>
                          <a:pt x="5980" y="28463"/>
                        </a:cubicBezTo>
                        <a:lnTo>
                          <a:pt x="5980" y="28463"/>
                        </a:lnTo>
                        <a:cubicBezTo>
                          <a:pt x="4246" y="30107"/>
                          <a:pt x="2168" y="30700"/>
                          <a:pt x="2168" y="30700"/>
                        </a:cubicBezTo>
                        <a:cubicBezTo>
                          <a:pt x="2168" y="30700"/>
                          <a:pt x="3295" y="30882"/>
                          <a:pt x="4800" y="30882"/>
                        </a:cubicBezTo>
                        <a:cubicBezTo>
                          <a:pt x="6835" y="30882"/>
                          <a:pt x="9564" y="30550"/>
                          <a:pt x="11139" y="28988"/>
                        </a:cubicBezTo>
                        <a:cubicBezTo>
                          <a:pt x="11959" y="30443"/>
                          <a:pt x="14964" y="30943"/>
                          <a:pt x="17510" y="30943"/>
                        </a:cubicBezTo>
                        <a:cubicBezTo>
                          <a:pt x="18718" y="30943"/>
                          <a:pt x="19823" y="30831"/>
                          <a:pt x="20543" y="30654"/>
                        </a:cubicBezTo>
                        <a:cubicBezTo>
                          <a:pt x="18922" y="30426"/>
                          <a:pt x="17233" y="29057"/>
                          <a:pt x="17233" y="29057"/>
                        </a:cubicBezTo>
                        <a:lnTo>
                          <a:pt x="17233" y="29057"/>
                        </a:lnTo>
                        <a:cubicBezTo>
                          <a:pt x="17233" y="29057"/>
                          <a:pt x="18554" y="29272"/>
                          <a:pt x="20020" y="29272"/>
                        </a:cubicBezTo>
                        <a:cubicBezTo>
                          <a:pt x="21168" y="29272"/>
                          <a:pt x="22406" y="29140"/>
                          <a:pt x="23168" y="28669"/>
                        </a:cubicBezTo>
                        <a:cubicBezTo>
                          <a:pt x="21136" y="28486"/>
                          <a:pt x="19447" y="27893"/>
                          <a:pt x="18032" y="27025"/>
                        </a:cubicBezTo>
                        <a:cubicBezTo>
                          <a:pt x="18854" y="26980"/>
                          <a:pt x="19516" y="26637"/>
                          <a:pt x="19835" y="26477"/>
                        </a:cubicBezTo>
                        <a:cubicBezTo>
                          <a:pt x="18534" y="26477"/>
                          <a:pt x="15430" y="24857"/>
                          <a:pt x="15430" y="24857"/>
                        </a:cubicBezTo>
                        <a:cubicBezTo>
                          <a:pt x="15384" y="24811"/>
                          <a:pt x="15362" y="24788"/>
                          <a:pt x="15339" y="24743"/>
                        </a:cubicBezTo>
                        <a:lnTo>
                          <a:pt x="15339" y="24743"/>
                        </a:lnTo>
                        <a:cubicBezTo>
                          <a:pt x="15719" y="24777"/>
                          <a:pt x="16101" y="24792"/>
                          <a:pt x="16470" y="24792"/>
                        </a:cubicBezTo>
                        <a:cubicBezTo>
                          <a:pt x="17342" y="24792"/>
                          <a:pt x="18142" y="24704"/>
                          <a:pt x="18671" y="24560"/>
                        </a:cubicBezTo>
                        <a:cubicBezTo>
                          <a:pt x="17484" y="24400"/>
                          <a:pt x="16229" y="23396"/>
                          <a:pt x="16229" y="23396"/>
                        </a:cubicBezTo>
                        <a:lnTo>
                          <a:pt x="16229" y="23396"/>
                        </a:lnTo>
                        <a:cubicBezTo>
                          <a:pt x="16229" y="23396"/>
                          <a:pt x="17192" y="23552"/>
                          <a:pt x="18266" y="23552"/>
                        </a:cubicBezTo>
                        <a:cubicBezTo>
                          <a:pt x="19120" y="23552"/>
                          <a:pt x="20045" y="23453"/>
                          <a:pt x="20611" y="23099"/>
                        </a:cubicBezTo>
                        <a:cubicBezTo>
                          <a:pt x="19128" y="22985"/>
                          <a:pt x="17872" y="22551"/>
                          <a:pt x="16845" y="21912"/>
                        </a:cubicBezTo>
                        <a:cubicBezTo>
                          <a:pt x="17324" y="21798"/>
                          <a:pt x="17690" y="21616"/>
                          <a:pt x="17690" y="21365"/>
                        </a:cubicBezTo>
                        <a:cubicBezTo>
                          <a:pt x="15727" y="21113"/>
                          <a:pt x="14426" y="19721"/>
                          <a:pt x="14334" y="19630"/>
                        </a:cubicBezTo>
                        <a:lnTo>
                          <a:pt x="14334" y="19630"/>
                        </a:lnTo>
                        <a:cubicBezTo>
                          <a:pt x="14611" y="19672"/>
                          <a:pt x="14890" y="19692"/>
                          <a:pt x="15170" y="19692"/>
                        </a:cubicBezTo>
                        <a:cubicBezTo>
                          <a:pt x="15654" y="19692"/>
                          <a:pt x="16140" y="19631"/>
                          <a:pt x="16617" y="19516"/>
                        </a:cubicBezTo>
                        <a:cubicBezTo>
                          <a:pt x="15430" y="19333"/>
                          <a:pt x="15110" y="18192"/>
                          <a:pt x="15110" y="18192"/>
                        </a:cubicBezTo>
                        <a:lnTo>
                          <a:pt x="15110" y="18192"/>
                        </a:lnTo>
                        <a:cubicBezTo>
                          <a:pt x="15111" y="18192"/>
                          <a:pt x="17122" y="18616"/>
                          <a:pt x="18789" y="18616"/>
                        </a:cubicBezTo>
                        <a:cubicBezTo>
                          <a:pt x="19537" y="18616"/>
                          <a:pt x="20215" y="18531"/>
                          <a:pt x="20611" y="18283"/>
                        </a:cubicBezTo>
                        <a:cubicBezTo>
                          <a:pt x="17986" y="18078"/>
                          <a:pt x="16115" y="16868"/>
                          <a:pt x="14791" y="15361"/>
                        </a:cubicBezTo>
                        <a:lnTo>
                          <a:pt x="14791" y="15361"/>
                        </a:lnTo>
                        <a:cubicBezTo>
                          <a:pt x="15007" y="15377"/>
                          <a:pt x="15221" y="15384"/>
                          <a:pt x="15431" y="15384"/>
                        </a:cubicBezTo>
                        <a:cubicBezTo>
                          <a:pt x="16152" y="15384"/>
                          <a:pt x="16814" y="15298"/>
                          <a:pt x="17256" y="15156"/>
                        </a:cubicBezTo>
                        <a:cubicBezTo>
                          <a:pt x="16297" y="14973"/>
                          <a:pt x="15293" y="13924"/>
                          <a:pt x="15293" y="13923"/>
                        </a:cubicBezTo>
                        <a:lnTo>
                          <a:pt x="15293" y="13923"/>
                        </a:lnTo>
                        <a:cubicBezTo>
                          <a:pt x="15293" y="13924"/>
                          <a:pt x="16076" y="14089"/>
                          <a:pt x="16941" y="14089"/>
                        </a:cubicBezTo>
                        <a:cubicBezTo>
                          <a:pt x="17617" y="14089"/>
                          <a:pt x="18344" y="13988"/>
                          <a:pt x="18785" y="13627"/>
                        </a:cubicBezTo>
                        <a:cubicBezTo>
                          <a:pt x="16708" y="13421"/>
                          <a:pt x="15247" y="12166"/>
                          <a:pt x="14197" y="10637"/>
                        </a:cubicBezTo>
                        <a:lnTo>
                          <a:pt x="14197" y="10637"/>
                        </a:lnTo>
                        <a:cubicBezTo>
                          <a:pt x="14399" y="10655"/>
                          <a:pt x="14601" y="10664"/>
                          <a:pt x="14797" y="10664"/>
                        </a:cubicBezTo>
                        <a:cubicBezTo>
                          <a:pt x="15333" y="10664"/>
                          <a:pt x="15826" y="10600"/>
                          <a:pt x="16160" y="10500"/>
                        </a:cubicBezTo>
                        <a:cubicBezTo>
                          <a:pt x="15453" y="10363"/>
                          <a:pt x="14722" y="9587"/>
                          <a:pt x="14722" y="9587"/>
                        </a:cubicBezTo>
                        <a:lnTo>
                          <a:pt x="14722" y="9587"/>
                        </a:lnTo>
                        <a:cubicBezTo>
                          <a:pt x="14723" y="9587"/>
                          <a:pt x="15290" y="9707"/>
                          <a:pt x="15922" y="9707"/>
                        </a:cubicBezTo>
                        <a:cubicBezTo>
                          <a:pt x="16425" y="9707"/>
                          <a:pt x="16968" y="9631"/>
                          <a:pt x="17302" y="9358"/>
                        </a:cubicBezTo>
                        <a:cubicBezTo>
                          <a:pt x="15635" y="9199"/>
                          <a:pt x="14494" y="8149"/>
                          <a:pt x="13695" y="6870"/>
                        </a:cubicBezTo>
                        <a:lnTo>
                          <a:pt x="13695" y="6870"/>
                        </a:lnTo>
                        <a:cubicBezTo>
                          <a:pt x="14069" y="6945"/>
                          <a:pt x="14458" y="6978"/>
                          <a:pt x="14825" y="6978"/>
                        </a:cubicBezTo>
                        <a:cubicBezTo>
                          <a:pt x="15354" y="6978"/>
                          <a:pt x="15837" y="6910"/>
                          <a:pt x="16160" y="6802"/>
                        </a:cubicBezTo>
                        <a:cubicBezTo>
                          <a:pt x="15453" y="6665"/>
                          <a:pt x="14722" y="5889"/>
                          <a:pt x="14722" y="5889"/>
                        </a:cubicBezTo>
                        <a:lnTo>
                          <a:pt x="14722" y="5889"/>
                        </a:lnTo>
                        <a:cubicBezTo>
                          <a:pt x="14723" y="5889"/>
                          <a:pt x="15309" y="6014"/>
                          <a:pt x="15954" y="6014"/>
                        </a:cubicBezTo>
                        <a:cubicBezTo>
                          <a:pt x="16447" y="6014"/>
                          <a:pt x="16975" y="5941"/>
                          <a:pt x="17302" y="5684"/>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4460025" y="3143700"/>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8" y="5570"/>
                        </a:cubicBezTo>
                        <a:lnTo>
                          <a:pt x="9838" y="5570"/>
                        </a:lnTo>
                        <a:cubicBezTo>
                          <a:pt x="9085" y="6483"/>
                          <a:pt x="8172" y="6825"/>
                          <a:pt x="8172" y="6825"/>
                        </a:cubicBezTo>
                        <a:cubicBezTo>
                          <a:pt x="8172" y="6825"/>
                          <a:pt x="8665" y="6929"/>
                          <a:pt x="9326" y="6929"/>
                        </a:cubicBezTo>
                        <a:cubicBezTo>
                          <a:pt x="9739" y="6929"/>
                          <a:pt x="10217" y="6889"/>
                          <a:pt x="10683" y="6757"/>
                        </a:cubicBezTo>
                        <a:lnTo>
                          <a:pt x="10683" y="6757"/>
                        </a:lnTo>
                        <a:cubicBezTo>
                          <a:pt x="9153" y="8446"/>
                          <a:pt x="7236" y="9359"/>
                          <a:pt x="7236" y="9359"/>
                        </a:cubicBezTo>
                        <a:cubicBezTo>
                          <a:pt x="7609" y="9585"/>
                          <a:pt x="7965" y="9716"/>
                          <a:pt x="8370" y="9716"/>
                        </a:cubicBezTo>
                        <a:cubicBezTo>
                          <a:pt x="8784" y="9716"/>
                          <a:pt x="9250" y="9579"/>
                          <a:pt x="9838" y="9268"/>
                        </a:cubicBezTo>
                        <a:lnTo>
                          <a:pt x="9838" y="9268"/>
                        </a:lnTo>
                        <a:cubicBezTo>
                          <a:pt x="9085" y="10181"/>
                          <a:pt x="8172" y="10523"/>
                          <a:pt x="8172" y="10523"/>
                        </a:cubicBezTo>
                        <a:cubicBezTo>
                          <a:pt x="8172" y="10523"/>
                          <a:pt x="8674" y="10637"/>
                          <a:pt x="9336" y="10637"/>
                        </a:cubicBezTo>
                        <a:cubicBezTo>
                          <a:pt x="7396" y="12577"/>
                          <a:pt x="5182" y="13627"/>
                          <a:pt x="5182" y="13627"/>
                        </a:cubicBezTo>
                        <a:cubicBezTo>
                          <a:pt x="5687" y="13919"/>
                          <a:pt x="6171" y="14095"/>
                          <a:pt x="6719" y="14095"/>
                        </a:cubicBezTo>
                        <a:cubicBezTo>
                          <a:pt x="7285" y="14095"/>
                          <a:pt x="7920" y="13908"/>
                          <a:pt x="8720" y="13468"/>
                        </a:cubicBezTo>
                        <a:lnTo>
                          <a:pt x="8720" y="13468"/>
                        </a:lnTo>
                        <a:cubicBezTo>
                          <a:pt x="7693" y="14723"/>
                          <a:pt x="6460" y="15202"/>
                          <a:pt x="6460" y="15202"/>
                        </a:cubicBezTo>
                        <a:cubicBezTo>
                          <a:pt x="6460" y="15202"/>
                          <a:pt x="7122" y="15337"/>
                          <a:pt x="7999" y="15337"/>
                        </a:cubicBezTo>
                        <a:cubicBezTo>
                          <a:pt x="8262" y="15337"/>
                          <a:pt x="8544" y="15325"/>
                          <a:pt x="8834" y="15294"/>
                        </a:cubicBezTo>
                        <a:lnTo>
                          <a:pt x="8834" y="15294"/>
                        </a:lnTo>
                        <a:cubicBezTo>
                          <a:pt x="6346" y="17234"/>
                          <a:pt x="3470" y="18284"/>
                          <a:pt x="3470" y="18284"/>
                        </a:cubicBezTo>
                        <a:cubicBezTo>
                          <a:pt x="4099" y="18564"/>
                          <a:pt x="4700" y="18735"/>
                          <a:pt x="5385" y="18735"/>
                        </a:cubicBezTo>
                        <a:cubicBezTo>
                          <a:pt x="6092" y="18735"/>
                          <a:pt x="6889" y="18553"/>
                          <a:pt x="7898" y="18124"/>
                        </a:cubicBezTo>
                        <a:lnTo>
                          <a:pt x="7898" y="18124"/>
                        </a:lnTo>
                        <a:cubicBezTo>
                          <a:pt x="8012" y="19014"/>
                          <a:pt x="7236" y="19630"/>
                          <a:pt x="7236" y="19630"/>
                        </a:cubicBezTo>
                        <a:cubicBezTo>
                          <a:pt x="7236" y="19630"/>
                          <a:pt x="7791" y="19835"/>
                          <a:pt x="8586" y="19835"/>
                        </a:cubicBezTo>
                        <a:cubicBezTo>
                          <a:pt x="8785" y="19835"/>
                          <a:pt x="8998" y="19822"/>
                          <a:pt x="9222" y="19790"/>
                        </a:cubicBezTo>
                        <a:lnTo>
                          <a:pt x="9222" y="19790"/>
                        </a:lnTo>
                        <a:cubicBezTo>
                          <a:pt x="9188" y="19798"/>
                          <a:pt x="7298" y="21035"/>
                          <a:pt x="6477" y="21035"/>
                        </a:cubicBezTo>
                        <a:cubicBezTo>
                          <a:pt x="6429"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1" y="23553"/>
                        </a:cubicBezTo>
                        <a:cubicBezTo>
                          <a:pt x="6105" y="23553"/>
                          <a:pt x="6897" y="23377"/>
                          <a:pt x="7898" y="22963"/>
                        </a:cubicBezTo>
                        <a:lnTo>
                          <a:pt x="7898" y="22963"/>
                        </a:lnTo>
                        <a:cubicBezTo>
                          <a:pt x="6620" y="24173"/>
                          <a:pt x="5091" y="24606"/>
                          <a:pt x="5091" y="24606"/>
                        </a:cubicBezTo>
                        <a:cubicBezTo>
                          <a:pt x="5091" y="24606"/>
                          <a:pt x="5935" y="24743"/>
                          <a:pt x="7054" y="24743"/>
                        </a:cubicBezTo>
                        <a:cubicBezTo>
                          <a:pt x="7008" y="24789"/>
                          <a:pt x="6939" y="24834"/>
                          <a:pt x="6871" y="24880"/>
                        </a:cubicBezTo>
                        <a:cubicBezTo>
                          <a:pt x="6026" y="25200"/>
                          <a:pt x="4817" y="25611"/>
                          <a:pt x="3653" y="25793"/>
                        </a:cubicBezTo>
                        <a:cubicBezTo>
                          <a:pt x="3881" y="25907"/>
                          <a:pt x="4406" y="26044"/>
                          <a:pt x="5068" y="26113"/>
                        </a:cubicBezTo>
                        <a:cubicBezTo>
                          <a:pt x="2397" y="27779"/>
                          <a:pt x="0" y="28646"/>
                          <a:pt x="0"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4" y="30880"/>
                          <a:pt x="4779" y="30880"/>
                        </a:cubicBezTo>
                        <a:cubicBezTo>
                          <a:pt x="6816" y="30880"/>
                          <a:pt x="9559" y="30546"/>
                          <a:pt x="11139" y="28966"/>
                        </a:cubicBezTo>
                        <a:cubicBezTo>
                          <a:pt x="11955" y="30429"/>
                          <a:pt x="14932" y="30936"/>
                          <a:pt x="17462" y="30936"/>
                        </a:cubicBezTo>
                        <a:cubicBezTo>
                          <a:pt x="18683" y="30936"/>
                          <a:pt x="19800" y="30818"/>
                          <a:pt x="20520" y="30632"/>
                        </a:cubicBezTo>
                        <a:cubicBezTo>
                          <a:pt x="18923" y="30404"/>
                          <a:pt x="17211" y="29057"/>
                          <a:pt x="17211" y="29057"/>
                        </a:cubicBezTo>
                        <a:lnTo>
                          <a:pt x="17211" y="29057"/>
                        </a:lnTo>
                        <a:cubicBezTo>
                          <a:pt x="17211" y="29057"/>
                          <a:pt x="18514" y="29268"/>
                          <a:pt x="19970" y="29268"/>
                        </a:cubicBezTo>
                        <a:cubicBezTo>
                          <a:pt x="21135" y="29268"/>
                          <a:pt x="22397" y="29133"/>
                          <a:pt x="23168" y="28646"/>
                        </a:cubicBezTo>
                        <a:cubicBezTo>
                          <a:pt x="21137" y="28487"/>
                          <a:pt x="19425" y="27893"/>
                          <a:pt x="18010" y="27026"/>
                        </a:cubicBezTo>
                        <a:cubicBezTo>
                          <a:pt x="18854" y="26957"/>
                          <a:pt x="19516" y="26638"/>
                          <a:pt x="19836" y="26478"/>
                        </a:cubicBezTo>
                        <a:cubicBezTo>
                          <a:pt x="18535" y="26478"/>
                          <a:pt x="15430" y="24857"/>
                          <a:pt x="15430" y="24857"/>
                        </a:cubicBezTo>
                        <a:cubicBezTo>
                          <a:pt x="15385" y="24812"/>
                          <a:pt x="15362" y="24789"/>
                          <a:pt x="15339" y="24743"/>
                        </a:cubicBezTo>
                        <a:lnTo>
                          <a:pt x="15339" y="24743"/>
                        </a:lnTo>
                        <a:cubicBezTo>
                          <a:pt x="15719" y="24777"/>
                          <a:pt x="16101" y="24793"/>
                          <a:pt x="16471" y="24793"/>
                        </a:cubicBezTo>
                        <a:cubicBezTo>
                          <a:pt x="17343" y="24793"/>
                          <a:pt x="18142" y="24705"/>
                          <a:pt x="18672" y="24561"/>
                        </a:cubicBezTo>
                        <a:cubicBezTo>
                          <a:pt x="17485" y="24401"/>
                          <a:pt x="16207" y="23397"/>
                          <a:pt x="16206" y="23396"/>
                        </a:cubicBezTo>
                        <a:lnTo>
                          <a:pt x="16206" y="23396"/>
                        </a:lnTo>
                        <a:cubicBezTo>
                          <a:pt x="16207" y="23397"/>
                          <a:pt x="17177" y="23552"/>
                          <a:pt x="18257" y="23552"/>
                        </a:cubicBezTo>
                        <a:cubicBezTo>
                          <a:pt x="19116" y="23552"/>
                          <a:pt x="20045" y="23454"/>
                          <a:pt x="20612" y="23100"/>
                        </a:cubicBezTo>
                        <a:cubicBezTo>
                          <a:pt x="19128" y="22986"/>
                          <a:pt x="17873" y="22529"/>
                          <a:pt x="16846" y="21913"/>
                        </a:cubicBezTo>
                        <a:cubicBezTo>
                          <a:pt x="17325" y="21799"/>
                          <a:pt x="17690" y="21593"/>
                          <a:pt x="17690" y="21365"/>
                        </a:cubicBezTo>
                        <a:cubicBezTo>
                          <a:pt x="15704" y="21114"/>
                          <a:pt x="14426" y="19722"/>
                          <a:pt x="14335" y="19630"/>
                        </a:cubicBezTo>
                        <a:lnTo>
                          <a:pt x="14335" y="19630"/>
                        </a:lnTo>
                        <a:cubicBezTo>
                          <a:pt x="14611" y="19672"/>
                          <a:pt x="14890" y="19693"/>
                          <a:pt x="15170" y="19693"/>
                        </a:cubicBezTo>
                        <a:cubicBezTo>
                          <a:pt x="15654" y="19693"/>
                          <a:pt x="16140" y="19632"/>
                          <a:pt x="16617" y="19516"/>
                        </a:cubicBezTo>
                        <a:cubicBezTo>
                          <a:pt x="15430" y="19334"/>
                          <a:pt x="15111" y="18192"/>
                          <a:pt x="15111" y="18192"/>
                        </a:cubicBezTo>
                        <a:lnTo>
                          <a:pt x="15111" y="18192"/>
                        </a:lnTo>
                        <a:cubicBezTo>
                          <a:pt x="15111" y="18192"/>
                          <a:pt x="17123" y="18616"/>
                          <a:pt x="18790" y="18616"/>
                        </a:cubicBezTo>
                        <a:cubicBezTo>
                          <a:pt x="19537" y="18616"/>
                          <a:pt x="20216" y="18531"/>
                          <a:pt x="20612" y="18284"/>
                        </a:cubicBezTo>
                        <a:cubicBezTo>
                          <a:pt x="17964" y="18078"/>
                          <a:pt x="16115" y="16846"/>
                          <a:pt x="14791" y="15339"/>
                        </a:cubicBezTo>
                        <a:lnTo>
                          <a:pt x="14791" y="15339"/>
                        </a:lnTo>
                        <a:cubicBezTo>
                          <a:pt x="15043" y="15363"/>
                          <a:pt x="15294" y="15375"/>
                          <a:pt x="15536" y="15375"/>
                        </a:cubicBezTo>
                        <a:cubicBezTo>
                          <a:pt x="16215" y="15375"/>
                          <a:pt x="16830" y="15285"/>
                          <a:pt x="17234" y="15134"/>
                        </a:cubicBezTo>
                        <a:cubicBezTo>
                          <a:pt x="16298" y="14974"/>
                          <a:pt x="15294" y="13924"/>
                          <a:pt x="15293" y="13924"/>
                        </a:cubicBezTo>
                        <a:lnTo>
                          <a:pt x="15293" y="13924"/>
                        </a:lnTo>
                        <a:cubicBezTo>
                          <a:pt x="15294" y="13924"/>
                          <a:pt x="16069" y="14089"/>
                          <a:pt x="16932" y="14089"/>
                        </a:cubicBezTo>
                        <a:cubicBezTo>
                          <a:pt x="17607" y="14089"/>
                          <a:pt x="18335" y="13988"/>
                          <a:pt x="18786" y="13627"/>
                        </a:cubicBezTo>
                        <a:cubicBezTo>
                          <a:pt x="16709" y="13399"/>
                          <a:pt x="15248" y="12166"/>
                          <a:pt x="14198" y="10637"/>
                        </a:cubicBezTo>
                        <a:lnTo>
                          <a:pt x="14198" y="10637"/>
                        </a:lnTo>
                        <a:cubicBezTo>
                          <a:pt x="14400" y="10656"/>
                          <a:pt x="14601" y="10664"/>
                          <a:pt x="14797" y="10664"/>
                        </a:cubicBezTo>
                        <a:cubicBezTo>
                          <a:pt x="15332" y="10664"/>
                          <a:pt x="15821" y="10600"/>
                          <a:pt x="16138" y="10500"/>
                        </a:cubicBezTo>
                        <a:cubicBezTo>
                          <a:pt x="15453" y="10363"/>
                          <a:pt x="14700" y="9587"/>
                          <a:pt x="14700" y="9587"/>
                        </a:cubicBezTo>
                        <a:lnTo>
                          <a:pt x="14700" y="9587"/>
                        </a:lnTo>
                        <a:cubicBezTo>
                          <a:pt x="14700" y="9587"/>
                          <a:pt x="15267" y="9708"/>
                          <a:pt x="15904" y="9708"/>
                        </a:cubicBezTo>
                        <a:cubicBezTo>
                          <a:pt x="16409" y="9708"/>
                          <a:pt x="16959" y="9632"/>
                          <a:pt x="17302" y="9359"/>
                        </a:cubicBezTo>
                        <a:cubicBezTo>
                          <a:pt x="15636" y="9199"/>
                          <a:pt x="14495" y="8126"/>
                          <a:pt x="13696" y="6871"/>
                        </a:cubicBezTo>
                        <a:lnTo>
                          <a:pt x="13696" y="6871"/>
                        </a:lnTo>
                        <a:cubicBezTo>
                          <a:pt x="14077" y="6938"/>
                          <a:pt x="14475" y="6969"/>
                          <a:pt x="14847" y="6969"/>
                        </a:cubicBezTo>
                        <a:cubicBezTo>
                          <a:pt x="15365" y="6969"/>
                          <a:pt x="15832" y="6909"/>
                          <a:pt x="16138" y="6803"/>
                        </a:cubicBezTo>
                        <a:cubicBezTo>
                          <a:pt x="15453" y="6666"/>
                          <a:pt x="14700" y="5890"/>
                          <a:pt x="14700" y="5890"/>
                        </a:cubicBezTo>
                        <a:lnTo>
                          <a:pt x="14700" y="5890"/>
                        </a:lnTo>
                        <a:cubicBezTo>
                          <a:pt x="14700" y="5890"/>
                          <a:pt x="15267" y="6010"/>
                          <a:pt x="15904" y="6010"/>
                        </a:cubicBezTo>
                        <a:cubicBezTo>
                          <a:pt x="16409" y="6010"/>
                          <a:pt x="16959" y="5934"/>
                          <a:pt x="17302" y="5661"/>
                        </a:cubicBezTo>
                        <a:cubicBezTo>
                          <a:pt x="14266"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4863731" y="2987069"/>
                    <a:ext cx="579200" cy="773400"/>
                  </a:xfrm>
                  <a:custGeom>
                    <a:avLst/>
                    <a:gdLst/>
                    <a:ahLst/>
                    <a:cxnLst/>
                    <a:rect l="l" t="t" r="r" b="b"/>
                    <a:pathLst>
                      <a:path w="23168" h="30936" extrusionOk="0">
                        <a:moveTo>
                          <a:pt x="12349" y="0"/>
                        </a:moveTo>
                        <a:cubicBezTo>
                          <a:pt x="11550" y="3607"/>
                          <a:pt x="7236" y="5661"/>
                          <a:pt x="7236" y="5661"/>
                        </a:cubicBezTo>
                        <a:cubicBezTo>
                          <a:pt x="7608" y="5887"/>
                          <a:pt x="7964" y="6018"/>
                          <a:pt x="8370" y="6018"/>
                        </a:cubicBezTo>
                        <a:cubicBezTo>
                          <a:pt x="8784" y="6018"/>
                          <a:pt x="9250" y="5881"/>
                          <a:pt x="9838" y="5570"/>
                        </a:cubicBezTo>
                        <a:lnTo>
                          <a:pt x="9838" y="5570"/>
                        </a:lnTo>
                        <a:cubicBezTo>
                          <a:pt x="9085" y="6483"/>
                          <a:pt x="8172" y="6825"/>
                          <a:pt x="8172" y="6825"/>
                        </a:cubicBezTo>
                        <a:cubicBezTo>
                          <a:pt x="8172" y="6825"/>
                          <a:pt x="8664" y="6929"/>
                          <a:pt x="9325" y="6929"/>
                        </a:cubicBezTo>
                        <a:cubicBezTo>
                          <a:pt x="9738" y="6929"/>
                          <a:pt x="10217" y="6888"/>
                          <a:pt x="10682" y="6756"/>
                        </a:cubicBezTo>
                        <a:lnTo>
                          <a:pt x="10682" y="6756"/>
                        </a:lnTo>
                        <a:cubicBezTo>
                          <a:pt x="9153" y="8446"/>
                          <a:pt x="7236" y="9359"/>
                          <a:pt x="7236" y="9359"/>
                        </a:cubicBezTo>
                        <a:cubicBezTo>
                          <a:pt x="7608" y="9584"/>
                          <a:pt x="7964" y="9715"/>
                          <a:pt x="8370" y="9715"/>
                        </a:cubicBezTo>
                        <a:cubicBezTo>
                          <a:pt x="8784" y="9715"/>
                          <a:pt x="9250" y="9579"/>
                          <a:pt x="9838" y="9267"/>
                        </a:cubicBezTo>
                        <a:lnTo>
                          <a:pt x="9838" y="9267"/>
                        </a:lnTo>
                        <a:cubicBezTo>
                          <a:pt x="9085" y="10180"/>
                          <a:pt x="8172" y="10523"/>
                          <a:pt x="8172" y="10523"/>
                        </a:cubicBezTo>
                        <a:cubicBezTo>
                          <a:pt x="8172" y="10523"/>
                          <a:pt x="8674" y="10637"/>
                          <a:pt x="9336" y="10637"/>
                        </a:cubicBezTo>
                        <a:cubicBezTo>
                          <a:pt x="7396" y="12577"/>
                          <a:pt x="5204" y="13627"/>
                          <a:pt x="5204" y="13627"/>
                        </a:cubicBezTo>
                        <a:cubicBezTo>
                          <a:pt x="5699" y="13919"/>
                          <a:pt x="6176" y="14095"/>
                          <a:pt x="6722" y="14095"/>
                        </a:cubicBezTo>
                        <a:cubicBezTo>
                          <a:pt x="7285" y="14095"/>
                          <a:pt x="7920" y="13908"/>
                          <a:pt x="8719" y="13467"/>
                        </a:cubicBezTo>
                        <a:lnTo>
                          <a:pt x="8719" y="13467"/>
                        </a:lnTo>
                        <a:cubicBezTo>
                          <a:pt x="7692" y="14723"/>
                          <a:pt x="6483" y="15202"/>
                          <a:pt x="6483" y="15202"/>
                        </a:cubicBezTo>
                        <a:cubicBezTo>
                          <a:pt x="6483" y="15202"/>
                          <a:pt x="7131" y="15337"/>
                          <a:pt x="8001" y="15337"/>
                        </a:cubicBezTo>
                        <a:cubicBezTo>
                          <a:pt x="8263" y="15337"/>
                          <a:pt x="8544" y="15325"/>
                          <a:pt x="8834" y="15293"/>
                        </a:cubicBezTo>
                        <a:lnTo>
                          <a:pt x="8834" y="15293"/>
                        </a:lnTo>
                        <a:cubicBezTo>
                          <a:pt x="6346" y="17233"/>
                          <a:pt x="3470" y="18283"/>
                          <a:pt x="3470" y="18283"/>
                        </a:cubicBezTo>
                        <a:cubicBezTo>
                          <a:pt x="4098" y="18564"/>
                          <a:pt x="4705" y="18734"/>
                          <a:pt x="5393" y="18734"/>
                        </a:cubicBezTo>
                        <a:cubicBezTo>
                          <a:pt x="6103" y="18734"/>
                          <a:pt x="6900" y="18553"/>
                          <a:pt x="7898" y="18123"/>
                        </a:cubicBezTo>
                        <a:lnTo>
                          <a:pt x="7898" y="18123"/>
                        </a:lnTo>
                        <a:cubicBezTo>
                          <a:pt x="8012" y="19014"/>
                          <a:pt x="7236" y="19630"/>
                          <a:pt x="7236" y="19630"/>
                        </a:cubicBezTo>
                        <a:cubicBezTo>
                          <a:pt x="7236" y="19630"/>
                          <a:pt x="7791" y="19834"/>
                          <a:pt x="8586" y="19834"/>
                        </a:cubicBezTo>
                        <a:cubicBezTo>
                          <a:pt x="8784" y="19834"/>
                          <a:pt x="8998" y="19822"/>
                          <a:pt x="9221" y="19790"/>
                        </a:cubicBezTo>
                        <a:lnTo>
                          <a:pt x="9221" y="19790"/>
                        </a:lnTo>
                        <a:cubicBezTo>
                          <a:pt x="9188" y="19798"/>
                          <a:pt x="7298" y="21035"/>
                          <a:pt x="6476" y="21035"/>
                        </a:cubicBezTo>
                        <a:cubicBezTo>
                          <a:pt x="6429" y="21035"/>
                          <a:pt x="6385" y="21031"/>
                          <a:pt x="6346" y="21022"/>
                        </a:cubicBezTo>
                        <a:lnTo>
                          <a:pt x="6346" y="21022"/>
                        </a:lnTo>
                        <a:cubicBezTo>
                          <a:pt x="6505" y="21182"/>
                          <a:pt x="6779" y="21273"/>
                          <a:pt x="7053" y="21319"/>
                        </a:cubicBezTo>
                        <a:cubicBezTo>
                          <a:pt x="5159" y="22483"/>
                          <a:pt x="3470" y="23099"/>
                          <a:pt x="3470" y="23099"/>
                        </a:cubicBezTo>
                        <a:cubicBezTo>
                          <a:pt x="4103" y="23382"/>
                          <a:pt x="4715" y="23553"/>
                          <a:pt x="5410" y="23553"/>
                        </a:cubicBezTo>
                        <a:cubicBezTo>
                          <a:pt x="6116" y="23553"/>
                          <a:pt x="6908" y="23377"/>
                          <a:pt x="7898" y="22962"/>
                        </a:cubicBezTo>
                        <a:lnTo>
                          <a:pt x="7898" y="22962"/>
                        </a:lnTo>
                        <a:cubicBezTo>
                          <a:pt x="6620" y="24172"/>
                          <a:pt x="5090" y="24606"/>
                          <a:pt x="5090" y="24606"/>
                        </a:cubicBezTo>
                        <a:cubicBezTo>
                          <a:pt x="5090" y="24606"/>
                          <a:pt x="5935" y="24743"/>
                          <a:pt x="7076" y="24743"/>
                        </a:cubicBezTo>
                        <a:cubicBezTo>
                          <a:pt x="7008" y="24788"/>
                          <a:pt x="6939" y="24834"/>
                          <a:pt x="6871" y="24880"/>
                        </a:cubicBezTo>
                        <a:cubicBezTo>
                          <a:pt x="6026" y="25199"/>
                          <a:pt x="4816" y="25610"/>
                          <a:pt x="3652" y="25793"/>
                        </a:cubicBezTo>
                        <a:cubicBezTo>
                          <a:pt x="3880" y="25907"/>
                          <a:pt x="4405" y="26044"/>
                          <a:pt x="5067" y="26112"/>
                        </a:cubicBezTo>
                        <a:cubicBezTo>
                          <a:pt x="2397" y="27779"/>
                          <a:pt x="0" y="28646"/>
                          <a:pt x="0" y="28646"/>
                        </a:cubicBezTo>
                        <a:cubicBezTo>
                          <a:pt x="857" y="29041"/>
                          <a:pt x="1675" y="29274"/>
                          <a:pt x="2606" y="29274"/>
                        </a:cubicBezTo>
                        <a:cubicBezTo>
                          <a:pt x="3558" y="29274"/>
                          <a:pt x="4629" y="29029"/>
                          <a:pt x="5980" y="28463"/>
                        </a:cubicBezTo>
                        <a:lnTo>
                          <a:pt x="5980" y="28463"/>
                        </a:lnTo>
                        <a:cubicBezTo>
                          <a:pt x="4246" y="30107"/>
                          <a:pt x="2169" y="30700"/>
                          <a:pt x="2169" y="30700"/>
                        </a:cubicBezTo>
                        <a:cubicBezTo>
                          <a:pt x="2169" y="30700"/>
                          <a:pt x="3284" y="30880"/>
                          <a:pt x="4778" y="30880"/>
                        </a:cubicBezTo>
                        <a:cubicBezTo>
                          <a:pt x="6816" y="30880"/>
                          <a:pt x="9559" y="30546"/>
                          <a:pt x="11139" y="28965"/>
                        </a:cubicBezTo>
                        <a:cubicBezTo>
                          <a:pt x="11955" y="30428"/>
                          <a:pt x="14932" y="30935"/>
                          <a:pt x="17469" y="30935"/>
                        </a:cubicBezTo>
                        <a:cubicBezTo>
                          <a:pt x="18693" y="30935"/>
                          <a:pt x="19815" y="30817"/>
                          <a:pt x="20543" y="30632"/>
                        </a:cubicBezTo>
                        <a:cubicBezTo>
                          <a:pt x="18922" y="30403"/>
                          <a:pt x="17233" y="29034"/>
                          <a:pt x="17233" y="29034"/>
                        </a:cubicBezTo>
                        <a:lnTo>
                          <a:pt x="17233" y="29034"/>
                        </a:lnTo>
                        <a:cubicBezTo>
                          <a:pt x="17234" y="29034"/>
                          <a:pt x="18568" y="29259"/>
                          <a:pt x="20043" y="29259"/>
                        </a:cubicBezTo>
                        <a:cubicBezTo>
                          <a:pt x="21185" y="29259"/>
                          <a:pt x="22411" y="29124"/>
                          <a:pt x="23168" y="28646"/>
                        </a:cubicBezTo>
                        <a:cubicBezTo>
                          <a:pt x="21136" y="28486"/>
                          <a:pt x="19447" y="27893"/>
                          <a:pt x="18032" y="27025"/>
                        </a:cubicBezTo>
                        <a:cubicBezTo>
                          <a:pt x="18854" y="26957"/>
                          <a:pt x="19516" y="26637"/>
                          <a:pt x="19835" y="26455"/>
                        </a:cubicBezTo>
                        <a:cubicBezTo>
                          <a:pt x="18534" y="26455"/>
                          <a:pt x="15430" y="24857"/>
                          <a:pt x="15430" y="24857"/>
                        </a:cubicBezTo>
                        <a:cubicBezTo>
                          <a:pt x="15384" y="24811"/>
                          <a:pt x="15362" y="24788"/>
                          <a:pt x="15339" y="24743"/>
                        </a:cubicBezTo>
                        <a:lnTo>
                          <a:pt x="15339" y="24743"/>
                        </a:lnTo>
                        <a:cubicBezTo>
                          <a:pt x="15719" y="24777"/>
                          <a:pt x="16101" y="24793"/>
                          <a:pt x="16470" y="24793"/>
                        </a:cubicBezTo>
                        <a:cubicBezTo>
                          <a:pt x="17343" y="24793"/>
                          <a:pt x="18142" y="24705"/>
                          <a:pt x="18671" y="24560"/>
                        </a:cubicBezTo>
                        <a:cubicBezTo>
                          <a:pt x="17484" y="24400"/>
                          <a:pt x="16229" y="23396"/>
                          <a:pt x="16229" y="23396"/>
                        </a:cubicBezTo>
                        <a:lnTo>
                          <a:pt x="16229" y="23396"/>
                        </a:lnTo>
                        <a:cubicBezTo>
                          <a:pt x="16229" y="23396"/>
                          <a:pt x="17192" y="23552"/>
                          <a:pt x="18266" y="23552"/>
                        </a:cubicBezTo>
                        <a:cubicBezTo>
                          <a:pt x="19120" y="23552"/>
                          <a:pt x="20045" y="23453"/>
                          <a:pt x="20611" y="23099"/>
                        </a:cubicBezTo>
                        <a:cubicBezTo>
                          <a:pt x="19128" y="22985"/>
                          <a:pt x="17872" y="22529"/>
                          <a:pt x="16845" y="21912"/>
                        </a:cubicBezTo>
                        <a:cubicBezTo>
                          <a:pt x="17325" y="21798"/>
                          <a:pt x="17690" y="21593"/>
                          <a:pt x="17690" y="21365"/>
                        </a:cubicBezTo>
                        <a:cubicBezTo>
                          <a:pt x="15727" y="21114"/>
                          <a:pt x="14426" y="19721"/>
                          <a:pt x="14334" y="19630"/>
                        </a:cubicBezTo>
                        <a:lnTo>
                          <a:pt x="14334" y="19630"/>
                        </a:lnTo>
                        <a:cubicBezTo>
                          <a:pt x="14611" y="19672"/>
                          <a:pt x="14890" y="19692"/>
                          <a:pt x="15170" y="19692"/>
                        </a:cubicBezTo>
                        <a:cubicBezTo>
                          <a:pt x="15654" y="19692"/>
                          <a:pt x="16140" y="19631"/>
                          <a:pt x="16617" y="19516"/>
                        </a:cubicBezTo>
                        <a:cubicBezTo>
                          <a:pt x="15430" y="19333"/>
                          <a:pt x="15111" y="18192"/>
                          <a:pt x="15111" y="18192"/>
                        </a:cubicBezTo>
                        <a:lnTo>
                          <a:pt x="15111" y="18192"/>
                        </a:lnTo>
                        <a:cubicBezTo>
                          <a:pt x="15111" y="18192"/>
                          <a:pt x="17123" y="18616"/>
                          <a:pt x="18789" y="18616"/>
                        </a:cubicBezTo>
                        <a:cubicBezTo>
                          <a:pt x="19537" y="18616"/>
                          <a:pt x="20216" y="18531"/>
                          <a:pt x="20611" y="18283"/>
                        </a:cubicBezTo>
                        <a:cubicBezTo>
                          <a:pt x="17987" y="18078"/>
                          <a:pt x="16115" y="16845"/>
                          <a:pt x="14791" y="15339"/>
                        </a:cubicBezTo>
                        <a:lnTo>
                          <a:pt x="14791" y="15339"/>
                        </a:lnTo>
                        <a:cubicBezTo>
                          <a:pt x="15043" y="15363"/>
                          <a:pt x="15294" y="15374"/>
                          <a:pt x="15536" y="15374"/>
                        </a:cubicBezTo>
                        <a:cubicBezTo>
                          <a:pt x="16217" y="15374"/>
                          <a:pt x="16836" y="15285"/>
                          <a:pt x="17256" y="15133"/>
                        </a:cubicBezTo>
                        <a:cubicBezTo>
                          <a:pt x="16297" y="14974"/>
                          <a:pt x="15293" y="13924"/>
                          <a:pt x="15293" y="13924"/>
                        </a:cubicBezTo>
                        <a:lnTo>
                          <a:pt x="15293" y="13924"/>
                        </a:lnTo>
                        <a:cubicBezTo>
                          <a:pt x="15293" y="13924"/>
                          <a:pt x="16076" y="14089"/>
                          <a:pt x="16941" y="14089"/>
                        </a:cubicBezTo>
                        <a:cubicBezTo>
                          <a:pt x="17618" y="14089"/>
                          <a:pt x="18344" y="13988"/>
                          <a:pt x="18785" y="13627"/>
                        </a:cubicBezTo>
                        <a:cubicBezTo>
                          <a:pt x="16708" y="13399"/>
                          <a:pt x="15247" y="12166"/>
                          <a:pt x="14198" y="10637"/>
                        </a:cubicBezTo>
                        <a:lnTo>
                          <a:pt x="14198" y="10637"/>
                        </a:lnTo>
                        <a:cubicBezTo>
                          <a:pt x="14399" y="10655"/>
                          <a:pt x="14601" y="10664"/>
                          <a:pt x="14797" y="10664"/>
                        </a:cubicBezTo>
                        <a:cubicBezTo>
                          <a:pt x="15333" y="10664"/>
                          <a:pt x="15826" y="10600"/>
                          <a:pt x="16161" y="10500"/>
                        </a:cubicBezTo>
                        <a:cubicBezTo>
                          <a:pt x="15453" y="10363"/>
                          <a:pt x="14723" y="9587"/>
                          <a:pt x="14723" y="9587"/>
                        </a:cubicBezTo>
                        <a:lnTo>
                          <a:pt x="14723" y="9587"/>
                        </a:lnTo>
                        <a:cubicBezTo>
                          <a:pt x="14723" y="9587"/>
                          <a:pt x="15290" y="9707"/>
                          <a:pt x="15922" y="9707"/>
                        </a:cubicBezTo>
                        <a:cubicBezTo>
                          <a:pt x="16425" y="9707"/>
                          <a:pt x="16968" y="9631"/>
                          <a:pt x="17302" y="9359"/>
                        </a:cubicBezTo>
                        <a:cubicBezTo>
                          <a:pt x="15636" y="9199"/>
                          <a:pt x="14494" y="8126"/>
                          <a:pt x="13695" y="6871"/>
                        </a:cubicBezTo>
                        <a:lnTo>
                          <a:pt x="13695" y="6871"/>
                        </a:lnTo>
                        <a:cubicBezTo>
                          <a:pt x="14077" y="6937"/>
                          <a:pt x="14475" y="6968"/>
                          <a:pt x="14848" y="6968"/>
                        </a:cubicBezTo>
                        <a:cubicBezTo>
                          <a:pt x="15368" y="6968"/>
                          <a:pt x="15842" y="6908"/>
                          <a:pt x="16161" y="6802"/>
                        </a:cubicBezTo>
                        <a:cubicBezTo>
                          <a:pt x="15453" y="6665"/>
                          <a:pt x="14723" y="5889"/>
                          <a:pt x="14723" y="5889"/>
                        </a:cubicBezTo>
                        <a:lnTo>
                          <a:pt x="14723" y="5889"/>
                        </a:lnTo>
                        <a:cubicBezTo>
                          <a:pt x="14723" y="5889"/>
                          <a:pt x="15290" y="6010"/>
                          <a:pt x="15922" y="6010"/>
                        </a:cubicBezTo>
                        <a:cubicBezTo>
                          <a:pt x="16425" y="6010"/>
                          <a:pt x="16968" y="5934"/>
                          <a:pt x="17302" y="5661"/>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2934150" y="3279525"/>
                    <a:ext cx="579225" cy="773400"/>
                  </a:xfrm>
                  <a:custGeom>
                    <a:avLst/>
                    <a:gdLst/>
                    <a:ahLst/>
                    <a:cxnLst/>
                    <a:rect l="l" t="t" r="r" b="b"/>
                    <a:pathLst>
                      <a:path w="23169" h="30936" extrusionOk="0">
                        <a:moveTo>
                          <a:pt x="12349" y="0"/>
                        </a:moveTo>
                        <a:cubicBezTo>
                          <a:pt x="11550" y="3606"/>
                          <a:pt x="7236" y="5661"/>
                          <a:pt x="7236" y="5661"/>
                        </a:cubicBezTo>
                        <a:cubicBezTo>
                          <a:pt x="7609" y="5886"/>
                          <a:pt x="7965" y="6017"/>
                          <a:pt x="8370" y="6017"/>
                        </a:cubicBezTo>
                        <a:cubicBezTo>
                          <a:pt x="8784" y="6017"/>
                          <a:pt x="9250" y="5881"/>
                          <a:pt x="9838" y="5569"/>
                        </a:cubicBezTo>
                        <a:lnTo>
                          <a:pt x="9838" y="5569"/>
                        </a:lnTo>
                        <a:cubicBezTo>
                          <a:pt x="9062" y="6482"/>
                          <a:pt x="8172" y="6825"/>
                          <a:pt x="8172" y="6825"/>
                        </a:cubicBezTo>
                        <a:cubicBezTo>
                          <a:pt x="8172" y="6825"/>
                          <a:pt x="8665" y="6928"/>
                          <a:pt x="9326" y="6928"/>
                        </a:cubicBezTo>
                        <a:cubicBezTo>
                          <a:pt x="9739" y="6928"/>
                          <a:pt x="10218" y="6888"/>
                          <a:pt x="10683" y="6756"/>
                        </a:cubicBezTo>
                        <a:lnTo>
                          <a:pt x="10683" y="6756"/>
                        </a:lnTo>
                        <a:cubicBezTo>
                          <a:pt x="9154" y="8445"/>
                          <a:pt x="7236" y="9358"/>
                          <a:pt x="7236" y="9358"/>
                        </a:cubicBezTo>
                        <a:cubicBezTo>
                          <a:pt x="7609" y="9584"/>
                          <a:pt x="7965" y="9715"/>
                          <a:pt x="8370" y="9715"/>
                        </a:cubicBezTo>
                        <a:cubicBezTo>
                          <a:pt x="8784" y="9715"/>
                          <a:pt x="9250" y="9578"/>
                          <a:pt x="9838" y="9267"/>
                        </a:cubicBezTo>
                        <a:lnTo>
                          <a:pt x="9838" y="9267"/>
                        </a:lnTo>
                        <a:cubicBezTo>
                          <a:pt x="9062" y="10180"/>
                          <a:pt x="8172" y="10522"/>
                          <a:pt x="8172" y="10522"/>
                        </a:cubicBezTo>
                        <a:cubicBezTo>
                          <a:pt x="8172" y="10522"/>
                          <a:pt x="8674" y="10637"/>
                          <a:pt x="9336" y="10637"/>
                        </a:cubicBezTo>
                        <a:cubicBezTo>
                          <a:pt x="7396" y="12577"/>
                          <a:pt x="5182" y="13627"/>
                          <a:pt x="5182" y="13627"/>
                        </a:cubicBezTo>
                        <a:cubicBezTo>
                          <a:pt x="5687" y="13919"/>
                          <a:pt x="6171" y="14095"/>
                          <a:pt x="6717" y="14095"/>
                        </a:cubicBezTo>
                        <a:cubicBezTo>
                          <a:pt x="7280" y="14095"/>
                          <a:pt x="7909" y="13907"/>
                          <a:pt x="8697" y="13467"/>
                        </a:cubicBezTo>
                        <a:lnTo>
                          <a:pt x="8697" y="13467"/>
                        </a:lnTo>
                        <a:cubicBezTo>
                          <a:pt x="7693" y="14722"/>
                          <a:pt x="6460" y="15202"/>
                          <a:pt x="6460" y="15202"/>
                        </a:cubicBezTo>
                        <a:cubicBezTo>
                          <a:pt x="6460" y="15202"/>
                          <a:pt x="7108" y="15337"/>
                          <a:pt x="7989" y="15337"/>
                        </a:cubicBezTo>
                        <a:cubicBezTo>
                          <a:pt x="8254" y="15337"/>
                          <a:pt x="8539" y="15325"/>
                          <a:pt x="8834" y="15293"/>
                        </a:cubicBezTo>
                        <a:lnTo>
                          <a:pt x="8834" y="15293"/>
                        </a:lnTo>
                        <a:cubicBezTo>
                          <a:pt x="6346" y="17233"/>
                          <a:pt x="3470" y="18283"/>
                          <a:pt x="3470" y="18283"/>
                        </a:cubicBezTo>
                        <a:cubicBezTo>
                          <a:pt x="4099" y="18564"/>
                          <a:pt x="4700" y="18734"/>
                          <a:pt x="5385" y="18734"/>
                        </a:cubicBezTo>
                        <a:cubicBezTo>
                          <a:pt x="6092" y="18734"/>
                          <a:pt x="6889" y="18552"/>
                          <a:pt x="7898" y="18123"/>
                        </a:cubicBezTo>
                        <a:lnTo>
                          <a:pt x="7898" y="18123"/>
                        </a:lnTo>
                        <a:cubicBezTo>
                          <a:pt x="8012" y="19013"/>
                          <a:pt x="7236" y="19630"/>
                          <a:pt x="7236" y="19630"/>
                        </a:cubicBezTo>
                        <a:cubicBezTo>
                          <a:pt x="7236" y="19630"/>
                          <a:pt x="7791" y="19834"/>
                          <a:pt x="8586" y="19834"/>
                        </a:cubicBezTo>
                        <a:cubicBezTo>
                          <a:pt x="8785" y="19834"/>
                          <a:pt x="8998" y="19821"/>
                          <a:pt x="9222" y="19790"/>
                        </a:cubicBezTo>
                        <a:lnTo>
                          <a:pt x="9222" y="19790"/>
                        </a:lnTo>
                        <a:cubicBezTo>
                          <a:pt x="9188" y="19797"/>
                          <a:pt x="7298" y="21035"/>
                          <a:pt x="6477" y="21035"/>
                        </a:cubicBezTo>
                        <a:cubicBezTo>
                          <a:pt x="6429" y="21035"/>
                          <a:pt x="6386" y="21031"/>
                          <a:pt x="6346" y="21022"/>
                        </a:cubicBezTo>
                        <a:lnTo>
                          <a:pt x="6346" y="21022"/>
                        </a:lnTo>
                        <a:cubicBezTo>
                          <a:pt x="6506" y="21182"/>
                          <a:pt x="6780" y="21273"/>
                          <a:pt x="7054" y="21319"/>
                        </a:cubicBezTo>
                        <a:cubicBezTo>
                          <a:pt x="5159" y="22483"/>
                          <a:pt x="3470" y="23099"/>
                          <a:pt x="3470" y="23099"/>
                        </a:cubicBezTo>
                        <a:cubicBezTo>
                          <a:pt x="4104" y="23382"/>
                          <a:pt x="4710" y="23553"/>
                          <a:pt x="5402" y="23553"/>
                        </a:cubicBezTo>
                        <a:cubicBezTo>
                          <a:pt x="6105" y="23553"/>
                          <a:pt x="6897" y="23376"/>
                          <a:pt x="7898" y="22962"/>
                        </a:cubicBezTo>
                        <a:lnTo>
                          <a:pt x="7898" y="22962"/>
                        </a:lnTo>
                        <a:cubicBezTo>
                          <a:pt x="6620" y="24172"/>
                          <a:pt x="5068" y="24606"/>
                          <a:pt x="5068" y="24606"/>
                        </a:cubicBezTo>
                        <a:cubicBezTo>
                          <a:pt x="5068" y="24606"/>
                          <a:pt x="5935" y="24743"/>
                          <a:pt x="7054" y="24743"/>
                        </a:cubicBezTo>
                        <a:cubicBezTo>
                          <a:pt x="6985" y="24788"/>
                          <a:pt x="6940" y="24834"/>
                          <a:pt x="6871" y="24880"/>
                        </a:cubicBezTo>
                        <a:cubicBezTo>
                          <a:pt x="6027" y="25199"/>
                          <a:pt x="4817" y="25610"/>
                          <a:pt x="3653" y="25793"/>
                        </a:cubicBezTo>
                        <a:cubicBezTo>
                          <a:pt x="3858" y="25907"/>
                          <a:pt x="4406" y="26044"/>
                          <a:pt x="5068" y="26112"/>
                        </a:cubicBezTo>
                        <a:cubicBezTo>
                          <a:pt x="2397"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4" y="30880"/>
                          <a:pt x="4779" y="30880"/>
                        </a:cubicBezTo>
                        <a:cubicBezTo>
                          <a:pt x="6817" y="30880"/>
                          <a:pt x="9559" y="30545"/>
                          <a:pt x="11139" y="28965"/>
                        </a:cubicBezTo>
                        <a:cubicBezTo>
                          <a:pt x="11955" y="30428"/>
                          <a:pt x="14932" y="30935"/>
                          <a:pt x="17463" y="30935"/>
                        </a:cubicBezTo>
                        <a:cubicBezTo>
                          <a:pt x="18683" y="30935"/>
                          <a:pt x="19800" y="30817"/>
                          <a:pt x="20521" y="30632"/>
                        </a:cubicBezTo>
                        <a:cubicBezTo>
                          <a:pt x="18923" y="30403"/>
                          <a:pt x="17211" y="29034"/>
                          <a:pt x="17211" y="29034"/>
                        </a:cubicBezTo>
                        <a:lnTo>
                          <a:pt x="17211" y="29034"/>
                        </a:lnTo>
                        <a:cubicBezTo>
                          <a:pt x="17211" y="29034"/>
                          <a:pt x="18545" y="29259"/>
                          <a:pt x="20024" y="29259"/>
                        </a:cubicBezTo>
                        <a:cubicBezTo>
                          <a:pt x="21169" y="29259"/>
                          <a:pt x="22401" y="29124"/>
                          <a:pt x="23168" y="28646"/>
                        </a:cubicBezTo>
                        <a:cubicBezTo>
                          <a:pt x="21114" y="28486"/>
                          <a:pt x="19425" y="27892"/>
                          <a:pt x="18010" y="27025"/>
                        </a:cubicBezTo>
                        <a:cubicBezTo>
                          <a:pt x="18854" y="26957"/>
                          <a:pt x="19516" y="26637"/>
                          <a:pt x="19836" y="26454"/>
                        </a:cubicBezTo>
                        <a:cubicBezTo>
                          <a:pt x="18535" y="26454"/>
                          <a:pt x="15431" y="24857"/>
                          <a:pt x="15431" y="24857"/>
                        </a:cubicBezTo>
                        <a:cubicBezTo>
                          <a:pt x="15385" y="24811"/>
                          <a:pt x="15362" y="24788"/>
                          <a:pt x="15316" y="24743"/>
                        </a:cubicBezTo>
                        <a:lnTo>
                          <a:pt x="15316" y="24743"/>
                        </a:lnTo>
                        <a:cubicBezTo>
                          <a:pt x="15703" y="24777"/>
                          <a:pt x="16090" y="24792"/>
                          <a:pt x="16463" y="24792"/>
                        </a:cubicBezTo>
                        <a:cubicBezTo>
                          <a:pt x="17343" y="24792"/>
                          <a:pt x="18143" y="24704"/>
                          <a:pt x="18672" y="24560"/>
                        </a:cubicBezTo>
                        <a:cubicBezTo>
                          <a:pt x="17462" y="24400"/>
                          <a:pt x="16207" y="23396"/>
                          <a:pt x="16207" y="23396"/>
                        </a:cubicBezTo>
                        <a:lnTo>
                          <a:pt x="16207" y="23396"/>
                        </a:lnTo>
                        <a:cubicBezTo>
                          <a:pt x="16207" y="23396"/>
                          <a:pt x="17177" y="23552"/>
                          <a:pt x="18257" y="23552"/>
                        </a:cubicBezTo>
                        <a:cubicBezTo>
                          <a:pt x="19116" y="23552"/>
                          <a:pt x="20046" y="23453"/>
                          <a:pt x="20612" y="23099"/>
                        </a:cubicBezTo>
                        <a:cubicBezTo>
                          <a:pt x="19128" y="22985"/>
                          <a:pt x="17873" y="22529"/>
                          <a:pt x="16846" y="21912"/>
                        </a:cubicBezTo>
                        <a:cubicBezTo>
                          <a:pt x="17302" y="21798"/>
                          <a:pt x="17690" y="21593"/>
                          <a:pt x="17690" y="21364"/>
                        </a:cubicBezTo>
                        <a:cubicBezTo>
                          <a:pt x="15704" y="21113"/>
                          <a:pt x="14403" y="19721"/>
                          <a:pt x="14335" y="19630"/>
                        </a:cubicBezTo>
                        <a:lnTo>
                          <a:pt x="14335" y="19630"/>
                        </a:lnTo>
                        <a:cubicBezTo>
                          <a:pt x="14611" y="19672"/>
                          <a:pt x="14890" y="19692"/>
                          <a:pt x="15171" y="19692"/>
                        </a:cubicBezTo>
                        <a:cubicBezTo>
                          <a:pt x="15654" y="19692"/>
                          <a:pt x="16140" y="19631"/>
                          <a:pt x="16617" y="19516"/>
                        </a:cubicBezTo>
                        <a:cubicBezTo>
                          <a:pt x="15431" y="19333"/>
                          <a:pt x="15088" y="18192"/>
                          <a:pt x="15088" y="18192"/>
                        </a:cubicBezTo>
                        <a:lnTo>
                          <a:pt x="15088" y="18192"/>
                        </a:lnTo>
                        <a:cubicBezTo>
                          <a:pt x="15088" y="18192"/>
                          <a:pt x="17111" y="18616"/>
                          <a:pt x="18784" y="18616"/>
                        </a:cubicBezTo>
                        <a:cubicBezTo>
                          <a:pt x="19535" y="18616"/>
                          <a:pt x="20216" y="18530"/>
                          <a:pt x="20612" y="18283"/>
                        </a:cubicBezTo>
                        <a:cubicBezTo>
                          <a:pt x="17964" y="18078"/>
                          <a:pt x="16115" y="16845"/>
                          <a:pt x="14791" y="15339"/>
                        </a:cubicBezTo>
                        <a:lnTo>
                          <a:pt x="14791" y="15339"/>
                        </a:lnTo>
                        <a:cubicBezTo>
                          <a:pt x="15044" y="15363"/>
                          <a:pt x="15294" y="15374"/>
                          <a:pt x="15536" y="15374"/>
                        </a:cubicBezTo>
                        <a:cubicBezTo>
                          <a:pt x="16215" y="15374"/>
                          <a:pt x="16830" y="15285"/>
                          <a:pt x="17234" y="15133"/>
                        </a:cubicBezTo>
                        <a:cubicBezTo>
                          <a:pt x="16298" y="14973"/>
                          <a:pt x="15294" y="13924"/>
                          <a:pt x="15294" y="13923"/>
                        </a:cubicBezTo>
                        <a:lnTo>
                          <a:pt x="15294" y="13923"/>
                        </a:lnTo>
                        <a:cubicBezTo>
                          <a:pt x="15294" y="13923"/>
                          <a:pt x="16069" y="14089"/>
                          <a:pt x="16932" y="14089"/>
                        </a:cubicBezTo>
                        <a:cubicBezTo>
                          <a:pt x="17607" y="14089"/>
                          <a:pt x="18335" y="13987"/>
                          <a:pt x="18786" y="13627"/>
                        </a:cubicBezTo>
                        <a:cubicBezTo>
                          <a:pt x="16709" y="13398"/>
                          <a:pt x="15248" y="12166"/>
                          <a:pt x="14198" y="10637"/>
                        </a:cubicBezTo>
                        <a:lnTo>
                          <a:pt x="14198" y="10637"/>
                        </a:lnTo>
                        <a:cubicBezTo>
                          <a:pt x="14400" y="10655"/>
                          <a:pt x="14602" y="10663"/>
                          <a:pt x="14797" y="10663"/>
                        </a:cubicBezTo>
                        <a:cubicBezTo>
                          <a:pt x="15332" y="10663"/>
                          <a:pt x="15821" y="10600"/>
                          <a:pt x="16138" y="10500"/>
                        </a:cubicBezTo>
                        <a:cubicBezTo>
                          <a:pt x="15453" y="10363"/>
                          <a:pt x="14700" y="9587"/>
                          <a:pt x="14700" y="9587"/>
                        </a:cubicBezTo>
                        <a:lnTo>
                          <a:pt x="14700" y="9587"/>
                        </a:lnTo>
                        <a:cubicBezTo>
                          <a:pt x="14700" y="9587"/>
                          <a:pt x="15267" y="9707"/>
                          <a:pt x="15900" y="9707"/>
                        </a:cubicBezTo>
                        <a:cubicBezTo>
                          <a:pt x="16402" y="9707"/>
                          <a:pt x="16946" y="9631"/>
                          <a:pt x="17279" y="9358"/>
                        </a:cubicBezTo>
                        <a:cubicBezTo>
                          <a:pt x="15636" y="9199"/>
                          <a:pt x="14495" y="8126"/>
                          <a:pt x="13696" y="6870"/>
                        </a:cubicBezTo>
                        <a:lnTo>
                          <a:pt x="13696" y="6870"/>
                        </a:lnTo>
                        <a:cubicBezTo>
                          <a:pt x="14050" y="6934"/>
                          <a:pt x="14425" y="6961"/>
                          <a:pt x="14782" y="6961"/>
                        </a:cubicBezTo>
                        <a:cubicBezTo>
                          <a:pt x="15323" y="6961"/>
                          <a:pt x="15822" y="6898"/>
                          <a:pt x="16138" y="6802"/>
                        </a:cubicBezTo>
                        <a:cubicBezTo>
                          <a:pt x="15453" y="6665"/>
                          <a:pt x="14700" y="5889"/>
                          <a:pt x="14700" y="5889"/>
                        </a:cubicBezTo>
                        <a:lnTo>
                          <a:pt x="14700" y="5889"/>
                        </a:lnTo>
                        <a:cubicBezTo>
                          <a:pt x="14700" y="5889"/>
                          <a:pt x="15267" y="6009"/>
                          <a:pt x="15900" y="6009"/>
                        </a:cubicBezTo>
                        <a:cubicBezTo>
                          <a:pt x="16402" y="6009"/>
                          <a:pt x="16946" y="5933"/>
                          <a:pt x="17279" y="5661"/>
                        </a:cubicBezTo>
                        <a:cubicBezTo>
                          <a:pt x="14266" y="5364"/>
                          <a:pt x="12988" y="2123"/>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3149993" y="3168353"/>
                    <a:ext cx="579225" cy="773575"/>
                  </a:xfrm>
                  <a:custGeom>
                    <a:avLst/>
                    <a:gdLst/>
                    <a:ahLst/>
                    <a:cxnLst/>
                    <a:rect l="l" t="t" r="r" b="b"/>
                    <a:pathLst>
                      <a:path w="23169" h="30943" extrusionOk="0">
                        <a:moveTo>
                          <a:pt x="12349" y="0"/>
                        </a:moveTo>
                        <a:cubicBezTo>
                          <a:pt x="11550" y="3606"/>
                          <a:pt x="7236" y="5684"/>
                          <a:pt x="7236" y="5684"/>
                        </a:cubicBezTo>
                        <a:cubicBezTo>
                          <a:pt x="7605" y="5896"/>
                          <a:pt x="7957" y="6020"/>
                          <a:pt x="8356" y="6020"/>
                        </a:cubicBezTo>
                        <a:cubicBezTo>
                          <a:pt x="8774" y="6020"/>
                          <a:pt x="9243" y="5884"/>
                          <a:pt x="9838" y="5569"/>
                        </a:cubicBezTo>
                        <a:lnTo>
                          <a:pt x="9838" y="5569"/>
                        </a:lnTo>
                        <a:cubicBezTo>
                          <a:pt x="9085" y="6505"/>
                          <a:pt x="8172" y="6848"/>
                          <a:pt x="8172" y="6848"/>
                        </a:cubicBezTo>
                        <a:cubicBezTo>
                          <a:pt x="8172" y="6848"/>
                          <a:pt x="8632" y="6936"/>
                          <a:pt x="9259" y="6936"/>
                        </a:cubicBezTo>
                        <a:cubicBezTo>
                          <a:pt x="9687" y="6936"/>
                          <a:pt x="10192" y="6895"/>
                          <a:pt x="10683" y="6756"/>
                        </a:cubicBezTo>
                        <a:lnTo>
                          <a:pt x="10683" y="6756"/>
                        </a:lnTo>
                        <a:cubicBezTo>
                          <a:pt x="9153" y="8445"/>
                          <a:pt x="7236" y="9358"/>
                          <a:pt x="7236" y="9358"/>
                        </a:cubicBezTo>
                        <a:cubicBezTo>
                          <a:pt x="7609" y="9584"/>
                          <a:pt x="7965" y="9715"/>
                          <a:pt x="8370" y="9715"/>
                        </a:cubicBezTo>
                        <a:cubicBezTo>
                          <a:pt x="8784" y="9715"/>
                          <a:pt x="9250" y="9579"/>
                          <a:pt x="9838" y="9267"/>
                        </a:cubicBezTo>
                        <a:lnTo>
                          <a:pt x="9838" y="9267"/>
                        </a:lnTo>
                        <a:cubicBezTo>
                          <a:pt x="9085" y="10180"/>
                          <a:pt x="8172" y="10522"/>
                          <a:pt x="8172" y="10522"/>
                        </a:cubicBezTo>
                        <a:cubicBezTo>
                          <a:pt x="8172" y="10522"/>
                          <a:pt x="8674" y="10637"/>
                          <a:pt x="9336" y="10637"/>
                        </a:cubicBezTo>
                        <a:cubicBezTo>
                          <a:pt x="7396" y="12577"/>
                          <a:pt x="5182" y="13627"/>
                          <a:pt x="5182" y="13627"/>
                        </a:cubicBezTo>
                        <a:cubicBezTo>
                          <a:pt x="5687" y="13919"/>
                          <a:pt x="6171" y="14095"/>
                          <a:pt x="6716" y="14095"/>
                        </a:cubicBezTo>
                        <a:cubicBezTo>
                          <a:pt x="7279" y="14095"/>
                          <a:pt x="7909" y="13907"/>
                          <a:pt x="8697" y="13467"/>
                        </a:cubicBezTo>
                        <a:lnTo>
                          <a:pt x="8697" y="13467"/>
                        </a:lnTo>
                        <a:cubicBezTo>
                          <a:pt x="7693" y="14745"/>
                          <a:pt x="6460" y="15202"/>
                          <a:pt x="6460" y="15202"/>
                        </a:cubicBezTo>
                        <a:cubicBezTo>
                          <a:pt x="6460" y="15202"/>
                          <a:pt x="7122" y="15337"/>
                          <a:pt x="7999" y="15337"/>
                        </a:cubicBezTo>
                        <a:cubicBezTo>
                          <a:pt x="8262" y="15337"/>
                          <a:pt x="8544" y="15325"/>
                          <a:pt x="8834" y="15293"/>
                        </a:cubicBezTo>
                        <a:lnTo>
                          <a:pt x="8834" y="15293"/>
                        </a:lnTo>
                        <a:cubicBezTo>
                          <a:pt x="6346" y="17233"/>
                          <a:pt x="3470" y="18283"/>
                          <a:pt x="3470" y="18283"/>
                        </a:cubicBezTo>
                        <a:cubicBezTo>
                          <a:pt x="4099" y="18564"/>
                          <a:pt x="4700" y="18734"/>
                          <a:pt x="5385" y="18734"/>
                        </a:cubicBezTo>
                        <a:cubicBezTo>
                          <a:pt x="6092" y="18734"/>
                          <a:pt x="6889" y="18552"/>
                          <a:pt x="7898" y="18123"/>
                        </a:cubicBezTo>
                        <a:lnTo>
                          <a:pt x="7898" y="18123"/>
                        </a:lnTo>
                        <a:cubicBezTo>
                          <a:pt x="8012" y="19036"/>
                          <a:pt x="7236" y="19630"/>
                          <a:pt x="7236" y="19630"/>
                        </a:cubicBezTo>
                        <a:cubicBezTo>
                          <a:pt x="7236" y="19630"/>
                          <a:pt x="7791" y="19834"/>
                          <a:pt x="8586" y="19834"/>
                        </a:cubicBezTo>
                        <a:cubicBezTo>
                          <a:pt x="8785" y="19834"/>
                          <a:pt x="8998" y="19822"/>
                          <a:pt x="9222" y="19790"/>
                        </a:cubicBezTo>
                        <a:lnTo>
                          <a:pt x="9222" y="19790"/>
                        </a:lnTo>
                        <a:cubicBezTo>
                          <a:pt x="9200" y="19811"/>
                          <a:pt x="7304" y="21035"/>
                          <a:pt x="6479" y="21035"/>
                        </a:cubicBezTo>
                        <a:cubicBezTo>
                          <a:pt x="6431" y="21035"/>
                          <a:pt x="6386" y="21031"/>
                          <a:pt x="6346" y="21022"/>
                        </a:cubicBezTo>
                        <a:lnTo>
                          <a:pt x="6346" y="21022"/>
                        </a:lnTo>
                        <a:cubicBezTo>
                          <a:pt x="6506" y="21182"/>
                          <a:pt x="6780" y="21273"/>
                          <a:pt x="7054" y="21319"/>
                        </a:cubicBezTo>
                        <a:cubicBezTo>
                          <a:pt x="5159" y="22483"/>
                          <a:pt x="3470" y="23099"/>
                          <a:pt x="3470" y="23099"/>
                        </a:cubicBezTo>
                        <a:cubicBezTo>
                          <a:pt x="4099" y="23391"/>
                          <a:pt x="4700" y="23562"/>
                          <a:pt x="5385" y="23562"/>
                        </a:cubicBezTo>
                        <a:cubicBezTo>
                          <a:pt x="6092" y="23562"/>
                          <a:pt x="6889" y="23380"/>
                          <a:pt x="7898" y="22962"/>
                        </a:cubicBezTo>
                        <a:lnTo>
                          <a:pt x="7898" y="22962"/>
                        </a:lnTo>
                        <a:cubicBezTo>
                          <a:pt x="6620" y="24172"/>
                          <a:pt x="5091" y="24629"/>
                          <a:pt x="5091" y="24629"/>
                        </a:cubicBezTo>
                        <a:cubicBezTo>
                          <a:pt x="5091" y="24629"/>
                          <a:pt x="5810" y="24745"/>
                          <a:pt x="6801" y="24745"/>
                        </a:cubicBezTo>
                        <a:cubicBezTo>
                          <a:pt x="6883" y="24745"/>
                          <a:pt x="6967" y="24744"/>
                          <a:pt x="7054" y="24743"/>
                        </a:cubicBezTo>
                        <a:lnTo>
                          <a:pt x="7054" y="24743"/>
                        </a:lnTo>
                        <a:cubicBezTo>
                          <a:pt x="7008" y="24788"/>
                          <a:pt x="6939" y="24834"/>
                          <a:pt x="6871" y="24902"/>
                        </a:cubicBezTo>
                        <a:cubicBezTo>
                          <a:pt x="6026" y="25222"/>
                          <a:pt x="4817" y="25610"/>
                          <a:pt x="3653" y="25793"/>
                        </a:cubicBezTo>
                        <a:cubicBezTo>
                          <a:pt x="3881" y="25907"/>
                          <a:pt x="4406" y="26044"/>
                          <a:pt x="5068" y="26135"/>
                        </a:cubicBezTo>
                        <a:cubicBezTo>
                          <a:pt x="2397" y="27778"/>
                          <a:pt x="1" y="28646"/>
                          <a:pt x="1" y="28646"/>
                        </a:cubicBezTo>
                        <a:cubicBezTo>
                          <a:pt x="858" y="29040"/>
                          <a:pt x="1676" y="29274"/>
                          <a:pt x="2606" y="29274"/>
                        </a:cubicBezTo>
                        <a:cubicBezTo>
                          <a:pt x="3559" y="29274"/>
                          <a:pt x="4630" y="29029"/>
                          <a:pt x="5981" y="28463"/>
                        </a:cubicBezTo>
                        <a:lnTo>
                          <a:pt x="5981" y="28463"/>
                        </a:lnTo>
                        <a:cubicBezTo>
                          <a:pt x="4246" y="30107"/>
                          <a:pt x="2169" y="30700"/>
                          <a:pt x="2169" y="30700"/>
                        </a:cubicBezTo>
                        <a:cubicBezTo>
                          <a:pt x="2169" y="30700"/>
                          <a:pt x="3284" y="30880"/>
                          <a:pt x="4779" y="30880"/>
                        </a:cubicBezTo>
                        <a:cubicBezTo>
                          <a:pt x="6816" y="30880"/>
                          <a:pt x="9559" y="30546"/>
                          <a:pt x="11139" y="28965"/>
                        </a:cubicBezTo>
                        <a:cubicBezTo>
                          <a:pt x="11961" y="30438"/>
                          <a:pt x="14974" y="30942"/>
                          <a:pt x="17516" y="30942"/>
                        </a:cubicBezTo>
                        <a:cubicBezTo>
                          <a:pt x="18716" y="30942"/>
                          <a:pt x="19810" y="30830"/>
                          <a:pt x="20520" y="30654"/>
                        </a:cubicBezTo>
                        <a:cubicBezTo>
                          <a:pt x="18923" y="30426"/>
                          <a:pt x="17211" y="29057"/>
                          <a:pt x="17211" y="29057"/>
                        </a:cubicBezTo>
                        <a:lnTo>
                          <a:pt x="17211" y="29057"/>
                        </a:lnTo>
                        <a:cubicBezTo>
                          <a:pt x="17211" y="29057"/>
                          <a:pt x="18514" y="29268"/>
                          <a:pt x="19970" y="29268"/>
                        </a:cubicBezTo>
                        <a:cubicBezTo>
                          <a:pt x="21135" y="29268"/>
                          <a:pt x="22397" y="29133"/>
                          <a:pt x="23168" y="28646"/>
                        </a:cubicBezTo>
                        <a:cubicBezTo>
                          <a:pt x="21137" y="28486"/>
                          <a:pt x="19425" y="27893"/>
                          <a:pt x="18010" y="27025"/>
                        </a:cubicBezTo>
                        <a:cubicBezTo>
                          <a:pt x="18854" y="26957"/>
                          <a:pt x="19516" y="26637"/>
                          <a:pt x="19836" y="26477"/>
                        </a:cubicBezTo>
                        <a:cubicBezTo>
                          <a:pt x="18535" y="26477"/>
                          <a:pt x="15430" y="24857"/>
                          <a:pt x="15430" y="24857"/>
                        </a:cubicBezTo>
                        <a:cubicBezTo>
                          <a:pt x="15385" y="24811"/>
                          <a:pt x="15362" y="24788"/>
                          <a:pt x="15339" y="24743"/>
                        </a:cubicBezTo>
                        <a:lnTo>
                          <a:pt x="15339" y="24743"/>
                        </a:lnTo>
                        <a:cubicBezTo>
                          <a:pt x="15719" y="24777"/>
                          <a:pt x="16102" y="24792"/>
                          <a:pt x="16471" y="24792"/>
                        </a:cubicBezTo>
                        <a:cubicBezTo>
                          <a:pt x="17343" y="24792"/>
                          <a:pt x="18142" y="24704"/>
                          <a:pt x="18672" y="24560"/>
                        </a:cubicBezTo>
                        <a:cubicBezTo>
                          <a:pt x="17485" y="24400"/>
                          <a:pt x="16207" y="23396"/>
                          <a:pt x="16206" y="23396"/>
                        </a:cubicBezTo>
                        <a:lnTo>
                          <a:pt x="16206" y="23396"/>
                        </a:lnTo>
                        <a:cubicBezTo>
                          <a:pt x="16207" y="23396"/>
                          <a:pt x="17177" y="23552"/>
                          <a:pt x="18257" y="23552"/>
                        </a:cubicBezTo>
                        <a:cubicBezTo>
                          <a:pt x="19116" y="23552"/>
                          <a:pt x="20045" y="23453"/>
                          <a:pt x="20612" y="23099"/>
                        </a:cubicBezTo>
                        <a:cubicBezTo>
                          <a:pt x="19128" y="22985"/>
                          <a:pt x="17873" y="22551"/>
                          <a:pt x="16846" y="21912"/>
                        </a:cubicBezTo>
                        <a:cubicBezTo>
                          <a:pt x="17325" y="21798"/>
                          <a:pt x="17690" y="21616"/>
                          <a:pt x="17690" y="21364"/>
                        </a:cubicBezTo>
                        <a:cubicBezTo>
                          <a:pt x="15704" y="21113"/>
                          <a:pt x="14426" y="19721"/>
                          <a:pt x="14335" y="19630"/>
                        </a:cubicBezTo>
                        <a:lnTo>
                          <a:pt x="14335" y="19630"/>
                        </a:lnTo>
                        <a:cubicBezTo>
                          <a:pt x="14611" y="19672"/>
                          <a:pt x="14890" y="19692"/>
                          <a:pt x="15171" y="19692"/>
                        </a:cubicBezTo>
                        <a:cubicBezTo>
                          <a:pt x="15654" y="19692"/>
                          <a:pt x="16140" y="19631"/>
                          <a:pt x="16617" y="19516"/>
                        </a:cubicBezTo>
                        <a:cubicBezTo>
                          <a:pt x="15430" y="19333"/>
                          <a:pt x="15111" y="18192"/>
                          <a:pt x="15111" y="18192"/>
                        </a:cubicBezTo>
                        <a:lnTo>
                          <a:pt x="15111" y="18192"/>
                        </a:lnTo>
                        <a:cubicBezTo>
                          <a:pt x="15111" y="18192"/>
                          <a:pt x="17123" y="18616"/>
                          <a:pt x="18790" y="18616"/>
                        </a:cubicBezTo>
                        <a:cubicBezTo>
                          <a:pt x="19537" y="18616"/>
                          <a:pt x="20216" y="18531"/>
                          <a:pt x="20612" y="18283"/>
                        </a:cubicBezTo>
                        <a:cubicBezTo>
                          <a:pt x="17964" y="18078"/>
                          <a:pt x="16115" y="16845"/>
                          <a:pt x="14791" y="15339"/>
                        </a:cubicBezTo>
                        <a:lnTo>
                          <a:pt x="14791" y="15339"/>
                        </a:lnTo>
                        <a:cubicBezTo>
                          <a:pt x="15048" y="15363"/>
                          <a:pt x="15303" y="15374"/>
                          <a:pt x="15550" y="15374"/>
                        </a:cubicBezTo>
                        <a:cubicBezTo>
                          <a:pt x="16224" y="15374"/>
                          <a:pt x="16833" y="15290"/>
                          <a:pt x="17234" y="15156"/>
                        </a:cubicBezTo>
                        <a:cubicBezTo>
                          <a:pt x="16298" y="14973"/>
                          <a:pt x="15294" y="13924"/>
                          <a:pt x="15293" y="13923"/>
                        </a:cubicBezTo>
                        <a:lnTo>
                          <a:pt x="15293" y="13923"/>
                        </a:lnTo>
                        <a:cubicBezTo>
                          <a:pt x="15294" y="13923"/>
                          <a:pt x="16069" y="14089"/>
                          <a:pt x="16932" y="14089"/>
                        </a:cubicBezTo>
                        <a:cubicBezTo>
                          <a:pt x="17607" y="14089"/>
                          <a:pt x="18335" y="13987"/>
                          <a:pt x="18786" y="13627"/>
                        </a:cubicBezTo>
                        <a:cubicBezTo>
                          <a:pt x="16709" y="13421"/>
                          <a:pt x="15248" y="12166"/>
                          <a:pt x="14198" y="10637"/>
                        </a:cubicBezTo>
                        <a:lnTo>
                          <a:pt x="14198" y="10637"/>
                        </a:lnTo>
                        <a:cubicBezTo>
                          <a:pt x="14400" y="10655"/>
                          <a:pt x="14601" y="10663"/>
                          <a:pt x="14797" y="10663"/>
                        </a:cubicBezTo>
                        <a:cubicBezTo>
                          <a:pt x="15332" y="10663"/>
                          <a:pt x="15821" y="10600"/>
                          <a:pt x="16138" y="10500"/>
                        </a:cubicBezTo>
                        <a:cubicBezTo>
                          <a:pt x="15453" y="10363"/>
                          <a:pt x="14700" y="9587"/>
                          <a:pt x="14700" y="9587"/>
                        </a:cubicBezTo>
                        <a:lnTo>
                          <a:pt x="14700" y="9587"/>
                        </a:lnTo>
                        <a:cubicBezTo>
                          <a:pt x="14700" y="9587"/>
                          <a:pt x="15267" y="9707"/>
                          <a:pt x="15904" y="9707"/>
                        </a:cubicBezTo>
                        <a:cubicBezTo>
                          <a:pt x="16409" y="9707"/>
                          <a:pt x="16959" y="9631"/>
                          <a:pt x="17302" y="9358"/>
                        </a:cubicBezTo>
                        <a:cubicBezTo>
                          <a:pt x="15636" y="9199"/>
                          <a:pt x="14495" y="8126"/>
                          <a:pt x="13696" y="6870"/>
                        </a:cubicBezTo>
                        <a:lnTo>
                          <a:pt x="13696" y="6870"/>
                        </a:lnTo>
                        <a:cubicBezTo>
                          <a:pt x="14069" y="6945"/>
                          <a:pt x="14458" y="6978"/>
                          <a:pt x="14824" y="6978"/>
                        </a:cubicBezTo>
                        <a:cubicBezTo>
                          <a:pt x="15351" y="6978"/>
                          <a:pt x="15828" y="6910"/>
                          <a:pt x="16138" y="6802"/>
                        </a:cubicBezTo>
                        <a:cubicBezTo>
                          <a:pt x="15453" y="6665"/>
                          <a:pt x="14700" y="5889"/>
                          <a:pt x="14700" y="5889"/>
                        </a:cubicBezTo>
                        <a:lnTo>
                          <a:pt x="14700" y="5889"/>
                        </a:lnTo>
                        <a:cubicBezTo>
                          <a:pt x="14700" y="5889"/>
                          <a:pt x="15286" y="6014"/>
                          <a:pt x="15936" y="6014"/>
                        </a:cubicBezTo>
                        <a:cubicBezTo>
                          <a:pt x="16432" y="6014"/>
                          <a:pt x="16966" y="5941"/>
                          <a:pt x="17302" y="5684"/>
                        </a:cubicBezTo>
                        <a:cubicBezTo>
                          <a:pt x="14266" y="5364"/>
                          <a:pt x="12988" y="2123"/>
                          <a:pt x="12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1508530" y="3168158"/>
                    <a:ext cx="579200" cy="773975"/>
                  </a:xfrm>
                  <a:custGeom>
                    <a:avLst/>
                    <a:gdLst/>
                    <a:ahLst/>
                    <a:cxnLst/>
                    <a:rect l="l" t="t" r="r" b="b"/>
                    <a:pathLst>
                      <a:path w="23168" h="30959" extrusionOk="0">
                        <a:moveTo>
                          <a:pt x="12372" y="1"/>
                        </a:moveTo>
                        <a:cubicBezTo>
                          <a:pt x="11550" y="3630"/>
                          <a:pt x="7236" y="5684"/>
                          <a:pt x="7236" y="5684"/>
                        </a:cubicBezTo>
                        <a:cubicBezTo>
                          <a:pt x="7605" y="5908"/>
                          <a:pt x="7957" y="6038"/>
                          <a:pt x="8357" y="6038"/>
                        </a:cubicBezTo>
                        <a:cubicBezTo>
                          <a:pt x="8774" y="6038"/>
                          <a:pt x="9244" y="5896"/>
                          <a:pt x="9838" y="5570"/>
                        </a:cubicBezTo>
                        <a:lnTo>
                          <a:pt x="9838" y="5570"/>
                        </a:lnTo>
                        <a:cubicBezTo>
                          <a:pt x="9085" y="6506"/>
                          <a:pt x="8195" y="6848"/>
                          <a:pt x="8195" y="6848"/>
                        </a:cubicBezTo>
                        <a:cubicBezTo>
                          <a:pt x="8195" y="6848"/>
                          <a:pt x="8687" y="6952"/>
                          <a:pt x="9343" y="6952"/>
                        </a:cubicBezTo>
                        <a:cubicBezTo>
                          <a:pt x="9753" y="6952"/>
                          <a:pt x="10226" y="6911"/>
                          <a:pt x="10683" y="6780"/>
                        </a:cubicBezTo>
                        <a:lnTo>
                          <a:pt x="10683" y="6780"/>
                        </a:lnTo>
                        <a:cubicBezTo>
                          <a:pt x="9176" y="8469"/>
                          <a:pt x="7236" y="9382"/>
                          <a:pt x="7236" y="9382"/>
                        </a:cubicBezTo>
                        <a:cubicBezTo>
                          <a:pt x="7605" y="9605"/>
                          <a:pt x="7957" y="9736"/>
                          <a:pt x="8357" y="9736"/>
                        </a:cubicBezTo>
                        <a:cubicBezTo>
                          <a:pt x="8774" y="9736"/>
                          <a:pt x="9244" y="9594"/>
                          <a:pt x="9838" y="9268"/>
                        </a:cubicBezTo>
                        <a:lnTo>
                          <a:pt x="9838" y="9268"/>
                        </a:lnTo>
                        <a:cubicBezTo>
                          <a:pt x="9085" y="10203"/>
                          <a:pt x="8195" y="10546"/>
                          <a:pt x="8195" y="10546"/>
                        </a:cubicBezTo>
                        <a:cubicBezTo>
                          <a:pt x="8195" y="10546"/>
                          <a:pt x="8610" y="10640"/>
                          <a:pt x="9182" y="10640"/>
                        </a:cubicBezTo>
                        <a:cubicBezTo>
                          <a:pt x="9240" y="10640"/>
                          <a:pt x="9298" y="10639"/>
                          <a:pt x="9359" y="10637"/>
                        </a:cubicBezTo>
                        <a:lnTo>
                          <a:pt x="9359" y="10637"/>
                        </a:lnTo>
                        <a:cubicBezTo>
                          <a:pt x="7396" y="12577"/>
                          <a:pt x="5204" y="13650"/>
                          <a:pt x="5204" y="13650"/>
                        </a:cubicBezTo>
                        <a:cubicBezTo>
                          <a:pt x="5710" y="13942"/>
                          <a:pt x="6188" y="14118"/>
                          <a:pt x="6731" y="14118"/>
                        </a:cubicBezTo>
                        <a:cubicBezTo>
                          <a:pt x="7291" y="14118"/>
                          <a:pt x="7920" y="13931"/>
                          <a:pt x="8720" y="13490"/>
                        </a:cubicBezTo>
                        <a:lnTo>
                          <a:pt x="8720" y="13490"/>
                        </a:lnTo>
                        <a:cubicBezTo>
                          <a:pt x="7692" y="14746"/>
                          <a:pt x="6483" y="15202"/>
                          <a:pt x="6483" y="15202"/>
                        </a:cubicBezTo>
                        <a:cubicBezTo>
                          <a:pt x="6483" y="15202"/>
                          <a:pt x="7131" y="15337"/>
                          <a:pt x="8002" y="15337"/>
                        </a:cubicBezTo>
                        <a:cubicBezTo>
                          <a:pt x="8263" y="15337"/>
                          <a:pt x="8544" y="15325"/>
                          <a:pt x="8834" y="15294"/>
                        </a:cubicBezTo>
                        <a:lnTo>
                          <a:pt x="8834" y="15294"/>
                        </a:lnTo>
                        <a:cubicBezTo>
                          <a:pt x="6346" y="17234"/>
                          <a:pt x="3493" y="18284"/>
                          <a:pt x="3493" y="18284"/>
                        </a:cubicBezTo>
                        <a:cubicBezTo>
                          <a:pt x="4121" y="18576"/>
                          <a:pt x="4722" y="18746"/>
                          <a:pt x="5407" y="18746"/>
                        </a:cubicBezTo>
                        <a:cubicBezTo>
                          <a:pt x="6115" y="18746"/>
                          <a:pt x="6912" y="18564"/>
                          <a:pt x="7921" y="18147"/>
                        </a:cubicBezTo>
                        <a:lnTo>
                          <a:pt x="7921" y="18147"/>
                        </a:lnTo>
                        <a:cubicBezTo>
                          <a:pt x="8012" y="19037"/>
                          <a:pt x="7236" y="19653"/>
                          <a:pt x="7236" y="19653"/>
                        </a:cubicBezTo>
                        <a:cubicBezTo>
                          <a:pt x="7236" y="19653"/>
                          <a:pt x="7761" y="19846"/>
                          <a:pt x="8531" y="19846"/>
                        </a:cubicBezTo>
                        <a:cubicBezTo>
                          <a:pt x="8751" y="19846"/>
                          <a:pt x="8991" y="19831"/>
                          <a:pt x="9245" y="19790"/>
                        </a:cubicBezTo>
                        <a:cubicBezTo>
                          <a:pt x="9245" y="19813"/>
                          <a:pt x="9245" y="19813"/>
                          <a:pt x="9245" y="19813"/>
                        </a:cubicBezTo>
                        <a:cubicBezTo>
                          <a:pt x="9223" y="19813"/>
                          <a:pt x="7303" y="21058"/>
                          <a:pt x="6496" y="21058"/>
                        </a:cubicBezTo>
                        <a:cubicBezTo>
                          <a:pt x="6450" y="21058"/>
                          <a:pt x="6407" y="21054"/>
                          <a:pt x="6369" y="21045"/>
                        </a:cubicBezTo>
                        <a:lnTo>
                          <a:pt x="6369" y="21045"/>
                        </a:lnTo>
                        <a:cubicBezTo>
                          <a:pt x="6528" y="21205"/>
                          <a:pt x="6779" y="21297"/>
                          <a:pt x="7076" y="21342"/>
                        </a:cubicBezTo>
                        <a:cubicBezTo>
                          <a:pt x="5159" y="22506"/>
                          <a:pt x="3493" y="23123"/>
                          <a:pt x="3493" y="23123"/>
                        </a:cubicBezTo>
                        <a:cubicBezTo>
                          <a:pt x="4121" y="23403"/>
                          <a:pt x="4722" y="23574"/>
                          <a:pt x="5407" y="23574"/>
                        </a:cubicBezTo>
                        <a:cubicBezTo>
                          <a:pt x="6115" y="23574"/>
                          <a:pt x="6912" y="23392"/>
                          <a:pt x="7921" y="22963"/>
                        </a:cubicBezTo>
                        <a:lnTo>
                          <a:pt x="7921" y="22963"/>
                        </a:lnTo>
                        <a:cubicBezTo>
                          <a:pt x="6620" y="24195"/>
                          <a:pt x="5090" y="24629"/>
                          <a:pt x="5090" y="24629"/>
                        </a:cubicBezTo>
                        <a:cubicBezTo>
                          <a:pt x="5090" y="24629"/>
                          <a:pt x="5935" y="24766"/>
                          <a:pt x="7076" y="24766"/>
                        </a:cubicBezTo>
                        <a:cubicBezTo>
                          <a:pt x="7008" y="24812"/>
                          <a:pt x="6939" y="24857"/>
                          <a:pt x="6894" y="24903"/>
                        </a:cubicBezTo>
                        <a:cubicBezTo>
                          <a:pt x="6049" y="25222"/>
                          <a:pt x="4816" y="25633"/>
                          <a:pt x="3652" y="25816"/>
                        </a:cubicBezTo>
                        <a:cubicBezTo>
                          <a:pt x="3881" y="25930"/>
                          <a:pt x="4406" y="26067"/>
                          <a:pt x="5067" y="26135"/>
                        </a:cubicBezTo>
                        <a:cubicBezTo>
                          <a:pt x="2420" y="27802"/>
                          <a:pt x="0" y="28669"/>
                          <a:pt x="0" y="28669"/>
                        </a:cubicBezTo>
                        <a:cubicBezTo>
                          <a:pt x="857" y="29064"/>
                          <a:pt x="1681" y="29297"/>
                          <a:pt x="2617" y="29297"/>
                        </a:cubicBezTo>
                        <a:cubicBezTo>
                          <a:pt x="3576" y="29297"/>
                          <a:pt x="4652" y="29052"/>
                          <a:pt x="6003" y="28487"/>
                        </a:cubicBezTo>
                        <a:lnTo>
                          <a:pt x="6003" y="28487"/>
                        </a:lnTo>
                        <a:cubicBezTo>
                          <a:pt x="4246" y="30130"/>
                          <a:pt x="2191" y="30723"/>
                          <a:pt x="2191" y="30723"/>
                        </a:cubicBezTo>
                        <a:cubicBezTo>
                          <a:pt x="2191" y="30723"/>
                          <a:pt x="3307" y="30903"/>
                          <a:pt x="4801" y="30903"/>
                        </a:cubicBezTo>
                        <a:cubicBezTo>
                          <a:pt x="6839" y="30903"/>
                          <a:pt x="9582" y="30569"/>
                          <a:pt x="11162" y="28989"/>
                        </a:cubicBezTo>
                        <a:cubicBezTo>
                          <a:pt x="11978" y="30451"/>
                          <a:pt x="14944" y="30959"/>
                          <a:pt x="17475" y="30959"/>
                        </a:cubicBezTo>
                        <a:cubicBezTo>
                          <a:pt x="18696" y="30959"/>
                          <a:pt x="19815" y="30841"/>
                          <a:pt x="20543" y="30655"/>
                        </a:cubicBezTo>
                        <a:cubicBezTo>
                          <a:pt x="18945" y="30427"/>
                          <a:pt x="17233" y="29057"/>
                          <a:pt x="17233" y="29057"/>
                        </a:cubicBezTo>
                        <a:lnTo>
                          <a:pt x="17233" y="29057"/>
                        </a:lnTo>
                        <a:cubicBezTo>
                          <a:pt x="17234" y="29057"/>
                          <a:pt x="18554" y="29272"/>
                          <a:pt x="20020" y="29272"/>
                        </a:cubicBezTo>
                        <a:cubicBezTo>
                          <a:pt x="21168" y="29272"/>
                          <a:pt x="22406" y="29140"/>
                          <a:pt x="23168" y="28669"/>
                        </a:cubicBezTo>
                        <a:cubicBezTo>
                          <a:pt x="21136" y="28509"/>
                          <a:pt x="19447" y="27916"/>
                          <a:pt x="18032" y="27049"/>
                        </a:cubicBezTo>
                        <a:cubicBezTo>
                          <a:pt x="18877" y="26980"/>
                          <a:pt x="19516" y="26638"/>
                          <a:pt x="19858" y="26478"/>
                        </a:cubicBezTo>
                        <a:cubicBezTo>
                          <a:pt x="18557" y="26478"/>
                          <a:pt x="15430" y="24880"/>
                          <a:pt x="15430" y="24880"/>
                        </a:cubicBezTo>
                        <a:cubicBezTo>
                          <a:pt x="15407" y="24834"/>
                          <a:pt x="15385" y="24789"/>
                          <a:pt x="15339" y="24766"/>
                        </a:cubicBezTo>
                        <a:lnTo>
                          <a:pt x="15339" y="24766"/>
                        </a:lnTo>
                        <a:cubicBezTo>
                          <a:pt x="15687" y="24790"/>
                          <a:pt x="16036" y="24802"/>
                          <a:pt x="16374" y="24802"/>
                        </a:cubicBezTo>
                        <a:cubicBezTo>
                          <a:pt x="17296" y="24802"/>
                          <a:pt x="18137" y="24717"/>
                          <a:pt x="18671" y="24583"/>
                        </a:cubicBezTo>
                        <a:cubicBezTo>
                          <a:pt x="17484" y="24424"/>
                          <a:pt x="16229" y="23397"/>
                          <a:pt x="16229" y="23396"/>
                        </a:cubicBezTo>
                        <a:lnTo>
                          <a:pt x="16229" y="23396"/>
                        </a:lnTo>
                        <a:cubicBezTo>
                          <a:pt x="16229" y="23396"/>
                          <a:pt x="17230" y="23566"/>
                          <a:pt x="18334" y="23566"/>
                        </a:cubicBezTo>
                        <a:cubicBezTo>
                          <a:pt x="19173" y="23566"/>
                          <a:pt x="20072" y="23468"/>
                          <a:pt x="20634" y="23123"/>
                        </a:cubicBezTo>
                        <a:cubicBezTo>
                          <a:pt x="19128" y="23008"/>
                          <a:pt x="17895" y="22552"/>
                          <a:pt x="16845" y="21936"/>
                        </a:cubicBezTo>
                        <a:cubicBezTo>
                          <a:pt x="17325" y="21822"/>
                          <a:pt x="17713" y="21616"/>
                          <a:pt x="17713" y="21388"/>
                        </a:cubicBezTo>
                        <a:cubicBezTo>
                          <a:pt x="15727" y="21114"/>
                          <a:pt x="14426" y="19722"/>
                          <a:pt x="14357" y="19653"/>
                        </a:cubicBezTo>
                        <a:lnTo>
                          <a:pt x="14357" y="19653"/>
                        </a:lnTo>
                        <a:cubicBezTo>
                          <a:pt x="14626" y="19694"/>
                          <a:pt x="14895" y="19714"/>
                          <a:pt x="15164" y="19714"/>
                        </a:cubicBezTo>
                        <a:cubicBezTo>
                          <a:pt x="15649" y="19714"/>
                          <a:pt x="16133" y="19648"/>
                          <a:pt x="16617" y="19516"/>
                        </a:cubicBezTo>
                        <a:cubicBezTo>
                          <a:pt x="15430" y="19356"/>
                          <a:pt x="15111" y="18192"/>
                          <a:pt x="15111" y="18192"/>
                        </a:cubicBezTo>
                        <a:lnTo>
                          <a:pt x="15111" y="18192"/>
                        </a:lnTo>
                        <a:cubicBezTo>
                          <a:pt x="15111" y="18192"/>
                          <a:pt x="17123" y="18616"/>
                          <a:pt x="18797" y="18616"/>
                        </a:cubicBezTo>
                        <a:cubicBezTo>
                          <a:pt x="19548" y="18616"/>
                          <a:pt x="20231" y="18531"/>
                          <a:pt x="20634" y="18284"/>
                        </a:cubicBezTo>
                        <a:cubicBezTo>
                          <a:pt x="17987" y="18078"/>
                          <a:pt x="16138" y="16868"/>
                          <a:pt x="14791" y="15362"/>
                        </a:cubicBezTo>
                        <a:lnTo>
                          <a:pt x="14791" y="15362"/>
                        </a:lnTo>
                        <a:cubicBezTo>
                          <a:pt x="15007" y="15377"/>
                          <a:pt x="15223" y="15385"/>
                          <a:pt x="15434" y="15385"/>
                        </a:cubicBezTo>
                        <a:cubicBezTo>
                          <a:pt x="16161" y="15385"/>
                          <a:pt x="16832" y="15298"/>
                          <a:pt x="17256" y="15157"/>
                        </a:cubicBezTo>
                        <a:cubicBezTo>
                          <a:pt x="16320" y="14997"/>
                          <a:pt x="15316" y="13947"/>
                          <a:pt x="15316" y="13947"/>
                        </a:cubicBezTo>
                        <a:lnTo>
                          <a:pt x="15316" y="13947"/>
                        </a:lnTo>
                        <a:cubicBezTo>
                          <a:pt x="15316" y="13947"/>
                          <a:pt x="16092" y="14112"/>
                          <a:pt x="16954" y="14112"/>
                        </a:cubicBezTo>
                        <a:cubicBezTo>
                          <a:pt x="17629" y="14112"/>
                          <a:pt x="18357" y="14011"/>
                          <a:pt x="18808" y="13650"/>
                        </a:cubicBezTo>
                        <a:cubicBezTo>
                          <a:pt x="16731" y="13422"/>
                          <a:pt x="15248" y="12189"/>
                          <a:pt x="14198" y="10637"/>
                        </a:cubicBezTo>
                        <a:lnTo>
                          <a:pt x="14198" y="10637"/>
                        </a:lnTo>
                        <a:cubicBezTo>
                          <a:pt x="14428" y="10665"/>
                          <a:pt x="14660" y="10678"/>
                          <a:pt x="14884" y="10678"/>
                        </a:cubicBezTo>
                        <a:cubicBezTo>
                          <a:pt x="15393" y="10678"/>
                          <a:pt x="15859" y="10611"/>
                          <a:pt x="16161" y="10500"/>
                        </a:cubicBezTo>
                        <a:cubicBezTo>
                          <a:pt x="15453" y="10386"/>
                          <a:pt x="14723" y="9610"/>
                          <a:pt x="14723" y="9610"/>
                        </a:cubicBezTo>
                        <a:lnTo>
                          <a:pt x="14723" y="9610"/>
                        </a:lnTo>
                        <a:cubicBezTo>
                          <a:pt x="14723" y="9610"/>
                          <a:pt x="15290" y="9731"/>
                          <a:pt x="15922" y="9731"/>
                        </a:cubicBezTo>
                        <a:cubicBezTo>
                          <a:pt x="16425" y="9731"/>
                          <a:pt x="16968" y="9655"/>
                          <a:pt x="17302" y="9382"/>
                        </a:cubicBezTo>
                        <a:cubicBezTo>
                          <a:pt x="15636" y="9222"/>
                          <a:pt x="14517" y="8149"/>
                          <a:pt x="13718" y="6871"/>
                        </a:cubicBezTo>
                        <a:lnTo>
                          <a:pt x="13718" y="6871"/>
                        </a:lnTo>
                        <a:cubicBezTo>
                          <a:pt x="14092" y="6948"/>
                          <a:pt x="14490" y="6980"/>
                          <a:pt x="14864" y="6980"/>
                        </a:cubicBezTo>
                        <a:cubicBezTo>
                          <a:pt x="15382" y="6980"/>
                          <a:pt x="15856" y="6918"/>
                          <a:pt x="16161" y="6825"/>
                        </a:cubicBezTo>
                        <a:cubicBezTo>
                          <a:pt x="15453" y="6688"/>
                          <a:pt x="14723" y="5912"/>
                          <a:pt x="14723" y="5912"/>
                        </a:cubicBezTo>
                        <a:lnTo>
                          <a:pt x="14723" y="5912"/>
                        </a:lnTo>
                        <a:cubicBezTo>
                          <a:pt x="14723" y="5912"/>
                          <a:pt x="15290" y="6033"/>
                          <a:pt x="15922" y="6033"/>
                        </a:cubicBezTo>
                        <a:cubicBezTo>
                          <a:pt x="16425" y="6033"/>
                          <a:pt x="16968" y="5957"/>
                          <a:pt x="17302" y="5684"/>
                        </a:cubicBezTo>
                        <a:cubicBezTo>
                          <a:pt x="14289" y="5387"/>
                          <a:pt x="13011" y="2123"/>
                          <a:pt x="123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889064" y="3358574"/>
                    <a:ext cx="592900" cy="717425"/>
                  </a:xfrm>
                  <a:custGeom>
                    <a:avLst/>
                    <a:gdLst/>
                    <a:ahLst/>
                    <a:cxnLst/>
                    <a:rect l="l" t="t" r="r" b="b"/>
                    <a:pathLst>
                      <a:path w="23716" h="28697" extrusionOk="0">
                        <a:moveTo>
                          <a:pt x="12669" y="1"/>
                        </a:moveTo>
                        <a:cubicBezTo>
                          <a:pt x="11824" y="3356"/>
                          <a:pt x="7419" y="5274"/>
                          <a:pt x="7419" y="5274"/>
                        </a:cubicBezTo>
                        <a:cubicBezTo>
                          <a:pt x="7798" y="5474"/>
                          <a:pt x="8155" y="5593"/>
                          <a:pt x="8563" y="5593"/>
                        </a:cubicBezTo>
                        <a:cubicBezTo>
                          <a:pt x="8989" y="5593"/>
                          <a:pt x="9471" y="5463"/>
                          <a:pt x="10089" y="5159"/>
                        </a:cubicBezTo>
                        <a:lnTo>
                          <a:pt x="10089" y="5159"/>
                        </a:lnTo>
                        <a:cubicBezTo>
                          <a:pt x="9313" y="6027"/>
                          <a:pt x="8377" y="6346"/>
                          <a:pt x="8377" y="6346"/>
                        </a:cubicBezTo>
                        <a:cubicBezTo>
                          <a:pt x="8377" y="6346"/>
                          <a:pt x="8880" y="6440"/>
                          <a:pt x="9548" y="6440"/>
                        </a:cubicBezTo>
                        <a:cubicBezTo>
                          <a:pt x="9972" y="6440"/>
                          <a:pt x="10463" y="6402"/>
                          <a:pt x="10934" y="6278"/>
                        </a:cubicBezTo>
                        <a:lnTo>
                          <a:pt x="10934" y="6278"/>
                        </a:lnTo>
                        <a:cubicBezTo>
                          <a:pt x="9382" y="7830"/>
                          <a:pt x="7419" y="8697"/>
                          <a:pt x="7419" y="8697"/>
                        </a:cubicBezTo>
                        <a:cubicBezTo>
                          <a:pt x="7798" y="8898"/>
                          <a:pt x="8155" y="9017"/>
                          <a:pt x="8563" y="9017"/>
                        </a:cubicBezTo>
                        <a:cubicBezTo>
                          <a:pt x="8989" y="9017"/>
                          <a:pt x="9471" y="8887"/>
                          <a:pt x="10089" y="8583"/>
                        </a:cubicBezTo>
                        <a:lnTo>
                          <a:pt x="10089" y="8583"/>
                        </a:lnTo>
                        <a:cubicBezTo>
                          <a:pt x="9313" y="9451"/>
                          <a:pt x="8377" y="9770"/>
                          <a:pt x="8377" y="9770"/>
                        </a:cubicBezTo>
                        <a:cubicBezTo>
                          <a:pt x="8377" y="9770"/>
                          <a:pt x="8902" y="9861"/>
                          <a:pt x="9564" y="9861"/>
                        </a:cubicBezTo>
                        <a:cubicBezTo>
                          <a:pt x="7578" y="11665"/>
                          <a:pt x="5319" y="12646"/>
                          <a:pt x="5319" y="12646"/>
                        </a:cubicBezTo>
                        <a:cubicBezTo>
                          <a:pt x="5835" y="12915"/>
                          <a:pt x="6329" y="13074"/>
                          <a:pt x="6887" y="13074"/>
                        </a:cubicBezTo>
                        <a:cubicBezTo>
                          <a:pt x="7465" y="13074"/>
                          <a:pt x="8112" y="12904"/>
                          <a:pt x="8925" y="12509"/>
                        </a:cubicBezTo>
                        <a:lnTo>
                          <a:pt x="8925" y="12509"/>
                        </a:lnTo>
                        <a:cubicBezTo>
                          <a:pt x="7875" y="13673"/>
                          <a:pt x="6643" y="14107"/>
                          <a:pt x="6643" y="14107"/>
                        </a:cubicBezTo>
                        <a:cubicBezTo>
                          <a:pt x="6643" y="14107"/>
                          <a:pt x="7272" y="14223"/>
                          <a:pt x="8126" y="14223"/>
                        </a:cubicBezTo>
                        <a:cubicBezTo>
                          <a:pt x="8410" y="14223"/>
                          <a:pt x="8720" y="14210"/>
                          <a:pt x="9039" y="14175"/>
                        </a:cubicBezTo>
                        <a:lnTo>
                          <a:pt x="9039" y="14175"/>
                        </a:lnTo>
                        <a:cubicBezTo>
                          <a:pt x="6506" y="15979"/>
                          <a:pt x="3561" y="16960"/>
                          <a:pt x="3561" y="16960"/>
                        </a:cubicBezTo>
                        <a:cubicBezTo>
                          <a:pt x="4211" y="17218"/>
                          <a:pt x="4828" y="17371"/>
                          <a:pt x="5529" y="17371"/>
                        </a:cubicBezTo>
                        <a:cubicBezTo>
                          <a:pt x="6254" y="17371"/>
                          <a:pt x="7070" y="17207"/>
                          <a:pt x="8103" y="16823"/>
                        </a:cubicBezTo>
                        <a:lnTo>
                          <a:pt x="8103" y="16823"/>
                        </a:lnTo>
                        <a:cubicBezTo>
                          <a:pt x="6780" y="17942"/>
                          <a:pt x="5205" y="18352"/>
                          <a:pt x="5205" y="18352"/>
                        </a:cubicBezTo>
                        <a:cubicBezTo>
                          <a:pt x="5205" y="18352"/>
                          <a:pt x="6060" y="18481"/>
                          <a:pt x="7206" y="18481"/>
                        </a:cubicBezTo>
                        <a:cubicBezTo>
                          <a:pt x="7931" y="18481"/>
                          <a:pt x="8773" y="18429"/>
                          <a:pt x="9587" y="18261"/>
                        </a:cubicBezTo>
                        <a:lnTo>
                          <a:pt x="9587" y="18261"/>
                        </a:lnTo>
                        <a:cubicBezTo>
                          <a:pt x="6917" y="20315"/>
                          <a:pt x="3561" y="21411"/>
                          <a:pt x="3561" y="21411"/>
                        </a:cubicBezTo>
                        <a:cubicBezTo>
                          <a:pt x="4217" y="21683"/>
                          <a:pt x="4840" y="21842"/>
                          <a:pt x="5548" y="21842"/>
                        </a:cubicBezTo>
                        <a:cubicBezTo>
                          <a:pt x="6269" y="21842"/>
                          <a:pt x="7079" y="21677"/>
                          <a:pt x="8103" y="21297"/>
                        </a:cubicBezTo>
                        <a:lnTo>
                          <a:pt x="8103" y="21297"/>
                        </a:lnTo>
                        <a:cubicBezTo>
                          <a:pt x="6780" y="22415"/>
                          <a:pt x="5205" y="22826"/>
                          <a:pt x="5205" y="22826"/>
                        </a:cubicBezTo>
                        <a:cubicBezTo>
                          <a:pt x="5205" y="22826"/>
                          <a:pt x="5963" y="22943"/>
                          <a:pt x="6977" y="22943"/>
                        </a:cubicBezTo>
                        <a:cubicBezTo>
                          <a:pt x="7062" y="22943"/>
                          <a:pt x="7148" y="22942"/>
                          <a:pt x="7236" y="22940"/>
                        </a:cubicBezTo>
                        <a:lnTo>
                          <a:pt x="7236" y="22940"/>
                        </a:lnTo>
                        <a:cubicBezTo>
                          <a:pt x="3835" y="25291"/>
                          <a:pt x="0" y="26570"/>
                          <a:pt x="0" y="26570"/>
                        </a:cubicBezTo>
                        <a:cubicBezTo>
                          <a:pt x="873" y="26928"/>
                          <a:pt x="1708" y="27138"/>
                          <a:pt x="2654" y="27138"/>
                        </a:cubicBezTo>
                        <a:cubicBezTo>
                          <a:pt x="3639" y="27138"/>
                          <a:pt x="4744" y="26911"/>
                          <a:pt x="6140" y="26387"/>
                        </a:cubicBezTo>
                        <a:lnTo>
                          <a:pt x="6140" y="26387"/>
                        </a:lnTo>
                        <a:cubicBezTo>
                          <a:pt x="4360" y="27916"/>
                          <a:pt x="2237" y="28464"/>
                          <a:pt x="2237" y="28464"/>
                        </a:cubicBezTo>
                        <a:cubicBezTo>
                          <a:pt x="2237" y="28464"/>
                          <a:pt x="3387" y="28633"/>
                          <a:pt x="4925" y="28633"/>
                        </a:cubicBezTo>
                        <a:cubicBezTo>
                          <a:pt x="7006" y="28633"/>
                          <a:pt x="9798" y="28323"/>
                          <a:pt x="11413" y="26866"/>
                        </a:cubicBezTo>
                        <a:cubicBezTo>
                          <a:pt x="12247" y="28225"/>
                          <a:pt x="15305" y="28696"/>
                          <a:pt x="17904" y="28696"/>
                        </a:cubicBezTo>
                        <a:cubicBezTo>
                          <a:pt x="19147" y="28696"/>
                          <a:pt x="20284" y="28588"/>
                          <a:pt x="21023" y="28418"/>
                        </a:cubicBezTo>
                        <a:cubicBezTo>
                          <a:pt x="19379" y="28190"/>
                          <a:pt x="17645" y="26935"/>
                          <a:pt x="17644" y="26935"/>
                        </a:cubicBezTo>
                        <a:lnTo>
                          <a:pt x="17644" y="26935"/>
                        </a:lnTo>
                        <a:cubicBezTo>
                          <a:pt x="17645" y="26935"/>
                          <a:pt x="18990" y="27135"/>
                          <a:pt x="20487" y="27135"/>
                        </a:cubicBezTo>
                        <a:cubicBezTo>
                          <a:pt x="21663" y="27135"/>
                          <a:pt x="22933" y="27011"/>
                          <a:pt x="23716" y="26570"/>
                        </a:cubicBezTo>
                        <a:cubicBezTo>
                          <a:pt x="20110" y="26319"/>
                          <a:pt x="17530" y="24812"/>
                          <a:pt x="15704" y="22940"/>
                        </a:cubicBezTo>
                        <a:lnTo>
                          <a:pt x="15704" y="22940"/>
                        </a:lnTo>
                        <a:cubicBezTo>
                          <a:pt x="16099" y="22968"/>
                          <a:pt x="16494" y="22981"/>
                          <a:pt x="16875" y="22981"/>
                        </a:cubicBezTo>
                        <a:cubicBezTo>
                          <a:pt x="17770" y="22981"/>
                          <a:pt x="18584" y="22909"/>
                          <a:pt x="19128" y="22781"/>
                        </a:cubicBezTo>
                        <a:cubicBezTo>
                          <a:pt x="17896" y="22621"/>
                          <a:pt x="16617" y="21685"/>
                          <a:pt x="16617" y="21685"/>
                        </a:cubicBezTo>
                        <a:lnTo>
                          <a:pt x="16617" y="21685"/>
                        </a:lnTo>
                        <a:cubicBezTo>
                          <a:pt x="16617" y="21685"/>
                          <a:pt x="17612" y="21835"/>
                          <a:pt x="18720" y="21835"/>
                        </a:cubicBezTo>
                        <a:cubicBezTo>
                          <a:pt x="19591" y="21835"/>
                          <a:pt x="20531" y="21742"/>
                          <a:pt x="21114" y="21411"/>
                        </a:cubicBezTo>
                        <a:cubicBezTo>
                          <a:pt x="18215" y="21206"/>
                          <a:pt x="16229" y="19927"/>
                          <a:pt x="14860" y="18398"/>
                        </a:cubicBezTo>
                        <a:lnTo>
                          <a:pt x="14860" y="18398"/>
                        </a:lnTo>
                        <a:cubicBezTo>
                          <a:pt x="15496" y="18482"/>
                          <a:pt x="16171" y="18521"/>
                          <a:pt x="16810" y="18521"/>
                        </a:cubicBezTo>
                        <a:cubicBezTo>
                          <a:pt x="17730" y="18521"/>
                          <a:pt x="18576" y="18442"/>
                          <a:pt x="19128" y="18307"/>
                        </a:cubicBezTo>
                        <a:cubicBezTo>
                          <a:pt x="17896" y="18147"/>
                          <a:pt x="16617" y="17211"/>
                          <a:pt x="16617" y="17211"/>
                        </a:cubicBezTo>
                        <a:lnTo>
                          <a:pt x="16617" y="17211"/>
                        </a:lnTo>
                        <a:cubicBezTo>
                          <a:pt x="16617" y="17211"/>
                          <a:pt x="17639" y="17366"/>
                          <a:pt x="18765" y="17366"/>
                        </a:cubicBezTo>
                        <a:cubicBezTo>
                          <a:pt x="19623" y="17366"/>
                          <a:pt x="20541" y="17276"/>
                          <a:pt x="21114" y="16960"/>
                        </a:cubicBezTo>
                        <a:cubicBezTo>
                          <a:pt x="18420" y="16755"/>
                          <a:pt x="16503" y="15636"/>
                          <a:pt x="15156" y="14244"/>
                        </a:cubicBezTo>
                        <a:lnTo>
                          <a:pt x="15156" y="14244"/>
                        </a:lnTo>
                        <a:cubicBezTo>
                          <a:pt x="15377" y="14259"/>
                          <a:pt x="15597" y="14267"/>
                          <a:pt x="15812" y="14267"/>
                        </a:cubicBezTo>
                        <a:cubicBezTo>
                          <a:pt x="16550" y="14267"/>
                          <a:pt x="17225" y="14180"/>
                          <a:pt x="17667" y="14039"/>
                        </a:cubicBezTo>
                        <a:cubicBezTo>
                          <a:pt x="16686" y="13879"/>
                          <a:pt x="15682" y="12920"/>
                          <a:pt x="15681" y="12920"/>
                        </a:cubicBezTo>
                        <a:lnTo>
                          <a:pt x="15681" y="12920"/>
                        </a:lnTo>
                        <a:cubicBezTo>
                          <a:pt x="15682" y="12920"/>
                          <a:pt x="16469" y="13070"/>
                          <a:pt x="17346" y="13070"/>
                        </a:cubicBezTo>
                        <a:cubicBezTo>
                          <a:pt x="18035" y="13070"/>
                          <a:pt x="18780" y="12978"/>
                          <a:pt x="19242" y="12646"/>
                        </a:cubicBezTo>
                        <a:cubicBezTo>
                          <a:pt x="17119" y="12441"/>
                          <a:pt x="15613" y="11299"/>
                          <a:pt x="14540" y="9861"/>
                        </a:cubicBezTo>
                        <a:lnTo>
                          <a:pt x="14540" y="9861"/>
                        </a:lnTo>
                        <a:cubicBezTo>
                          <a:pt x="14754" y="9880"/>
                          <a:pt x="14967" y="9889"/>
                          <a:pt x="15174" y="9889"/>
                        </a:cubicBezTo>
                        <a:cubicBezTo>
                          <a:pt x="15719" y="9889"/>
                          <a:pt x="16218" y="9830"/>
                          <a:pt x="16549" y="9747"/>
                        </a:cubicBezTo>
                        <a:cubicBezTo>
                          <a:pt x="15818" y="9610"/>
                          <a:pt x="15065" y="8903"/>
                          <a:pt x="15065" y="8903"/>
                        </a:cubicBezTo>
                        <a:lnTo>
                          <a:pt x="15065" y="8903"/>
                        </a:lnTo>
                        <a:cubicBezTo>
                          <a:pt x="15065" y="8903"/>
                          <a:pt x="15655" y="9018"/>
                          <a:pt x="16310" y="9018"/>
                        </a:cubicBezTo>
                        <a:cubicBezTo>
                          <a:pt x="16821" y="9018"/>
                          <a:pt x="17373" y="8948"/>
                          <a:pt x="17713" y="8697"/>
                        </a:cubicBezTo>
                        <a:cubicBezTo>
                          <a:pt x="16001" y="8538"/>
                          <a:pt x="14837" y="7556"/>
                          <a:pt x="14038" y="6369"/>
                        </a:cubicBezTo>
                        <a:lnTo>
                          <a:pt x="14038" y="6369"/>
                        </a:lnTo>
                        <a:cubicBezTo>
                          <a:pt x="14431" y="6438"/>
                          <a:pt x="14848" y="6469"/>
                          <a:pt x="15241" y="6469"/>
                        </a:cubicBezTo>
                        <a:cubicBezTo>
                          <a:pt x="15761" y="6469"/>
                          <a:pt x="16237" y="6415"/>
                          <a:pt x="16549" y="6324"/>
                        </a:cubicBezTo>
                        <a:cubicBezTo>
                          <a:pt x="15818" y="6187"/>
                          <a:pt x="15065" y="5479"/>
                          <a:pt x="15065" y="5479"/>
                        </a:cubicBezTo>
                        <a:lnTo>
                          <a:pt x="15065" y="5479"/>
                        </a:lnTo>
                        <a:cubicBezTo>
                          <a:pt x="15065" y="5479"/>
                          <a:pt x="15655" y="5594"/>
                          <a:pt x="16310" y="5594"/>
                        </a:cubicBezTo>
                        <a:cubicBezTo>
                          <a:pt x="16821" y="5594"/>
                          <a:pt x="17373" y="5524"/>
                          <a:pt x="17713" y="5274"/>
                        </a:cubicBezTo>
                        <a:cubicBezTo>
                          <a:pt x="14609" y="4977"/>
                          <a:pt x="13308" y="1964"/>
                          <a:pt x="12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391668" y="3286479"/>
                    <a:ext cx="592925" cy="716850"/>
                  </a:xfrm>
                  <a:custGeom>
                    <a:avLst/>
                    <a:gdLst/>
                    <a:ahLst/>
                    <a:cxnLst/>
                    <a:rect l="l" t="t" r="r" b="b"/>
                    <a:pathLst>
                      <a:path w="23717" h="28674" extrusionOk="0">
                        <a:moveTo>
                          <a:pt x="12646" y="1"/>
                        </a:moveTo>
                        <a:cubicBezTo>
                          <a:pt x="11824" y="3356"/>
                          <a:pt x="7396" y="5251"/>
                          <a:pt x="7396" y="5251"/>
                        </a:cubicBezTo>
                        <a:cubicBezTo>
                          <a:pt x="7784" y="5456"/>
                          <a:pt x="8155" y="5582"/>
                          <a:pt x="8577" y="5582"/>
                        </a:cubicBezTo>
                        <a:cubicBezTo>
                          <a:pt x="9000" y="5582"/>
                          <a:pt x="9473" y="5456"/>
                          <a:pt x="10067" y="5159"/>
                        </a:cubicBezTo>
                        <a:lnTo>
                          <a:pt x="10067" y="5159"/>
                        </a:lnTo>
                        <a:cubicBezTo>
                          <a:pt x="9291" y="6027"/>
                          <a:pt x="8378" y="6346"/>
                          <a:pt x="8378" y="6346"/>
                        </a:cubicBezTo>
                        <a:cubicBezTo>
                          <a:pt x="8378" y="6346"/>
                          <a:pt x="8846" y="6435"/>
                          <a:pt x="9484" y="6435"/>
                        </a:cubicBezTo>
                        <a:cubicBezTo>
                          <a:pt x="9920" y="6435"/>
                          <a:pt x="10434" y="6394"/>
                          <a:pt x="10934" y="6255"/>
                        </a:cubicBezTo>
                        <a:lnTo>
                          <a:pt x="10934" y="6255"/>
                        </a:lnTo>
                        <a:cubicBezTo>
                          <a:pt x="9382" y="7830"/>
                          <a:pt x="7396" y="8674"/>
                          <a:pt x="7396" y="8674"/>
                        </a:cubicBezTo>
                        <a:cubicBezTo>
                          <a:pt x="7784" y="8880"/>
                          <a:pt x="8155" y="9005"/>
                          <a:pt x="8577" y="9005"/>
                        </a:cubicBezTo>
                        <a:cubicBezTo>
                          <a:pt x="9000" y="9005"/>
                          <a:pt x="9473" y="8880"/>
                          <a:pt x="10067" y="8583"/>
                        </a:cubicBezTo>
                        <a:lnTo>
                          <a:pt x="10067" y="8583"/>
                        </a:lnTo>
                        <a:cubicBezTo>
                          <a:pt x="9291" y="9451"/>
                          <a:pt x="8378" y="9770"/>
                          <a:pt x="8378" y="9770"/>
                        </a:cubicBezTo>
                        <a:cubicBezTo>
                          <a:pt x="8378" y="9770"/>
                          <a:pt x="8880" y="9861"/>
                          <a:pt x="9565" y="9861"/>
                        </a:cubicBezTo>
                        <a:cubicBezTo>
                          <a:pt x="7556" y="11642"/>
                          <a:pt x="5319" y="12623"/>
                          <a:pt x="5319" y="12623"/>
                        </a:cubicBezTo>
                        <a:cubicBezTo>
                          <a:pt x="5824" y="12904"/>
                          <a:pt x="6312" y="13068"/>
                          <a:pt x="6868" y="13068"/>
                        </a:cubicBezTo>
                        <a:cubicBezTo>
                          <a:pt x="7443" y="13068"/>
                          <a:pt x="8090" y="12892"/>
                          <a:pt x="8903" y="12486"/>
                        </a:cubicBezTo>
                        <a:lnTo>
                          <a:pt x="8903" y="12486"/>
                        </a:lnTo>
                        <a:cubicBezTo>
                          <a:pt x="7875" y="13650"/>
                          <a:pt x="6620" y="14084"/>
                          <a:pt x="6620" y="14084"/>
                        </a:cubicBezTo>
                        <a:cubicBezTo>
                          <a:pt x="6620" y="14084"/>
                          <a:pt x="7305" y="14210"/>
                          <a:pt x="8227" y="14210"/>
                        </a:cubicBezTo>
                        <a:cubicBezTo>
                          <a:pt x="8483" y="14210"/>
                          <a:pt x="8757" y="14200"/>
                          <a:pt x="9040" y="14175"/>
                        </a:cubicBezTo>
                        <a:lnTo>
                          <a:pt x="9040" y="14175"/>
                        </a:lnTo>
                        <a:cubicBezTo>
                          <a:pt x="6483" y="15956"/>
                          <a:pt x="3561" y="16937"/>
                          <a:pt x="3561" y="16937"/>
                        </a:cubicBezTo>
                        <a:cubicBezTo>
                          <a:pt x="4201" y="17206"/>
                          <a:pt x="4818" y="17365"/>
                          <a:pt x="5519" y="17365"/>
                        </a:cubicBezTo>
                        <a:cubicBezTo>
                          <a:pt x="6244" y="17365"/>
                          <a:pt x="7059" y="17195"/>
                          <a:pt x="8081" y="16800"/>
                        </a:cubicBezTo>
                        <a:lnTo>
                          <a:pt x="8081" y="16800"/>
                        </a:lnTo>
                        <a:cubicBezTo>
                          <a:pt x="6780" y="17942"/>
                          <a:pt x="5205" y="18352"/>
                          <a:pt x="5205" y="18352"/>
                        </a:cubicBezTo>
                        <a:cubicBezTo>
                          <a:pt x="5205" y="18352"/>
                          <a:pt x="6007" y="18466"/>
                          <a:pt x="7099" y="18466"/>
                        </a:cubicBezTo>
                        <a:cubicBezTo>
                          <a:pt x="7841" y="18466"/>
                          <a:pt x="8716" y="18414"/>
                          <a:pt x="9565" y="18238"/>
                        </a:cubicBezTo>
                        <a:lnTo>
                          <a:pt x="9565" y="18238"/>
                        </a:lnTo>
                        <a:cubicBezTo>
                          <a:pt x="6917" y="20293"/>
                          <a:pt x="3561" y="21411"/>
                          <a:pt x="3561" y="21411"/>
                        </a:cubicBezTo>
                        <a:cubicBezTo>
                          <a:pt x="4206" y="21671"/>
                          <a:pt x="4829" y="21830"/>
                          <a:pt x="5537" y="21830"/>
                        </a:cubicBezTo>
                        <a:cubicBezTo>
                          <a:pt x="6258" y="21830"/>
                          <a:pt x="7068" y="21665"/>
                          <a:pt x="8081" y="21274"/>
                        </a:cubicBezTo>
                        <a:lnTo>
                          <a:pt x="8081" y="21274"/>
                        </a:lnTo>
                        <a:cubicBezTo>
                          <a:pt x="6780" y="22392"/>
                          <a:pt x="5205" y="22803"/>
                          <a:pt x="5205" y="22803"/>
                        </a:cubicBezTo>
                        <a:cubicBezTo>
                          <a:pt x="5205" y="22803"/>
                          <a:pt x="6072" y="22940"/>
                          <a:pt x="7236" y="22940"/>
                        </a:cubicBezTo>
                        <a:cubicBezTo>
                          <a:pt x="3835" y="25291"/>
                          <a:pt x="1" y="26547"/>
                          <a:pt x="1" y="26547"/>
                        </a:cubicBezTo>
                        <a:cubicBezTo>
                          <a:pt x="885" y="26909"/>
                          <a:pt x="1724" y="27126"/>
                          <a:pt x="2681" y="27126"/>
                        </a:cubicBezTo>
                        <a:cubicBezTo>
                          <a:pt x="3650" y="27126"/>
                          <a:pt x="4739" y="26904"/>
                          <a:pt x="6118" y="26387"/>
                        </a:cubicBezTo>
                        <a:lnTo>
                          <a:pt x="6118" y="26387"/>
                        </a:lnTo>
                        <a:cubicBezTo>
                          <a:pt x="4338" y="27893"/>
                          <a:pt x="2215" y="28464"/>
                          <a:pt x="2215" y="28464"/>
                        </a:cubicBezTo>
                        <a:cubicBezTo>
                          <a:pt x="2215" y="28464"/>
                          <a:pt x="3336" y="28624"/>
                          <a:pt x="4845" y="28624"/>
                        </a:cubicBezTo>
                        <a:cubicBezTo>
                          <a:pt x="6940" y="28624"/>
                          <a:pt x="9782" y="28316"/>
                          <a:pt x="11413" y="26843"/>
                        </a:cubicBezTo>
                        <a:cubicBezTo>
                          <a:pt x="12247" y="28202"/>
                          <a:pt x="15295" y="28673"/>
                          <a:pt x="17894" y="28673"/>
                        </a:cubicBezTo>
                        <a:cubicBezTo>
                          <a:pt x="19137" y="28673"/>
                          <a:pt x="20277" y="28565"/>
                          <a:pt x="21023" y="28396"/>
                        </a:cubicBezTo>
                        <a:cubicBezTo>
                          <a:pt x="19379" y="28190"/>
                          <a:pt x="17622" y="26912"/>
                          <a:pt x="17622" y="26912"/>
                        </a:cubicBezTo>
                        <a:lnTo>
                          <a:pt x="17622" y="26912"/>
                        </a:lnTo>
                        <a:cubicBezTo>
                          <a:pt x="17622" y="26912"/>
                          <a:pt x="18975" y="27112"/>
                          <a:pt x="20478" y="27112"/>
                        </a:cubicBezTo>
                        <a:cubicBezTo>
                          <a:pt x="21659" y="27112"/>
                          <a:pt x="22933" y="26989"/>
                          <a:pt x="23716" y="26547"/>
                        </a:cubicBezTo>
                        <a:cubicBezTo>
                          <a:pt x="20087" y="26296"/>
                          <a:pt x="17531" y="24812"/>
                          <a:pt x="15682" y="22940"/>
                        </a:cubicBezTo>
                        <a:lnTo>
                          <a:pt x="15682" y="22940"/>
                        </a:lnTo>
                        <a:cubicBezTo>
                          <a:pt x="16036" y="22965"/>
                          <a:pt x="16393" y="22976"/>
                          <a:pt x="16739" y="22976"/>
                        </a:cubicBezTo>
                        <a:cubicBezTo>
                          <a:pt x="17685" y="22976"/>
                          <a:pt x="18554" y="22891"/>
                          <a:pt x="19106" y="22758"/>
                        </a:cubicBezTo>
                        <a:cubicBezTo>
                          <a:pt x="17896" y="22621"/>
                          <a:pt x="16595" y="21685"/>
                          <a:pt x="16595" y="21685"/>
                        </a:cubicBezTo>
                        <a:lnTo>
                          <a:pt x="16595" y="21685"/>
                        </a:lnTo>
                        <a:cubicBezTo>
                          <a:pt x="16595" y="21685"/>
                          <a:pt x="17581" y="21826"/>
                          <a:pt x="18681" y="21826"/>
                        </a:cubicBezTo>
                        <a:cubicBezTo>
                          <a:pt x="19561" y="21826"/>
                          <a:pt x="20513" y="21736"/>
                          <a:pt x="21091" y="21411"/>
                        </a:cubicBezTo>
                        <a:cubicBezTo>
                          <a:pt x="18192" y="21206"/>
                          <a:pt x="16207" y="19927"/>
                          <a:pt x="14837" y="18375"/>
                        </a:cubicBezTo>
                        <a:lnTo>
                          <a:pt x="14837" y="18375"/>
                        </a:lnTo>
                        <a:cubicBezTo>
                          <a:pt x="15485" y="18469"/>
                          <a:pt x="16165" y="18509"/>
                          <a:pt x="16805" y="18509"/>
                        </a:cubicBezTo>
                        <a:cubicBezTo>
                          <a:pt x="17720" y="18509"/>
                          <a:pt x="18555" y="18428"/>
                          <a:pt x="19106" y="18307"/>
                        </a:cubicBezTo>
                        <a:cubicBezTo>
                          <a:pt x="17896" y="18147"/>
                          <a:pt x="16595" y="17211"/>
                          <a:pt x="16595" y="17211"/>
                        </a:cubicBezTo>
                        <a:lnTo>
                          <a:pt x="16595" y="17211"/>
                        </a:lnTo>
                        <a:cubicBezTo>
                          <a:pt x="16595" y="17211"/>
                          <a:pt x="17581" y="17352"/>
                          <a:pt x="18681" y="17352"/>
                        </a:cubicBezTo>
                        <a:cubicBezTo>
                          <a:pt x="19561" y="17352"/>
                          <a:pt x="20513" y="17262"/>
                          <a:pt x="21091" y="16937"/>
                        </a:cubicBezTo>
                        <a:cubicBezTo>
                          <a:pt x="18398" y="16755"/>
                          <a:pt x="16503" y="15613"/>
                          <a:pt x="15134" y="14221"/>
                        </a:cubicBezTo>
                        <a:lnTo>
                          <a:pt x="15134" y="14221"/>
                        </a:lnTo>
                        <a:cubicBezTo>
                          <a:pt x="15359" y="14237"/>
                          <a:pt x="15583" y="14244"/>
                          <a:pt x="15801" y="14244"/>
                        </a:cubicBezTo>
                        <a:cubicBezTo>
                          <a:pt x="16535" y="14244"/>
                          <a:pt x="17205" y="14162"/>
                          <a:pt x="17645" y="14038"/>
                        </a:cubicBezTo>
                        <a:cubicBezTo>
                          <a:pt x="16686" y="13879"/>
                          <a:pt x="15659" y="12897"/>
                          <a:pt x="15659" y="12897"/>
                        </a:cubicBezTo>
                        <a:lnTo>
                          <a:pt x="15659" y="12897"/>
                        </a:lnTo>
                        <a:cubicBezTo>
                          <a:pt x="15659" y="12897"/>
                          <a:pt x="16465" y="13057"/>
                          <a:pt x="17352" y="13057"/>
                        </a:cubicBezTo>
                        <a:cubicBezTo>
                          <a:pt x="18038" y="13057"/>
                          <a:pt x="18772" y="12962"/>
                          <a:pt x="19220" y="12623"/>
                        </a:cubicBezTo>
                        <a:cubicBezTo>
                          <a:pt x="17097" y="12418"/>
                          <a:pt x="15613" y="11277"/>
                          <a:pt x="14518" y="9861"/>
                        </a:cubicBezTo>
                        <a:lnTo>
                          <a:pt x="14518" y="9861"/>
                        </a:lnTo>
                        <a:cubicBezTo>
                          <a:pt x="14726" y="9880"/>
                          <a:pt x="14934" y="9888"/>
                          <a:pt x="15135" y="9888"/>
                        </a:cubicBezTo>
                        <a:cubicBezTo>
                          <a:pt x="15687" y="9888"/>
                          <a:pt x="16192" y="9825"/>
                          <a:pt x="16526" y="9724"/>
                        </a:cubicBezTo>
                        <a:cubicBezTo>
                          <a:pt x="15819" y="9610"/>
                          <a:pt x="15065" y="8880"/>
                          <a:pt x="15065" y="8880"/>
                        </a:cubicBezTo>
                        <a:lnTo>
                          <a:pt x="15065" y="8880"/>
                        </a:lnTo>
                        <a:cubicBezTo>
                          <a:pt x="15066" y="8880"/>
                          <a:pt x="15648" y="8995"/>
                          <a:pt x="16297" y="8995"/>
                        </a:cubicBezTo>
                        <a:cubicBezTo>
                          <a:pt x="16803" y="8995"/>
                          <a:pt x="17350" y="8925"/>
                          <a:pt x="17690" y="8674"/>
                        </a:cubicBezTo>
                        <a:cubicBezTo>
                          <a:pt x="16001" y="8515"/>
                          <a:pt x="14837" y="7533"/>
                          <a:pt x="14015" y="6369"/>
                        </a:cubicBezTo>
                        <a:lnTo>
                          <a:pt x="14015" y="6369"/>
                        </a:lnTo>
                        <a:cubicBezTo>
                          <a:pt x="14387" y="6433"/>
                          <a:pt x="14774" y="6460"/>
                          <a:pt x="15139" y="6460"/>
                        </a:cubicBezTo>
                        <a:cubicBezTo>
                          <a:pt x="15692" y="6460"/>
                          <a:pt x="16196" y="6397"/>
                          <a:pt x="16526" y="6301"/>
                        </a:cubicBezTo>
                        <a:cubicBezTo>
                          <a:pt x="15819" y="6187"/>
                          <a:pt x="15065" y="5456"/>
                          <a:pt x="15065" y="5456"/>
                        </a:cubicBezTo>
                        <a:lnTo>
                          <a:pt x="15065" y="5456"/>
                        </a:lnTo>
                        <a:cubicBezTo>
                          <a:pt x="15066" y="5456"/>
                          <a:pt x="15648" y="5571"/>
                          <a:pt x="16297" y="5571"/>
                        </a:cubicBezTo>
                        <a:cubicBezTo>
                          <a:pt x="16803" y="5571"/>
                          <a:pt x="17350" y="5501"/>
                          <a:pt x="17690" y="5251"/>
                        </a:cubicBezTo>
                        <a:cubicBezTo>
                          <a:pt x="14609" y="4977"/>
                          <a:pt x="13285" y="1964"/>
                          <a:pt x="12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53415" y="3271854"/>
                    <a:ext cx="592925" cy="716825"/>
                  </a:xfrm>
                  <a:custGeom>
                    <a:avLst/>
                    <a:gdLst/>
                    <a:ahLst/>
                    <a:cxnLst/>
                    <a:rect l="l" t="t" r="r" b="b"/>
                    <a:pathLst>
                      <a:path w="23717" h="28673" extrusionOk="0">
                        <a:moveTo>
                          <a:pt x="12646" y="1"/>
                        </a:moveTo>
                        <a:cubicBezTo>
                          <a:pt x="11824" y="3333"/>
                          <a:pt x="7396" y="5250"/>
                          <a:pt x="7396" y="5250"/>
                        </a:cubicBezTo>
                        <a:cubicBezTo>
                          <a:pt x="7779" y="5453"/>
                          <a:pt x="8146" y="5573"/>
                          <a:pt x="8562" y="5573"/>
                        </a:cubicBezTo>
                        <a:cubicBezTo>
                          <a:pt x="8988" y="5573"/>
                          <a:pt x="9466" y="5448"/>
                          <a:pt x="10067" y="5159"/>
                        </a:cubicBezTo>
                        <a:lnTo>
                          <a:pt x="10067" y="5159"/>
                        </a:lnTo>
                        <a:cubicBezTo>
                          <a:pt x="9290" y="6026"/>
                          <a:pt x="8377" y="6323"/>
                          <a:pt x="8377" y="6323"/>
                        </a:cubicBezTo>
                        <a:cubicBezTo>
                          <a:pt x="8377" y="6323"/>
                          <a:pt x="8872" y="6417"/>
                          <a:pt x="9538" y="6417"/>
                        </a:cubicBezTo>
                        <a:cubicBezTo>
                          <a:pt x="9961" y="6417"/>
                          <a:pt x="10455" y="6379"/>
                          <a:pt x="10934" y="6255"/>
                        </a:cubicBezTo>
                        <a:lnTo>
                          <a:pt x="10934" y="6255"/>
                        </a:lnTo>
                        <a:cubicBezTo>
                          <a:pt x="9359" y="7830"/>
                          <a:pt x="7396" y="8674"/>
                          <a:pt x="7396" y="8674"/>
                        </a:cubicBezTo>
                        <a:cubicBezTo>
                          <a:pt x="7779" y="8877"/>
                          <a:pt x="8146" y="8997"/>
                          <a:pt x="8562" y="8997"/>
                        </a:cubicBezTo>
                        <a:cubicBezTo>
                          <a:pt x="8988" y="8997"/>
                          <a:pt x="9466" y="8871"/>
                          <a:pt x="10067" y="8583"/>
                        </a:cubicBezTo>
                        <a:lnTo>
                          <a:pt x="10067" y="8583"/>
                        </a:lnTo>
                        <a:cubicBezTo>
                          <a:pt x="9290" y="9450"/>
                          <a:pt x="8377" y="9747"/>
                          <a:pt x="8377" y="9747"/>
                        </a:cubicBezTo>
                        <a:cubicBezTo>
                          <a:pt x="8377" y="9747"/>
                          <a:pt x="8792" y="9841"/>
                          <a:pt x="9382" y="9841"/>
                        </a:cubicBezTo>
                        <a:cubicBezTo>
                          <a:pt x="9441" y="9841"/>
                          <a:pt x="9502" y="9840"/>
                          <a:pt x="9564" y="9838"/>
                        </a:cubicBezTo>
                        <a:lnTo>
                          <a:pt x="9564" y="9838"/>
                        </a:lnTo>
                        <a:cubicBezTo>
                          <a:pt x="7556" y="11641"/>
                          <a:pt x="5319" y="12623"/>
                          <a:pt x="5319" y="12623"/>
                        </a:cubicBezTo>
                        <a:cubicBezTo>
                          <a:pt x="5828" y="12894"/>
                          <a:pt x="6320" y="13059"/>
                          <a:pt x="6882" y="13059"/>
                        </a:cubicBezTo>
                        <a:cubicBezTo>
                          <a:pt x="7454" y="13059"/>
                          <a:pt x="8097" y="12889"/>
                          <a:pt x="8902" y="12486"/>
                        </a:cubicBezTo>
                        <a:lnTo>
                          <a:pt x="8902" y="12486"/>
                        </a:lnTo>
                        <a:cubicBezTo>
                          <a:pt x="7852" y="13650"/>
                          <a:pt x="6620" y="14084"/>
                          <a:pt x="6620" y="14084"/>
                        </a:cubicBezTo>
                        <a:cubicBezTo>
                          <a:pt x="6620" y="14084"/>
                          <a:pt x="7305" y="14210"/>
                          <a:pt x="8226" y="14210"/>
                        </a:cubicBezTo>
                        <a:cubicBezTo>
                          <a:pt x="8482" y="14210"/>
                          <a:pt x="8757" y="14200"/>
                          <a:pt x="9039" y="14175"/>
                        </a:cubicBezTo>
                        <a:lnTo>
                          <a:pt x="9039" y="14175"/>
                        </a:lnTo>
                        <a:cubicBezTo>
                          <a:pt x="6483" y="15955"/>
                          <a:pt x="3538" y="16937"/>
                          <a:pt x="3538" y="16937"/>
                        </a:cubicBezTo>
                        <a:cubicBezTo>
                          <a:pt x="4189" y="17206"/>
                          <a:pt x="4806" y="17365"/>
                          <a:pt x="5507" y="17365"/>
                        </a:cubicBezTo>
                        <a:cubicBezTo>
                          <a:pt x="6233" y="17365"/>
                          <a:pt x="7047" y="17195"/>
                          <a:pt x="8081" y="16800"/>
                        </a:cubicBezTo>
                        <a:lnTo>
                          <a:pt x="8081" y="16800"/>
                        </a:lnTo>
                        <a:cubicBezTo>
                          <a:pt x="6757" y="17918"/>
                          <a:pt x="5205" y="18352"/>
                          <a:pt x="5205" y="18352"/>
                        </a:cubicBezTo>
                        <a:cubicBezTo>
                          <a:pt x="5205" y="18352"/>
                          <a:pt x="6007" y="18465"/>
                          <a:pt x="7099" y="18465"/>
                        </a:cubicBezTo>
                        <a:cubicBezTo>
                          <a:pt x="7840" y="18465"/>
                          <a:pt x="8715" y="18413"/>
                          <a:pt x="9564" y="18238"/>
                        </a:cubicBezTo>
                        <a:lnTo>
                          <a:pt x="9564" y="18238"/>
                        </a:lnTo>
                        <a:cubicBezTo>
                          <a:pt x="6917" y="20292"/>
                          <a:pt x="3538" y="21411"/>
                          <a:pt x="3538" y="21411"/>
                        </a:cubicBezTo>
                        <a:cubicBezTo>
                          <a:pt x="4189" y="21668"/>
                          <a:pt x="4806" y="21822"/>
                          <a:pt x="5506" y="21822"/>
                        </a:cubicBezTo>
                        <a:cubicBezTo>
                          <a:pt x="6232" y="21822"/>
                          <a:pt x="7047" y="21657"/>
                          <a:pt x="8081" y="21274"/>
                        </a:cubicBezTo>
                        <a:lnTo>
                          <a:pt x="8081" y="21274"/>
                        </a:lnTo>
                        <a:cubicBezTo>
                          <a:pt x="6757" y="22392"/>
                          <a:pt x="5205" y="22803"/>
                          <a:pt x="5205" y="22803"/>
                        </a:cubicBezTo>
                        <a:cubicBezTo>
                          <a:pt x="5205" y="22803"/>
                          <a:pt x="6072" y="22940"/>
                          <a:pt x="7236" y="22940"/>
                        </a:cubicBezTo>
                        <a:cubicBezTo>
                          <a:pt x="3835" y="25291"/>
                          <a:pt x="1" y="26546"/>
                          <a:pt x="1" y="26546"/>
                        </a:cubicBezTo>
                        <a:cubicBezTo>
                          <a:pt x="868" y="26907"/>
                          <a:pt x="1702" y="27123"/>
                          <a:pt x="2654" y="27123"/>
                        </a:cubicBezTo>
                        <a:cubicBezTo>
                          <a:pt x="3630" y="27123"/>
                          <a:pt x="4731" y="26895"/>
                          <a:pt x="6118" y="26364"/>
                        </a:cubicBezTo>
                        <a:lnTo>
                          <a:pt x="6118" y="26364"/>
                        </a:lnTo>
                        <a:cubicBezTo>
                          <a:pt x="4337" y="27893"/>
                          <a:pt x="2215" y="28464"/>
                          <a:pt x="2215" y="28464"/>
                        </a:cubicBezTo>
                        <a:cubicBezTo>
                          <a:pt x="2215" y="28464"/>
                          <a:pt x="3332" y="28624"/>
                          <a:pt x="4838" y="28624"/>
                        </a:cubicBezTo>
                        <a:cubicBezTo>
                          <a:pt x="6929" y="28624"/>
                          <a:pt x="9768" y="28315"/>
                          <a:pt x="11413" y="26843"/>
                        </a:cubicBezTo>
                        <a:cubicBezTo>
                          <a:pt x="12247" y="28202"/>
                          <a:pt x="15295" y="28673"/>
                          <a:pt x="17887" y="28673"/>
                        </a:cubicBezTo>
                        <a:cubicBezTo>
                          <a:pt x="19126" y="28673"/>
                          <a:pt x="20261" y="28565"/>
                          <a:pt x="21000" y="28395"/>
                        </a:cubicBezTo>
                        <a:cubicBezTo>
                          <a:pt x="19356" y="28190"/>
                          <a:pt x="17622" y="26912"/>
                          <a:pt x="17622" y="26912"/>
                        </a:cubicBezTo>
                        <a:lnTo>
                          <a:pt x="17622" y="26912"/>
                        </a:lnTo>
                        <a:cubicBezTo>
                          <a:pt x="17622" y="26912"/>
                          <a:pt x="18975" y="27112"/>
                          <a:pt x="20478" y="27112"/>
                        </a:cubicBezTo>
                        <a:cubicBezTo>
                          <a:pt x="21659" y="27112"/>
                          <a:pt x="22933" y="26988"/>
                          <a:pt x="23716" y="26546"/>
                        </a:cubicBezTo>
                        <a:cubicBezTo>
                          <a:pt x="20087" y="26295"/>
                          <a:pt x="17530" y="24789"/>
                          <a:pt x="15682" y="22940"/>
                        </a:cubicBezTo>
                        <a:lnTo>
                          <a:pt x="15682" y="22940"/>
                        </a:lnTo>
                        <a:cubicBezTo>
                          <a:pt x="16036" y="22964"/>
                          <a:pt x="16391" y="22976"/>
                          <a:pt x="16735" y="22976"/>
                        </a:cubicBezTo>
                        <a:cubicBezTo>
                          <a:pt x="17676" y="22976"/>
                          <a:pt x="18537" y="22891"/>
                          <a:pt x="19105" y="22757"/>
                        </a:cubicBezTo>
                        <a:cubicBezTo>
                          <a:pt x="17873" y="22620"/>
                          <a:pt x="16595" y="21662"/>
                          <a:pt x="16595" y="21662"/>
                        </a:cubicBezTo>
                        <a:lnTo>
                          <a:pt x="16595" y="21662"/>
                        </a:lnTo>
                        <a:cubicBezTo>
                          <a:pt x="16595" y="21662"/>
                          <a:pt x="17617" y="21816"/>
                          <a:pt x="18743" y="21816"/>
                        </a:cubicBezTo>
                        <a:cubicBezTo>
                          <a:pt x="19600" y="21816"/>
                          <a:pt x="20519" y="21726"/>
                          <a:pt x="21091" y="21411"/>
                        </a:cubicBezTo>
                        <a:cubicBezTo>
                          <a:pt x="18192" y="21205"/>
                          <a:pt x="16207" y="19904"/>
                          <a:pt x="14837" y="18375"/>
                        </a:cubicBezTo>
                        <a:lnTo>
                          <a:pt x="14837" y="18375"/>
                        </a:lnTo>
                        <a:cubicBezTo>
                          <a:pt x="15487" y="18461"/>
                          <a:pt x="16177" y="18499"/>
                          <a:pt x="16829" y="18499"/>
                        </a:cubicBezTo>
                        <a:cubicBezTo>
                          <a:pt x="17732" y="18499"/>
                          <a:pt x="18561" y="18426"/>
                          <a:pt x="19105" y="18306"/>
                        </a:cubicBezTo>
                        <a:cubicBezTo>
                          <a:pt x="17873" y="18147"/>
                          <a:pt x="16595" y="17211"/>
                          <a:pt x="16595" y="17211"/>
                        </a:cubicBezTo>
                        <a:lnTo>
                          <a:pt x="16595" y="17211"/>
                        </a:lnTo>
                        <a:cubicBezTo>
                          <a:pt x="16595" y="17211"/>
                          <a:pt x="17574" y="17352"/>
                          <a:pt x="18671" y="17352"/>
                        </a:cubicBezTo>
                        <a:cubicBezTo>
                          <a:pt x="19549" y="17352"/>
                          <a:pt x="20503" y="17262"/>
                          <a:pt x="21091" y="16937"/>
                        </a:cubicBezTo>
                        <a:cubicBezTo>
                          <a:pt x="18398" y="16731"/>
                          <a:pt x="16503" y="15613"/>
                          <a:pt x="15134" y="14221"/>
                        </a:cubicBezTo>
                        <a:lnTo>
                          <a:pt x="15134" y="14221"/>
                        </a:lnTo>
                        <a:cubicBezTo>
                          <a:pt x="15359" y="14236"/>
                          <a:pt x="15583" y="14244"/>
                          <a:pt x="15801" y="14244"/>
                        </a:cubicBezTo>
                        <a:cubicBezTo>
                          <a:pt x="16534" y="14244"/>
                          <a:pt x="17205" y="14161"/>
                          <a:pt x="17645" y="14038"/>
                        </a:cubicBezTo>
                        <a:cubicBezTo>
                          <a:pt x="16686" y="13878"/>
                          <a:pt x="15659" y="12897"/>
                          <a:pt x="15659" y="12897"/>
                        </a:cubicBezTo>
                        <a:lnTo>
                          <a:pt x="15659" y="12897"/>
                        </a:lnTo>
                        <a:cubicBezTo>
                          <a:pt x="15659" y="12897"/>
                          <a:pt x="16453" y="13047"/>
                          <a:pt x="17333" y="13047"/>
                        </a:cubicBezTo>
                        <a:cubicBezTo>
                          <a:pt x="18024" y="13047"/>
                          <a:pt x="18768" y="12954"/>
                          <a:pt x="19219" y="12623"/>
                        </a:cubicBezTo>
                        <a:cubicBezTo>
                          <a:pt x="17097" y="12417"/>
                          <a:pt x="15590" y="11276"/>
                          <a:pt x="14517" y="9838"/>
                        </a:cubicBezTo>
                        <a:lnTo>
                          <a:pt x="14517" y="9838"/>
                        </a:lnTo>
                        <a:cubicBezTo>
                          <a:pt x="14761" y="9867"/>
                          <a:pt x="15005" y="9880"/>
                          <a:pt x="15238" y="9880"/>
                        </a:cubicBezTo>
                        <a:cubicBezTo>
                          <a:pt x="15749" y="9880"/>
                          <a:pt x="16213" y="9818"/>
                          <a:pt x="16526" y="9724"/>
                        </a:cubicBezTo>
                        <a:cubicBezTo>
                          <a:pt x="15818" y="9610"/>
                          <a:pt x="15065" y="8880"/>
                          <a:pt x="15065" y="8880"/>
                        </a:cubicBezTo>
                        <a:lnTo>
                          <a:pt x="15065" y="8880"/>
                        </a:lnTo>
                        <a:cubicBezTo>
                          <a:pt x="15065" y="8880"/>
                          <a:pt x="15648" y="8995"/>
                          <a:pt x="16296" y="8995"/>
                        </a:cubicBezTo>
                        <a:cubicBezTo>
                          <a:pt x="16803" y="8995"/>
                          <a:pt x="17350" y="8924"/>
                          <a:pt x="17690" y="8674"/>
                        </a:cubicBezTo>
                        <a:cubicBezTo>
                          <a:pt x="16001" y="8514"/>
                          <a:pt x="14837" y="7533"/>
                          <a:pt x="14015" y="6369"/>
                        </a:cubicBezTo>
                        <a:lnTo>
                          <a:pt x="14015" y="6369"/>
                        </a:lnTo>
                        <a:cubicBezTo>
                          <a:pt x="14378" y="6432"/>
                          <a:pt x="14763" y="6460"/>
                          <a:pt x="15128" y="6460"/>
                        </a:cubicBezTo>
                        <a:cubicBezTo>
                          <a:pt x="15683" y="6460"/>
                          <a:pt x="16196" y="6397"/>
                          <a:pt x="16526" y="6300"/>
                        </a:cubicBezTo>
                        <a:cubicBezTo>
                          <a:pt x="15818" y="6186"/>
                          <a:pt x="15065" y="5456"/>
                          <a:pt x="15065" y="5456"/>
                        </a:cubicBezTo>
                        <a:lnTo>
                          <a:pt x="15065" y="5456"/>
                        </a:lnTo>
                        <a:cubicBezTo>
                          <a:pt x="15065" y="5456"/>
                          <a:pt x="15648" y="5571"/>
                          <a:pt x="16296" y="5571"/>
                        </a:cubicBezTo>
                        <a:cubicBezTo>
                          <a:pt x="16803" y="5571"/>
                          <a:pt x="17350" y="5501"/>
                          <a:pt x="17690" y="5250"/>
                        </a:cubicBezTo>
                        <a:cubicBezTo>
                          <a:pt x="14609" y="4976"/>
                          <a:pt x="13285" y="1964"/>
                          <a:pt x="12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1733789" y="3353409"/>
                    <a:ext cx="592925" cy="846750"/>
                  </a:xfrm>
                  <a:custGeom>
                    <a:avLst/>
                    <a:gdLst/>
                    <a:ahLst/>
                    <a:cxnLst/>
                    <a:rect l="l" t="t" r="r" b="b"/>
                    <a:pathLst>
                      <a:path w="23717" h="33870" extrusionOk="0">
                        <a:moveTo>
                          <a:pt x="12646" y="1"/>
                        </a:moveTo>
                        <a:cubicBezTo>
                          <a:pt x="11824" y="3949"/>
                          <a:pt x="7419" y="6209"/>
                          <a:pt x="7419" y="6209"/>
                        </a:cubicBezTo>
                        <a:cubicBezTo>
                          <a:pt x="7803" y="6446"/>
                          <a:pt x="8165" y="6589"/>
                          <a:pt x="8577" y="6589"/>
                        </a:cubicBezTo>
                        <a:cubicBezTo>
                          <a:pt x="8996" y="6589"/>
                          <a:pt x="9468" y="6441"/>
                          <a:pt x="10067" y="6095"/>
                        </a:cubicBezTo>
                        <a:lnTo>
                          <a:pt x="10067" y="6095"/>
                        </a:lnTo>
                        <a:cubicBezTo>
                          <a:pt x="9291" y="7099"/>
                          <a:pt x="8378" y="7487"/>
                          <a:pt x="8378" y="7487"/>
                        </a:cubicBezTo>
                        <a:cubicBezTo>
                          <a:pt x="8378" y="7487"/>
                          <a:pt x="8870" y="7596"/>
                          <a:pt x="9527" y="7596"/>
                        </a:cubicBezTo>
                        <a:cubicBezTo>
                          <a:pt x="9956" y="7596"/>
                          <a:pt x="10456" y="7549"/>
                          <a:pt x="10934" y="7396"/>
                        </a:cubicBezTo>
                        <a:lnTo>
                          <a:pt x="10934" y="7396"/>
                        </a:lnTo>
                        <a:cubicBezTo>
                          <a:pt x="9382" y="9245"/>
                          <a:pt x="7419" y="10249"/>
                          <a:pt x="7419" y="10249"/>
                        </a:cubicBezTo>
                        <a:cubicBezTo>
                          <a:pt x="7800" y="10495"/>
                          <a:pt x="8158" y="10637"/>
                          <a:pt x="8565" y="10637"/>
                        </a:cubicBezTo>
                        <a:cubicBezTo>
                          <a:pt x="8987" y="10637"/>
                          <a:pt x="9462" y="10484"/>
                          <a:pt x="10067" y="10135"/>
                        </a:cubicBezTo>
                        <a:lnTo>
                          <a:pt x="10067" y="10135"/>
                        </a:lnTo>
                        <a:cubicBezTo>
                          <a:pt x="9291" y="11162"/>
                          <a:pt x="8378" y="11527"/>
                          <a:pt x="8378" y="11527"/>
                        </a:cubicBezTo>
                        <a:cubicBezTo>
                          <a:pt x="8378" y="11527"/>
                          <a:pt x="8903" y="11642"/>
                          <a:pt x="9565" y="11642"/>
                        </a:cubicBezTo>
                        <a:cubicBezTo>
                          <a:pt x="7579" y="13764"/>
                          <a:pt x="5319" y="14906"/>
                          <a:pt x="5319" y="14906"/>
                        </a:cubicBezTo>
                        <a:cubicBezTo>
                          <a:pt x="5837" y="15232"/>
                          <a:pt x="6332" y="15425"/>
                          <a:pt x="6892" y="15425"/>
                        </a:cubicBezTo>
                        <a:cubicBezTo>
                          <a:pt x="7469" y="15425"/>
                          <a:pt x="8115" y="15220"/>
                          <a:pt x="8926" y="14746"/>
                        </a:cubicBezTo>
                        <a:lnTo>
                          <a:pt x="8926" y="14746"/>
                        </a:lnTo>
                        <a:cubicBezTo>
                          <a:pt x="7876" y="16138"/>
                          <a:pt x="6643" y="16640"/>
                          <a:pt x="6643" y="16640"/>
                        </a:cubicBezTo>
                        <a:cubicBezTo>
                          <a:pt x="6643" y="16640"/>
                          <a:pt x="7287" y="16785"/>
                          <a:pt x="8155" y="16785"/>
                        </a:cubicBezTo>
                        <a:cubicBezTo>
                          <a:pt x="8432" y="16785"/>
                          <a:pt x="8731" y="16770"/>
                          <a:pt x="9040" y="16732"/>
                        </a:cubicBezTo>
                        <a:lnTo>
                          <a:pt x="9040" y="16732"/>
                        </a:lnTo>
                        <a:cubicBezTo>
                          <a:pt x="6506" y="18854"/>
                          <a:pt x="3562" y="19996"/>
                          <a:pt x="3562" y="19996"/>
                        </a:cubicBezTo>
                        <a:cubicBezTo>
                          <a:pt x="4219" y="20313"/>
                          <a:pt x="4842" y="20501"/>
                          <a:pt x="5551" y="20501"/>
                        </a:cubicBezTo>
                        <a:cubicBezTo>
                          <a:pt x="6272" y="20501"/>
                          <a:pt x="7081" y="20307"/>
                          <a:pt x="8104" y="19859"/>
                        </a:cubicBezTo>
                        <a:lnTo>
                          <a:pt x="8104" y="19859"/>
                        </a:lnTo>
                        <a:cubicBezTo>
                          <a:pt x="6780" y="21182"/>
                          <a:pt x="5205" y="21662"/>
                          <a:pt x="5205" y="21662"/>
                        </a:cubicBezTo>
                        <a:cubicBezTo>
                          <a:pt x="5205" y="21662"/>
                          <a:pt x="6046" y="21805"/>
                          <a:pt x="7172" y="21805"/>
                        </a:cubicBezTo>
                        <a:cubicBezTo>
                          <a:pt x="7901" y="21805"/>
                          <a:pt x="8749" y="21745"/>
                          <a:pt x="9565" y="21548"/>
                        </a:cubicBezTo>
                        <a:lnTo>
                          <a:pt x="9565" y="21548"/>
                        </a:lnTo>
                        <a:cubicBezTo>
                          <a:pt x="6917" y="23967"/>
                          <a:pt x="3562" y="25291"/>
                          <a:pt x="3562" y="25291"/>
                        </a:cubicBezTo>
                        <a:cubicBezTo>
                          <a:pt x="4209" y="25603"/>
                          <a:pt x="4823" y="25785"/>
                          <a:pt x="5519" y="25785"/>
                        </a:cubicBezTo>
                        <a:cubicBezTo>
                          <a:pt x="6247" y="25785"/>
                          <a:pt x="7065" y="25586"/>
                          <a:pt x="8104" y="25131"/>
                        </a:cubicBezTo>
                        <a:lnTo>
                          <a:pt x="8104" y="25131"/>
                        </a:lnTo>
                        <a:cubicBezTo>
                          <a:pt x="6780" y="26455"/>
                          <a:pt x="5205" y="26957"/>
                          <a:pt x="5205" y="26957"/>
                        </a:cubicBezTo>
                        <a:cubicBezTo>
                          <a:pt x="5205" y="26957"/>
                          <a:pt x="6072" y="27094"/>
                          <a:pt x="7236" y="27094"/>
                        </a:cubicBezTo>
                        <a:cubicBezTo>
                          <a:pt x="3836" y="29856"/>
                          <a:pt x="1" y="31363"/>
                          <a:pt x="1" y="31363"/>
                        </a:cubicBezTo>
                        <a:cubicBezTo>
                          <a:pt x="876" y="31789"/>
                          <a:pt x="1713" y="32039"/>
                          <a:pt x="2663" y="32039"/>
                        </a:cubicBezTo>
                        <a:cubicBezTo>
                          <a:pt x="3645" y="32039"/>
                          <a:pt x="4749" y="31772"/>
                          <a:pt x="6141" y="31157"/>
                        </a:cubicBezTo>
                        <a:lnTo>
                          <a:pt x="6141" y="31157"/>
                        </a:lnTo>
                        <a:cubicBezTo>
                          <a:pt x="4360" y="32960"/>
                          <a:pt x="2238" y="33622"/>
                          <a:pt x="2238" y="33622"/>
                        </a:cubicBezTo>
                        <a:cubicBezTo>
                          <a:pt x="2238" y="33622"/>
                          <a:pt x="3349" y="33809"/>
                          <a:pt x="4848" y="33809"/>
                        </a:cubicBezTo>
                        <a:cubicBezTo>
                          <a:pt x="6937" y="33809"/>
                          <a:pt x="9779" y="33446"/>
                          <a:pt x="11414" y="31705"/>
                        </a:cubicBezTo>
                        <a:cubicBezTo>
                          <a:pt x="12245" y="33307"/>
                          <a:pt x="15291" y="33869"/>
                          <a:pt x="17886" y="33869"/>
                        </a:cubicBezTo>
                        <a:cubicBezTo>
                          <a:pt x="19136" y="33869"/>
                          <a:pt x="20281" y="33739"/>
                          <a:pt x="21023" y="33531"/>
                        </a:cubicBezTo>
                        <a:cubicBezTo>
                          <a:pt x="19380" y="33303"/>
                          <a:pt x="17645" y="31796"/>
                          <a:pt x="17645" y="31796"/>
                        </a:cubicBezTo>
                        <a:lnTo>
                          <a:pt x="17645" y="31796"/>
                        </a:lnTo>
                        <a:cubicBezTo>
                          <a:pt x="17645" y="31796"/>
                          <a:pt x="18987" y="32032"/>
                          <a:pt x="20482" y="32032"/>
                        </a:cubicBezTo>
                        <a:cubicBezTo>
                          <a:pt x="21660" y="32032"/>
                          <a:pt x="22932" y="31886"/>
                          <a:pt x="23716" y="31363"/>
                        </a:cubicBezTo>
                        <a:cubicBezTo>
                          <a:pt x="20110" y="31066"/>
                          <a:pt x="17531" y="29285"/>
                          <a:pt x="15705" y="27094"/>
                        </a:cubicBezTo>
                        <a:lnTo>
                          <a:pt x="15705" y="27094"/>
                        </a:lnTo>
                        <a:cubicBezTo>
                          <a:pt x="16065" y="27125"/>
                          <a:pt x="16425" y="27139"/>
                          <a:pt x="16774" y="27139"/>
                        </a:cubicBezTo>
                        <a:cubicBezTo>
                          <a:pt x="17707" y="27139"/>
                          <a:pt x="18557" y="27038"/>
                          <a:pt x="19106" y="26889"/>
                        </a:cubicBezTo>
                        <a:cubicBezTo>
                          <a:pt x="17896" y="26706"/>
                          <a:pt x="16618" y="25611"/>
                          <a:pt x="16618" y="25611"/>
                        </a:cubicBezTo>
                        <a:lnTo>
                          <a:pt x="16618" y="25611"/>
                        </a:lnTo>
                        <a:cubicBezTo>
                          <a:pt x="16618" y="25611"/>
                          <a:pt x="17606" y="25781"/>
                          <a:pt x="18710" y="25781"/>
                        </a:cubicBezTo>
                        <a:cubicBezTo>
                          <a:pt x="19583" y="25781"/>
                          <a:pt x="20529" y="25674"/>
                          <a:pt x="21114" y="25291"/>
                        </a:cubicBezTo>
                        <a:cubicBezTo>
                          <a:pt x="18215" y="25040"/>
                          <a:pt x="16230" y="23533"/>
                          <a:pt x="14860" y="21707"/>
                        </a:cubicBezTo>
                        <a:lnTo>
                          <a:pt x="14860" y="21707"/>
                        </a:lnTo>
                        <a:cubicBezTo>
                          <a:pt x="15499" y="21811"/>
                          <a:pt x="16178" y="21856"/>
                          <a:pt x="16818" y="21856"/>
                        </a:cubicBezTo>
                        <a:cubicBezTo>
                          <a:pt x="17732" y="21856"/>
                          <a:pt x="18569" y="21764"/>
                          <a:pt x="19106" y="21616"/>
                        </a:cubicBezTo>
                        <a:cubicBezTo>
                          <a:pt x="17896" y="21434"/>
                          <a:pt x="16618" y="20315"/>
                          <a:pt x="16618" y="20315"/>
                        </a:cubicBezTo>
                        <a:lnTo>
                          <a:pt x="16618" y="20315"/>
                        </a:lnTo>
                        <a:cubicBezTo>
                          <a:pt x="16618" y="20315"/>
                          <a:pt x="17619" y="20495"/>
                          <a:pt x="18731" y="20495"/>
                        </a:cubicBezTo>
                        <a:cubicBezTo>
                          <a:pt x="19599" y="20495"/>
                          <a:pt x="20534" y="20386"/>
                          <a:pt x="21114" y="19996"/>
                        </a:cubicBezTo>
                        <a:cubicBezTo>
                          <a:pt x="18398" y="19767"/>
                          <a:pt x="16504" y="18443"/>
                          <a:pt x="15134" y="16800"/>
                        </a:cubicBezTo>
                        <a:lnTo>
                          <a:pt x="15134" y="16800"/>
                        </a:lnTo>
                        <a:cubicBezTo>
                          <a:pt x="15368" y="16822"/>
                          <a:pt x="15601" y="16832"/>
                          <a:pt x="15829" y="16832"/>
                        </a:cubicBezTo>
                        <a:cubicBezTo>
                          <a:pt x="16559" y="16832"/>
                          <a:pt x="17233" y="16728"/>
                          <a:pt x="17668" y="16572"/>
                        </a:cubicBezTo>
                        <a:cubicBezTo>
                          <a:pt x="16686" y="16389"/>
                          <a:pt x="15682" y="15248"/>
                          <a:pt x="15682" y="15248"/>
                        </a:cubicBezTo>
                        <a:lnTo>
                          <a:pt x="15682" y="15248"/>
                        </a:lnTo>
                        <a:cubicBezTo>
                          <a:pt x="15682" y="15248"/>
                          <a:pt x="16457" y="15424"/>
                          <a:pt x="17326" y="15424"/>
                        </a:cubicBezTo>
                        <a:cubicBezTo>
                          <a:pt x="18021" y="15424"/>
                          <a:pt x="18776" y="15311"/>
                          <a:pt x="19243" y="14906"/>
                        </a:cubicBezTo>
                        <a:cubicBezTo>
                          <a:pt x="17120" y="14677"/>
                          <a:pt x="15613" y="13331"/>
                          <a:pt x="14541" y="11642"/>
                        </a:cubicBezTo>
                        <a:lnTo>
                          <a:pt x="14541" y="11642"/>
                        </a:lnTo>
                        <a:cubicBezTo>
                          <a:pt x="14743" y="11659"/>
                          <a:pt x="14946" y="11668"/>
                          <a:pt x="15143" y="11668"/>
                        </a:cubicBezTo>
                        <a:cubicBezTo>
                          <a:pt x="15701" y="11668"/>
                          <a:pt x="16212" y="11600"/>
                          <a:pt x="16549" y="11482"/>
                        </a:cubicBezTo>
                        <a:cubicBezTo>
                          <a:pt x="15819" y="11345"/>
                          <a:pt x="15066" y="10500"/>
                          <a:pt x="15066" y="10500"/>
                        </a:cubicBezTo>
                        <a:lnTo>
                          <a:pt x="15066" y="10500"/>
                        </a:lnTo>
                        <a:cubicBezTo>
                          <a:pt x="15066" y="10500"/>
                          <a:pt x="15640" y="10626"/>
                          <a:pt x="16284" y="10626"/>
                        </a:cubicBezTo>
                        <a:cubicBezTo>
                          <a:pt x="16803" y="10626"/>
                          <a:pt x="17367" y="10545"/>
                          <a:pt x="17713" y="10249"/>
                        </a:cubicBezTo>
                        <a:cubicBezTo>
                          <a:pt x="16001" y="10067"/>
                          <a:pt x="14837" y="8902"/>
                          <a:pt x="14038" y="7510"/>
                        </a:cubicBezTo>
                        <a:lnTo>
                          <a:pt x="14038" y="7510"/>
                        </a:lnTo>
                        <a:cubicBezTo>
                          <a:pt x="14406" y="7593"/>
                          <a:pt x="14795" y="7627"/>
                          <a:pt x="15165" y="7627"/>
                        </a:cubicBezTo>
                        <a:cubicBezTo>
                          <a:pt x="15715" y="7627"/>
                          <a:pt x="16222" y="7551"/>
                          <a:pt x="16549" y="7442"/>
                        </a:cubicBezTo>
                        <a:cubicBezTo>
                          <a:pt x="15819" y="7305"/>
                          <a:pt x="15066" y="6460"/>
                          <a:pt x="15066" y="6460"/>
                        </a:cubicBezTo>
                        <a:lnTo>
                          <a:pt x="15066" y="6460"/>
                        </a:lnTo>
                        <a:cubicBezTo>
                          <a:pt x="15066" y="6460"/>
                          <a:pt x="15640" y="6586"/>
                          <a:pt x="16284" y="6586"/>
                        </a:cubicBezTo>
                        <a:cubicBezTo>
                          <a:pt x="16803" y="6586"/>
                          <a:pt x="17367" y="6504"/>
                          <a:pt x="17713" y="6209"/>
                        </a:cubicBezTo>
                        <a:cubicBezTo>
                          <a:pt x="14609" y="5867"/>
                          <a:pt x="13308" y="2306"/>
                          <a:pt x="12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2114295" y="3293908"/>
                    <a:ext cx="592925" cy="846750"/>
                  </a:xfrm>
                  <a:custGeom>
                    <a:avLst/>
                    <a:gdLst/>
                    <a:ahLst/>
                    <a:cxnLst/>
                    <a:rect l="l" t="t" r="r" b="b"/>
                    <a:pathLst>
                      <a:path w="23717" h="33870" extrusionOk="0">
                        <a:moveTo>
                          <a:pt x="12646" y="0"/>
                        </a:moveTo>
                        <a:cubicBezTo>
                          <a:pt x="11824" y="3949"/>
                          <a:pt x="7396" y="6209"/>
                          <a:pt x="7396" y="6209"/>
                        </a:cubicBezTo>
                        <a:cubicBezTo>
                          <a:pt x="7780" y="6446"/>
                          <a:pt x="8148" y="6588"/>
                          <a:pt x="8565" y="6588"/>
                        </a:cubicBezTo>
                        <a:cubicBezTo>
                          <a:pt x="8990" y="6588"/>
                          <a:pt x="9468" y="6440"/>
                          <a:pt x="10067" y="6095"/>
                        </a:cubicBezTo>
                        <a:lnTo>
                          <a:pt x="10067" y="6095"/>
                        </a:lnTo>
                        <a:cubicBezTo>
                          <a:pt x="9291" y="7099"/>
                          <a:pt x="8378" y="7487"/>
                          <a:pt x="8378" y="7487"/>
                        </a:cubicBezTo>
                        <a:cubicBezTo>
                          <a:pt x="8378" y="7487"/>
                          <a:pt x="8862" y="7596"/>
                          <a:pt x="9517" y="7596"/>
                        </a:cubicBezTo>
                        <a:cubicBezTo>
                          <a:pt x="9945" y="7596"/>
                          <a:pt x="10447" y="7549"/>
                          <a:pt x="10934" y="7396"/>
                        </a:cubicBezTo>
                        <a:lnTo>
                          <a:pt x="10934" y="7396"/>
                        </a:lnTo>
                        <a:cubicBezTo>
                          <a:pt x="9382" y="9245"/>
                          <a:pt x="7396" y="10249"/>
                          <a:pt x="7396" y="10249"/>
                        </a:cubicBezTo>
                        <a:cubicBezTo>
                          <a:pt x="7780" y="10486"/>
                          <a:pt x="8148" y="10628"/>
                          <a:pt x="8565" y="10628"/>
                        </a:cubicBezTo>
                        <a:cubicBezTo>
                          <a:pt x="8990" y="10628"/>
                          <a:pt x="9468" y="10480"/>
                          <a:pt x="10067" y="10135"/>
                        </a:cubicBezTo>
                        <a:lnTo>
                          <a:pt x="10067" y="10135"/>
                        </a:lnTo>
                        <a:cubicBezTo>
                          <a:pt x="9291" y="11139"/>
                          <a:pt x="8378" y="11527"/>
                          <a:pt x="8378" y="11527"/>
                        </a:cubicBezTo>
                        <a:cubicBezTo>
                          <a:pt x="8378" y="11527"/>
                          <a:pt x="8880" y="11641"/>
                          <a:pt x="9565" y="11641"/>
                        </a:cubicBezTo>
                        <a:cubicBezTo>
                          <a:pt x="7556" y="13764"/>
                          <a:pt x="5319" y="14905"/>
                          <a:pt x="5319" y="14905"/>
                        </a:cubicBezTo>
                        <a:cubicBezTo>
                          <a:pt x="5837" y="15231"/>
                          <a:pt x="6326" y="15425"/>
                          <a:pt x="6884" y="15425"/>
                        </a:cubicBezTo>
                        <a:cubicBezTo>
                          <a:pt x="7458" y="15425"/>
                          <a:pt x="8104" y="15220"/>
                          <a:pt x="8926" y="14745"/>
                        </a:cubicBezTo>
                        <a:lnTo>
                          <a:pt x="8926" y="14745"/>
                        </a:lnTo>
                        <a:cubicBezTo>
                          <a:pt x="7876" y="16115"/>
                          <a:pt x="6620" y="16640"/>
                          <a:pt x="6620" y="16640"/>
                        </a:cubicBezTo>
                        <a:cubicBezTo>
                          <a:pt x="6620" y="16640"/>
                          <a:pt x="7296" y="16775"/>
                          <a:pt x="8189" y="16775"/>
                        </a:cubicBezTo>
                        <a:cubicBezTo>
                          <a:pt x="8457" y="16775"/>
                          <a:pt x="8745" y="16763"/>
                          <a:pt x="9040" y="16731"/>
                        </a:cubicBezTo>
                        <a:lnTo>
                          <a:pt x="9040" y="16731"/>
                        </a:lnTo>
                        <a:cubicBezTo>
                          <a:pt x="6483" y="18854"/>
                          <a:pt x="3562" y="19995"/>
                          <a:pt x="3562" y="19995"/>
                        </a:cubicBezTo>
                        <a:cubicBezTo>
                          <a:pt x="4203" y="20310"/>
                          <a:pt x="4821" y="20498"/>
                          <a:pt x="5527" y="20498"/>
                        </a:cubicBezTo>
                        <a:cubicBezTo>
                          <a:pt x="6254" y="20498"/>
                          <a:pt x="7073" y="20299"/>
                          <a:pt x="8104" y="19835"/>
                        </a:cubicBezTo>
                        <a:lnTo>
                          <a:pt x="8104" y="19835"/>
                        </a:lnTo>
                        <a:cubicBezTo>
                          <a:pt x="6780" y="21182"/>
                          <a:pt x="5205" y="21662"/>
                          <a:pt x="5205" y="21662"/>
                        </a:cubicBezTo>
                        <a:cubicBezTo>
                          <a:pt x="5205" y="21662"/>
                          <a:pt x="6046" y="21805"/>
                          <a:pt x="7172" y="21805"/>
                        </a:cubicBezTo>
                        <a:cubicBezTo>
                          <a:pt x="7901" y="21805"/>
                          <a:pt x="8749" y="21745"/>
                          <a:pt x="9565" y="21547"/>
                        </a:cubicBezTo>
                        <a:lnTo>
                          <a:pt x="9565" y="21547"/>
                        </a:lnTo>
                        <a:cubicBezTo>
                          <a:pt x="6917" y="23967"/>
                          <a:pt x="3562" y="25268"/>
                          <a:pt x="3562" y="25268"/>
                        </a:cubicBezTo>
                        <a:cubicBezTo>
                          <a:pt x="4207" y="25585"/>
                          <a:pt x="4830" y="25773"/>
                          <a:pt x="5543" y="25773"/>
                        </a:cubicBezTo>
                        <a:cubicBezTo>
                          <a:pt x="6266" y="25773"/>
                          <a:pt x="7081" y="25579"/>
                          <a:pt x="8104" y="25131"/>
                        </a:cubicBezTo>
                        <a:lnTo>
                          <a:pt x="8104" y="25131"/>
                        </a:lnTo>
                        <a:cubicBezTo>
                          <a:pt x="6780" y="26455"/>
                          <a:pt x="5205" y="26934"/>
                          <a:pt x="5205" y="26934"/>
                        </a:cubicBezTo>
                        <a:cubicBezTo>
                          <a:pt x="5205" y="26934"/>
                          <a:pt x="6072" y="27094"/>
                          <a:pt x="7236" y="27094"/>
                        </a:cubicBezTo>
                        <a:cubicBezTo>
                          <a:pt x="3836" y="29856"/>
                          <a:pt x="1" y="31362"/>
                          <a:pt x="1" y="31362"/>
                        </a:cubicBezTo>
                        <a:cubicBezTo>
                          <a:pt x="876" y="31789"/>
                          <a:pt x="1708" y="32039"/>
                          <a:pt x="2655" y="32039"/>
                        </a:cubicBezTo>
                        <a:cubicBezTo>
                          <a:pt x="3634" y="32039"/>
                          <a:pt x="4737" y="31772"/>
                          <a:pt x="6141" y="31157"/>
                        </a:cubicBezTo>
                        <a:lnTo>
                          <a:pt x="6141" y="31157"/>
                        </a:lnTo>
                        <a:cubicBezTo>
                          <a:pt x="4338" y="32937"/>
                          <a:pt x="2215" y="33599"/>
                          <a:pt x="2215" y="33599"/>
                        </a:cubicBezTo>
                        <a:cubicBezTo>
                          <a:pt x="2215" y="33599"/>
                          <a:pt x="3358" y="33795"/>
                          <a:pt x="4890" y="33795"/>
                        </a:cubicBezTo>
                        <a:cubicBezTo>
                          <a:pt x="6980" y="33795"/>
                          <a:pt x="9793" y="33430"/>
                          <a:pt x="11414" y="31705"/>
                        </a:cubicBezTo>
                        <a:cubicBezTo>
                          <a:pt x="12245" y="33307"/>
                          <a:pt x="15291" y="33869"/>
                          <a:pt x="17886" y="33869"/>
                        </a:cubicBezTo>
                        <a:cubicBezTo>
                          <a:pt x="19136" y="33869"/>
                          <a:pt x="20281" y="33738"/>
                          <a:pt x="21023" y="33531"/>
                        </a:cubicBezTo>
                        <a:cubicBezTo>
                          <a:pt x="19380" y="33280"/>
                          <a:pt x="17622" y="31796"/>
                          <a:pt x="17622" y="31796"/>
                        </a:cubicBezTo>
                        <a:lnTo>
                          <a:pt x="17622" y="31796"/>
                        </a:lnTo>
                        <a:cubicBezTo>
                          <a:pt x="17622" y="31796"/>
                          <a:pt x="18972" y="32032"/>
                          <a:pt x="20473" y="32032"/>
                        </a:cubicBezTo>
                        <a:cubicBezTo>
                          <a:pt x="21655" y="32032"/>
                          <a:pt x="22932" y="31885"/>
                          <a:pt x="23716" y="31362"/>
                        </a:cubicBezTo>
                        <a:cubicBezTo>
                          <a:pt x="20087" y="31066"/>
                          <a:pt x="17531" y="29285"/>
                          <a:pt x="15682" y="27094"/>
                        </a:cubicBezTo>
                        <a:lnTo>
                          <a:pt x="15682" y="27094"/>
                        </a:lnTo>
                        <a:cubicBezTo>
                          <a:pt x="16030" y="27118"/>
                          <a:pt x="16380" y="27129"/>
                          <a:pt x="16720" y="27129"/>
                        </a:cubicBezTo>
                        <a:cubicBezTo>
                          <a:pt x="17673" y="27129"/>
                          <a:pt x="18550" y="27040"/>
                          <a:pt x="19106" y="26888"/>
                        </a:cubicBezTo>
                        <a:cubicBezTo>
                          <a:pt x="17896" y="26706"/>
                          <a:pt x="16595" y="25588"/>
                          <a:pt x="16595" y="25587"/>
                        </a:cubicBezTo>
                        <a:lnTo>
                          <a:pt x="16595" y="25587"/>
                        </a:lnTo>
                        <a:cubicBezTo>
                          <a:pt x="16595" y="25587"/>
                          <a:pt x="17604" y="25768"/>
                          <a:pt x="18718" y="25768"/>
                        </a:cubicBezTo>
                        <a:cubicBezTo>
                          <a:pt x="19587" y="25768"/>
                          <a:pt x="20521" y="25658"/>
                          <a:pt x="21091" y="25268"/>
                        </a:cubicBezTo>
                        <a:cubicBezTo>
                          <a:pt x="18193" y="25040"/>
                          <a:pt x="16230" y="23510"/>
                          <a:pt x="14837" y="21707"/>
                        </a:cubicBezTo>
                        <a:lnTo>
                          <a:pt x="14837" y="21707"/>
                        </a:lnTo>
                        <a:cubicBezTo>
                          <a:pt x="15486" y="21811"/>
                          <a:pt x="16166" y="21856"/>
                          <a:pt x="16806" y="21856"/>
                        </a:cubicBezTo>
                        <a:cubicBezTo>
                          <a:pt x="17721" y="21856"/>
                          <a:pt x="18555" y="21764"/>
                          <a:pt x="19106" y="21616"/>
                        </a:cubicBezTo>
                        <a:cubicBezTo>
                          <a:pt x="17896" y="21433"/>
                          <a:pt x="16595" y="20315"/>
                          <a:pt x="16595" y="20315"/>
                        </a:cubicBezTo>
                        <a:lnTo>
                          <a:pt x="16595" y="20315"/>
                        </a:lnTo>
                        <a:cubicBezTo>
                          <a:pt x="16595" y="20315"/>
                          <a:pt x="17590" y="20485"/>
                          <a:pt x="18696" y="20485"/>
                        </a:cubicBezTo>
                        <a:cubicBezTo>
                          <a:pt x="19572" y="20485"/>
                          <a:pt x="20517" y="20379"/>
                          <a:pt x="21091" y="19995"/>
                        </a:cubicBezTo>
                        <a:cubicBezTo>
                          <a:pt x="18398" y="19767"/>
                          <a:pt x="16504" y="18443"/>
                          <a:pt x="15134" y="16800"/>
                        </a:cubicBezTo>
                        <a:lnTo>
                          <a:pt x="15134" y="16800"/>
                        </a:lnTo>
                        <a:cubicBezTo>
                          <a:pt x="15351" y="16815"/>
                          <a:pt x="15567" y="16822"/>
                          <a:pt x="15778" y="16822"/>
                        </a:cubicBezTo>
                        <a:cubicBezTo>
                          <a:pt x="16521" y="16822"/>
                          <a:pt x="17200" y="16731"/>
                          <a:pt x="17645" y="16571"/>
                        </a:cubicBezTo>
                        <a:cubicBezTo>
                          <a:pt x="16686" y="16389"/>
                          <a:pt x="15659" y="15225"/>
                          <a:pt x="15659" y="15225"/>
                        </a:cubicBezTo>
                        <a:lnTo>
                          <a:pt x="15659" y="15225"/>
                        </a:lnTo>
                        <a:cubicBezTo>
                          <a:pt x="15659" y="15225"/>
                          <a:pt x="16469" y="15414"/>
                          <a:pt x="17362" y="15414"/>
                        </a:cubicBezTo>
                        <a:cubicBezTo>
                          <a:pt x="18049" y="15414"/>
                          <a:pt x="18786" y="15302"/>
                          <a:pt x="19243" y="14905"/>
                        </a:cubicBezTo>
                        <a:cubicBezTo>
                          <a:pt x="17120" y="14677"/>
                          <a:pt x="15613" y="13330"/>
                          <a:pt x="14518" y="11641"/>
                        </a:cubicBezTo>
                        <a:lnTo>
                          <a:pt x="14518" y="11641"/>
                        </a:lnTo>
                        <a:cubicBezTo>
                          <a:pt x="14721" y="11659"/>
                          <a:pt x="14925" y="11668"/>
                          <a:pt x="15124" y="11668"/>
                        </a:cubicBezTo>
                        <a:cubicBezTo>
                          <a:pt x="15687" y="11668"/>
                          <a:pt x="16206" y="11599"/>
                          <a:pt x="16526" y="11481"/>
                        </a:cubicBezTo>
                        <a:cubicBezTo>
                          <a:pt x="15819" y="11344"/>
                          <a:pt x="15066" y="10500"/>
                          <a:pt x="15066" y="10500"/>
                        </a:cubicBezTo>
                        <a:lnTo>
                          <a:pt x="15066" y="10500"/>
                        </a:lnTo>
                        <a:cubicBezTo>
                          <a:pt x="15066" y="10500"/>
                          <a:pt x="15640" y="10626"/>
                          <a:pt x="16280" y="10626"/>
                        </a:cubicBezTo>
                        <a:cubicBezTo>
                          <a:pt x="16796" y="10626"/>
                          <a:pt x="17354" y="10544"/>
                          <a:pt x="17690" y="10249"/>
                        </a:cubicBezTo>
                        <a:cubicBezTo>
                          <a:pt x="16001" y="10066"/>
                          <a:pt x="14837" y="8902"/>
                          <a:pt x="14038" y="7510"/>
                        </a:cubicBezTo>
                        <a:lnTo>
                          <a:pt x="14038" y="7510"/>
                        </a:lnTo>
                        <a:cubicBezTo>
                          <a:pt x="14412" y="7585"/>
                          <a:pt x="14805" y="7617"/>
                          <a:pt x="15176" y="7617"/>
                        </a:cubicBezTo>
                        <a:cubicBezTo>
                          <a:pt x="15712" y="7617"/>
                          <a:pt x="16203" y="7549"/>
                          <a:pt x="16526" y="7441"/>
                        </a:cubicBezTo>
                        <a:cubicBezTo>
                          <a:pt x="15819" y="7304"/>
                          <a:pt x="15066" y="6437"/>
                          <a:pt x="15066" y="6437"/>
                        </a:cubicBezTo>
                        <a:lnTo>
                          <a:pt x="15066" y="6437"/>
                        </a:lnTo>
                        <a:cubicBezTo>
                          <a:pt x="15066" y="6437"/>
                          <a:pt x="15668" y="6577"/>
                          <a:pt x="16326" y="6577"/>
                        </a:cubicBezTo>
                        <a:cubicBezTo>
                          <a:pt x="16829" y="6577"/>
                          <a:pt x="17364" y="6495"/>
                          <a:pt x="17690" y="6209"/>
                        </a:cubicBezTo>
                        <a:cubicBezTo>
                          <a:pt x="14609" y="5866"/>
                          <a:pt x="13308" y="2306"/>
                          <a:pt x="1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2462187" y="3350124"/>
                    <a:ext cx="592925" cy="847050"/>
                  </a:xfrm>
                  <a:custGeom>
                    <a:avLst/>
                    <a:gdLst/>
                    <a:ahLst/>
                    <a:cxnLst/>
                    <a:rect l="l" t="t" r="r" b="b"/>
                    <a:pathLst>
                      <a:path w="23717" h="33882" extrusionOk="0">
                        <a:moveTo>
                          <a:pt x="12669" y="0"/>
                        </a:moveTo>
                        <a:cubicBezTo>
                          <a:pt x="11824" y="3972"/>
                          <a:pt x="7419" y="6232"/>
                          <a:pt x="7419" y="6232"/>
                        </a:cubicBezTo>
                        <a:cubicBezTo>
                          <a:pt x="7799" y="6467"/>
                          <a:pt x="8163" y="6608"/>
                          <a:pt x="8576" y="6608"/>
                        </a:cubicBezTo>
                        <a:cubicBezTo>
                          <a:pt x="9004" y="6608"/>
                          <a:pt x="9484" y="6455"/>
                          <a:pt x="10089" y="6095"/>
                        </a:cubicBezTo>
                        <a:lnTo>
                          <a:pt x="10089" y="6095"/>
                        </a:lnTo>
                        <a:cubicBezTo>
                          <a:pt x="9313" y="7122"/>
                          <a:pt x="8377" y="7487"/>
                          <a:pt x="8377" y="7487"/>
                        </a:cubicBezTo>
                        <a:cubicBezTo>
                          <a:pt x="8377" y="7487"/>
                          <a:pt x="8894" y="7601"/>
                          <a:pt x="9574" y="7601"/>
                        </a:cubicBezTo>
                        <a:cubicBezTo>
                          <a:pt x="9992" y="7601"/>
                          <a:pt x="10473" y="7558"/>
                          <a:pt x="10934" y="7418"/>
                        </a:cubicBezTo>
                        <a:lnTo>
                          <a:pt x="10934" y="7418"/>
                        </a:lnTo>
                        <a:cubicBezTo>
                          <a:pt x="9382" y="9267"/>
                          <a:pt x="7419" y="10272"/>
                          <a:pt x="7419" y="10272"/>
                        </a:cubicBezTo>
                        <a:cubicBezTo>
                          <a:pt x="7803" y="10509"/>
                          <a:pt x="8170" y="10651"/>
                          <a:pt x="8588" y="10651"/>
                        </a:cubicBezTo>
                        <a:cubicBezTo>
                          <a:pt x="9013" y="10651"/>
                          <a:pt x="9490" y="10503"/>
                          <a:pt x="10089" y="10157"/>
                        </a:cubicBezTo>
                        <a:lnTo>
                          <a:pt x="10089" y="10157"/>
                        </a:lnTo>
                        <a:cubicBezTo>
                          <a:pt x="9313" y="11162"/>
                          <a:pt x="8377" y="11550"/>
                          <a:pt x="8377" y="11550"/>
                        </a:cubicBezTo>
                        <a:cubicBezTo>
                          <a:pt x="8377" y="11550"/>
                          <a:pt x="8811" y="11644"/>
                          <a:pt x="9405" y="11644"/>
                        </a:cubicBezTo>
                        <a:cubicBezTo>
                          <a:pt x="9464" y="11644"/>
                          <a:pt x="9525" y="11643"/>
                          <a:pt x="9587" y="11641"/>
                        </a:cubicBezTo>
                        <a:lnTo>
                          <a:pt x="9587" y="11641"/>
                        </a:lnTo>
                        <a:cubicBezTo>
                          <a:pt x="7579" y="13764"/>
                          <a:pt x="5342" y="14928"/>
                          <a:pt x="5342" y="14928"/>
                        </a:cubicBezTo>
                        <a:cubicBezTo>
                          <a:pt x="5848" y="15254"/>
                          <a:pt x="6337" y="15447"/>
                          <a:pt x="6895" y="15447"/>
                        </a:cubicBezTo>
                        <a:cubicBezTo>
                          <a:pt x="7469" y="15447"/>
                          <a:pt x="8115" y="15243"/>
                          <a:pt x="8925" y="14768"/>
                        </a:cubicBezTo>
                        <a:lnTo>
                          <a:pt x="8925" y="14768"/>
                        </a:lnTo>
                        <a:cubicBezTo>
                          <a:pt x="7875" y="16138"/>
                          <a:pt x="6643" y="16640"/>
                          <a:pt x="6643" y="16640"/>
                        </a:cubicBezTo>
                        <a:cubicBezTo>
                          <a:pt x="6643" y="16640"/>
                          <a:pt x="7333" y="16795"/>
                          <a:pt x="8260" y="16795"/>
                        </a:cubicBezTo>
                        <a:cubicBezTo>
                          <a:pt x="8513" y="16795"/>
                          <a:pt x="8783" y="16783"/>
                          <a:pt x="9062" y="16754"/>
                        </a:cubicBezTo>
                        <a:lnTo>
                          <a:pt x="9062" y="16754"/>
                        </a:lnTo>
                        <a:cubicBezTo>
                          <a:pt x="6506" y="18877"/>
                          <a:pt x="3561" y="20018"/>
                          <a:pt x="3561" y="20018"/>
                        </a:cubicBezTo>
                        <a:cubicBezTo>
                          <a:pt x="4213" y="20333"/>
                          <a:pt x="4832" y="20520"/>
                          <a:pt x="5535" y="20520"/>
                        </a:cubicBezTo>
                        <a:cubicBezTo>
                          <a:pt x="6260" y="20520"/>
                          <a:pt x="7073" y="20321"/>
                          <a:pt x="8104" y="19858"/>
                        </a:cubicBezTo>
                        <a:lnTo>
                          <a:pt x="8104" y="19858"/>
                        </a:lnTo>
                        <a:cubicBezTo>
                          <a:pt x="6780" y="21182"/>
                          <a:pt x="5228" y="21684"/>
                          <a:pt x="5228" y="21684"/>
                        </a:cubicBezTo>
                        <a:cubicBezTo>
                          <a:pt x="5228" y="21684"/>
                          <a:pt x="6061" y="21827"/>
                          <a:pt x="7185" y="21827"/>
                        </a:cubicBezTo>
                        <a:cubicBezTo>
                          <a:pt x="7913" y="21827"/>
                          <a:pt x="8762" y="21767"/>
                          <a:pt x="9587" y="21570"/>
                        </a:cubicBezTo>
                        <a:lnTo>
                          <a:pt x="9587" y="21570"/>
                        </a:lnTo>
                        <a:cubicBezTo>
                          <a:pt x="6939" y="23990"/>
                          <a:pt x="3561" y="25291"/>
                          <a:pt x="3561" y="25291"/>
                        </a:cubicBezTo>
                        <a:cubicBezTo>
                          <a:pt x="4213" y="25605"/>
                          <a:pt x="4832" y="25793"/>
                          <a:pt x="5535" y="25793"/>
                        </a:cubicBezTo>
                        <a:cubicBezTo>
                          <a:pt x="6260" y="25793"/>
                          <a:pt x="7073" y="25594"/>
                          <a:pt x="8104" y="25131"/>
                        </a:cubicBezTo>
                        <a:lnTo>
                          <a:pt x="8104" y="25131"/>
                        </a:lnTo>
                        <a:cubicBezTo>
                          <a:pt x="6780" y="26478"/>
                          <a:pt x="5228" y="26957"/>
                          <a:pt x="5228" y="26957"/>
                        </a:cubicBezTo>
                        <a:cubicBezTo>
                          <a:pt x="5228" y="26957"/>
                          <a:pt x="5983" y="27096"/>
                          <a:pt x="7012" y="27096"/>
                        </a:cubicBezTo>
                        <a:cubicBezTo>
                          <a:pt x="7085" y="27096"/>
                          <a:pt x="7160" y="27095"/>
                          <a:pt x="7236" y="27094"/>
                        </a:cubicBezTo>
                        <a:lnTo>
                          <a:pt x="7236" y="27094"/>
                        </a:lnTo>
                        <a:cubicBezTo>
                          <a:pt x="3835" y="29879"/>
                          <a:pt x="1" y="31385"/>
                          <a:pt x="1" y="31385"/>
                        </a:cubicBezTo>
                        <a:cubicBezTo>
                          <a:pt x="881" y="31803"/>
                          <a:pt x="1722" y="32053"/>
                          <a:pt x="2679" y="32053"/>
                        </a:cubicBezTo>
                        <a:cubicBezTo>
                          <a:pt x="3657" y="32053"/>
                          <a:pt x="4756" y="31791"/>
                          <a:pt x="6141" y="31180"/>
                        </a:cubicBezTo>
                        <a:lnTo>
                          <a:pt x="6141" y="31180"/>
                        </a:lnTo>
                        <a:cubicBezTo>
                          <a:pt x="4360" y="32960"/>
                          <a:pt x="2237" y="33622"/>
                          <a:pt x="2237" y="33622"/>
                        </a:cubicBezTo>
                        <a:cubicBezTo>
                          <a:pt x="2237" y="33622"/>
                          <a:pt x="3376" y="33818"/>
                          <a:pt x="4903" y="33818"/>
                        </a:cubicBezTo>
                        <a:cubicBezTo>
                          <a:pt x="6987" y="33818"/>
                          <a:pt x="9793" y="33453"/>
                          <a:pt x="11413" y="31727"/>
                        </a:cubicBezTo>
                        <a:cubicBezTo>
                          <a:pt x="12261" y="33330"/>
                          <a:pt x="15302" y="33882"/>
                          <a:pt x="17892" y="33882"/>
                        </a:cubicBezTo>
                        <a:cubicBezTo>
                          <a:pt x="19139" y="33882"/>
                          <a:pt x="20281" y="33754"/>
                          <a:pt x="21023" y="33553"/>
                        </a:cubicBezTo>
                        <a:cubicBezTo>
                          <a:pt x="19379" y="33302"/>
                          <a:pt x="17645" y="31796"/>
                          <a:pt x="17645" y="31796"/>
                        </a:cubicBezTo>
                        <a:lnTo>
                          <a:pt x="17645" y="31796"/>
                        </a:lnTo>
                        <a:cubicBezTo>
                          <a:pt x="17645" y="31796"/>
                          <a:pt x="19010" y="32036"/>
                          <a:pt x="20520" y="32036"/>
                        </a:cubicBezTo>
                        <a:cubicBezTo>
                          <a:pt x="21687" y="32036"/>
                          <a:pt x="22940" y="31892"/>
                          <a:pt x="23716" y="31385"/>
                        </a:cubicBezTo>
                        <a:cubicBezTo>
                          <a:pt x="20110" y="31065"/>
                          <a:pt x="17553" y="29308"/>
                          <a:pt x="15704" y="27094"/>
                        </a:cubicBezTo>
                        <a:lnTo>
                          <a:pt x="15704" y="27094"/>
                        </a:lnTo>
                        <a:cubicBezTo>
                          <a:pt x="16098" y="27128"/>
                          <a:pt x="16492" y="27144"/>
                          <a:pt x="16871" y="27144"/>
                        </a:cubicBezTo>
                        <a:cubicBezTo>
                          <a:pt x="17767" y="27144"/>
                          <a:pt x="18583" y="27056"/>
                          <a:pt x="19128" y="26911"/>
                        </a:cubicBezTo>
                        <a:cubicBezTo>
                          <a:pt x="17896" y="26729"/>
                          <a:pt x="16617" y="25610"/>
                          <a:pt x="16617" y="25610"/>
                        </a:cubicBezTo>
                        <a:lnTo>
                          <a:pt x="16617" y="25610"/>
                        </a:lnTo>
                        <a:cubicBezTo>
                          <a:pt x="16618" y="25610"/>
                          <a:pt x="17606" y="25781"/>
                          <a:pt x="18709" y="25781"/>
                        </a:cubicBezTo>
                        <a:cubicBezTo>
                          <a:pt x="19583" y="25781"/>
                          <a:pt x="20529" y="25674"/>
                          <a:pt x="21114" y="25291"/>
                        </a:cubicBezTo>
                        <a:cubicBezTo>
                          <a:pt x="18215" y="25062"/>
                          <a:pt x="16229" y="23533"/>
                          <a:pt x="14860" y="21730"/>
                        </a:cubicBezTo>
                        <a:lnTo>
                          <a:pt x="14860" y="21730"/>
                        </a:lnTo>
                        <a:cubicBezTo>
                          <a:pt x="15488" y="21832"/>
                          <a:pt x="16154" y="21877"/>
                          <a:pt x="16786" y="21877"/>
                        </a:cubicBezTo>
                        <a:cubicBezTo>
                          <a:pt x="17715" y="21877"/>
                          <a:pt x="18571" y="21779"/>
                          <a:pt x="19128" y="21616"/>
                        </a:cubicBezTo>
                        <a:cubicBezTo>
                          <a:pt x="17896" y="21433"/>
                          <a:pt x="16617" y="20338"/>
                          <a:pt x="16617" y="20338"/>
                        </a:cubicBezTo>
                        <a:lnTo>
                          <a:pt x="16617" y="20338"/>
                        </a:lnTo>
                        <a:cubicBezTo>
                          <a:pt x="16618" y="20338"/>
                          <a:pt x="17606" y="20508"/>
                          <a:pt x="18709" y="20508"/>
                        </a:cubicBezTo>
                        <a:cubicBezTo>
                          <a:pt x="19583" y="20508"/>
                          <a:pt x="20529" y="20401"/>
                          <a:pt x="21114" y="20018"/>
                        </a:cubicBezTo>
                        <a:cubicBezTo>
                          <a:pt x="18421" y="19790"/>
                          <a:pt x="16503" y="18466"/>
                          <a:pt x="15157" y="16822"/>
                        </a:cubicBezTo>
                        <a:lnTo>
                          <a:pt x="15157" y="16822"/>
                        </a:lnTo>
                        <a:cubicBezTo>
                          <a:pt x="15374" y="16838"/>
                          <a:pt x="15590" y="16845"/>
                          <a:pt x="15801" y="16845"/>
                        </a:cubicBezTo>
                        <a:cubicBezTo>
                          <a:pt x="16543" y="16845"/>
                          <a:pt x="17223" y="16754"/>
                          <a:pt x="17667" y="16594"/>
                        </a:cubicBezTo>
                        <a:cubicBezTo>
                          <a:pt x="16709" y="16389"/>
                          <a:pt x="15682" y="15248"/>
                          <a:pt x="15682" y="15248"/>
                        </a:cubicBezTo>
                        <a:lnTo>
                          <a:pt x="15682" y="15248"/>
                        </a:lnTo>
                        <a:cubicBezTo>
                          <a:pt x="15682" y="15248"/>
                          <a:pt x="16474" y="15428"/>
                          <a:pt x="17355" y="15428"/>
                        </a:cubicBezTo>
                        <a:cubicBezTo>
                          <a:pt x="18042" y="15428"/>
                          <a:pt x="18782" y="15318"/>
                          <a:pt x="19242" y="14928"/>
                        </a:cubicBezTo>
                        <a:cubicBezTo>
                          <a:pt x="17120" y="14700"/>
                          <a:pt x="15613" y="13330"/>
                          <a:pt x="14540" y="11641"/>
                        </a:cubicBezTo>
                        <a:lnTo>
                          <a:pt x="14540" y="11641"/>
                        </a:lnTo>
                        <a:cubicBezTo>
                          <a:pt x="14778" y="11669"/>
                          <a:pt x="15015" y="11682"/>
                          <a:pt x="15243" y="11682"/>
                        </a:cubicBezTo>
                        <a:cubicBezTo>
                          <a:pt x="15761" y="11682"/>
                          <a:pt x="16232" y="11615"/>
                          <a:pt x="16549" y="11504"/>
                        </a:cubicBezTo>
                        <a:cubicBezTo>
                          <a:pt x="15841" y="11367"/>
                          <a:pt x="15065" y="10500"/>
                          <a:pt x="15065" y="10500"/>
                        </a:cubicBezTo>
                        <a:lnTo>
                          <a:pt x="15065" y="10500"/>
                        </a:lnTo>
                        <a:cubicBezTo>
                          <a:pt x="15065" y="10500"/>
                          <a:pt x="15667" y="10639"/>
                          <a:pt x="16330" y="10639"/>
                        </a:cubicBezTo>
                        <a:cubicBezTo>
                          <a:pt x="16836" y="10639"/>
                          <a:pt x="17377" y="10558"/>
                          <a:pt x="17713" y="10272"/>
                        </a:cubicBezTo>
                        <a:cubicBezTo>
                          <a:pt x="16024" y="10089"/>
                          <a:pt x="14860" y="8925"/>
                          <a:pt x="14038" y="7533"/>
                        </a:cubicBezTo>
                        <a:lnTo>
                          <a:pt x="14038" y="7533"/>
                        </a:lnTo>
                        <a:cubicBezTo>
                          <a:pt x="14412" y="7607"/>
                          <a:pt x="14809" y="7640"/>
                          <a:pt x="15184" y="7640"/>
                        </a:cubicBezTo>
                        <a:cubicBezTo>
                          <a:pt x="15727" y="7640"/>
                          <a:pt x="16225" y="7572"/>
                          <a:pt x="16549" y="7464"/>
                        </a:cubicBezTo>
                        <a:cubicBezTo>
                          <a:pt x="15841" y="7304"/>
                          <a:pt x="15065" y="6460"/>
                          <a:pt x="15065" y="6460"/>
                        </a:cubicBezTo>
                        <a:lnTo>
                          <a:pt x="15065" y="6460"/>
                        </a:lnTo>
                        <a:cubicBezTo>
                          <a:pt x="15065" y="6460"/>
                          <a:pt x="15667" y="6599"/>
                          <a:pt x="16330" y="6599"/>
                        </a:cubicBezTo>
                        <a:cubicBezTo>
                          <a:pt x="16836" y="6599"/>
                          <a:pt x="17377" y="6518"/>
                          <a:pt x="17713" y="6232"/>
                        </a:cubicBezTo>
                        <a:cubicBezTo>
                          <a:pt x="14632" y="5889"/>
                          <a:pt x="13308" y="2328"/>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3319069" y="3170249"/>
                    <a:ext cx="592900" cy="846750"/>
                  </a:xfrm>
                  <a:custGeom>
                    <a:avLst/>
                    <a:gdLst/>
                    <a:ahLst/>
                    <a:cxnLst/>
                    <a:rect l="l" t="t" r="r" b="b"/>
                    <a:pathLst>
                      <a:path w="23716" h="33870" extrusionOk="0">
                        <a:moveTo>
                          <a:pt x="12645" y="0"/>
                        </a:moveTo>
                        <a:cubicBezTo>
                          <a:pt x="11824" y="3949"/>
                          <a:pt x="7418" y="6209"/>
                          <a:pt x="7418" y="6209"/>
                        </a:cubicBezTo>
                        <a:cubicBezTo>
                          <a:pt x="7803" y="6446"/>
                          <a:pt x="8164" y="6588"/>
                          <a:pt x="8576" y="6588"/>
                        </a:cubicBezTo>
                        <a:cubicBezTo>
                          <a:pt x="8996" y="6588"/>
                          <a:pt x="9467" y="6440"/>
                          <a:pt x="10066" y="6095"/>
                        </a:cubicBezTo>
                        <a:lnTo>
                          <a:pt x="10066" y="6095"/>
                        </a:lnTo>
                        <a:cubicBezTo>
                          <a:pt x="9290" y="7099"/>
                          <a:pt x="8377" y="7487"/>
                          <a:pt x="8377" y="7487"/>
                        </a:cubicBezTo>
                        <a:cubicBezTo>
                          <a:pt x="8377" y="7487"/>
                          <a:pt x="8869" y="7596"/>
                          <a:pt x="9526" y="7596"/>
                        </a:cubicBezTo>
                        <a:cubicBezTo>
                          <a:pt x="9956" y="7596"/>
                          <a:pt x="10455" y="7549"/>
                          <a:pt x="10934" y="7396"/>
                        </a:cubicBezTo>
                        <a:lnTo>
                          <a:pt x="10934" y="7396"/>
                        </a:lnTo>
                        <a:cubicBezTo>
                          <a:pt x="9381" y="9245"/>
                          <a:pt x="7418" y="10249"/>
                          <a:pt x="7418" y="10249"/>
                        </a:cubicBezTo>
                        <a:cubicBezTo>
                          <a:pt x="7803" y="10486"/>
                          <a:pt x="8164" y="10628"/>
                          <a:pt x="8576" y="10628"/>
                        </a:cubicBezTo>
                        <a:cubicBezTo>
                          <a:pt x="8996" y="10628"/>
                          <a:pt x="9467" y="10480"/>
                          <a:pt x="10066" y="10135"/>
                        </a:cubicBezTo>
                        <a:lnTo>
                          <a:pt x="10066" y="10135"/>
                        </a:lnTo>
                        <a:cubicBezTo>
                          <a:pt x="9290" y="11139"/>
                          <a:pt x="8377" y="11527"/>
                          <a:pt x="8377" y="11527"/>
                        </a:cubicBezTo>
                        <a:cubicBezTo>
                          <a:pt x="8377" y="11527"/>
                          <a:pt x="8902" y="11641"/>
                          <a:pt x="9564" y="11641"/>
                        </a:cubicBezTo>
                        <a:cubicBezTo>
                          <a:pt x="7578" y="13764"/>
                          <a:pt x="5319" y="14905"/>
                          <a:pt x="5319" y="14905"/>
                        </a:cubicBezTo>
                        <a:cubicBezTo>
                          <a:pt x="5836" y="15231"/>
                          <a:pt x="6326" y="15425"/>
                          <a:pt x="6883" y="15425"/>
                        </a:cubicBezTo>
                        <a:cubicBezTo>
                          <a:pt x="7457" y="15425"/>
                          <a:pt x="8103" y="15220"/>
                          <a:pt x="8925" y="14745"/>
                        </a:cubicBezTo>
                        <a:lnTo>
                          <a:pt x="8925" y="14745"/>
                        </a:lnTo>
                        <a:cubicBezTo>
                          <a:pt x="7875" y="16115"/>
                          <a:pt x="6642" y="16640"/>
                          <a:pt x="6642" y="16640"/>
                        </a:cubicBezTo>
                        <a:cubicBezTo>
                          <a:pt x="6642" y="16640"/>
                          <a:pt x="7286" y="16784"/>
                          <a:pt x="8155" y="16784"/>
                        </a:cubicBezTo>
                        <a:cubicBezTo>
                          <a:pt x="8431" y="16784"/>
                          <a:pt x="8730" y="16770"/>
                          <a:pt x="9039" y="16731"/>
                        </a:cubicBezTo>
                        <a:lnTo>
                          <a:pt x="9039" y="16731"/>
                        </a:lnTo>
                        <a:cubicBezTo>
                          <a:pt x="6505" y="18854"/>
                          <a:pt x="3561" y="19995"/>
                          <a:pt x="3561" y="19995"/>
                        </a:cubicBezTo>
                        <a:cubicBezTo>
                          <a:pt x="4213" y="20310"/>
                          <a:pt x="4832" y="20498"/>
                          <a:pt x="5535" y="20498"/>
                        </a:cubicBezTo>
                        <a:cubicBezTo>
                          <a:pt x="6259" y="20498"/>
                          <a:pt x="7072" y="20299"/>
                          <a:pt x="8103" y="19835"/>
                        </a:cubicBezTo>
                        <a:lnTo>
                          <a:pt x="8103" y="19835"/>
                        </a:lnTo>
                        <a:cubicBezTo>
                          <a:pt x="6779" y="21182"/>
                          <a:pt x="5204" y="21662"/>
                          <a:pt x="5204" y="21662"/>
                        </a:cubicBezTo>
                        <a:cubicBezTo>
                          <a:pt x="5204" y="21662"/>
                          <a:pt x="6046" y="21805"/>
                          <a:pt x="7172" y="21805"/>
                        </a:cubicBezTo>
                        <a:cubicBezTo>
                          <a:pt x="7900" y="21805"/>
                          <a:pt x="8748" y="21745"/>
                          <a:pt x="9564" y="21547"/>
                        </a:cubicBezTo>
                        <a:lnTo>
                          <a:pt x="9564" y="21547"/>
                        </a:lnTo>
                        <a:cubicBezTo>
                          <a:pt x="6916" y="23967"/>
                          <a:pt x="3561" y="25268"/>
                          <a:pt x="3561" y="25268"/>
                        </a:cubicBezTo>
                        <a:cubicBezTo>
                          <a:pt x="4218" y="25585"/>
                          <a:pt x="4841" y="25773"/>
                          <a:pt x="5551" y="25773"/>
                        </a:cubicBezTo>
                        <a:cubicBezTo>
                          <a:pt x="6271" y="25773"/>
                          <a:pt x="7080" y="25579"/>
                          <a:pt x="8103" y="25131"/>
                        </a:cubicBezTo>
                        <a:lnTo>
                          <a:pt x="8103" y="25131"/>
                        </a:lnTo>
                        <a:cubicBezTo>
                          <a:pt x="6779" y="26455"/>
                          <a:pt x="5204" y="26934"/>
                          <a:pt x="5204" y="26934"/>
                        </a:cubicBezTo>
                        <a:cubicBezTo>
                          <a:pt x="5204" y="26934"/>
                          <a:pt x="6072" y="27094"/>
                          <a:pt x="7236" y="27094"/>
                        </a:cubicBezTo>
                        <a:cubicBezTo>
                          <a:pt x="3835" y="29856"/>
                          <a:pt x="0" y="31362"/>
                          <a:pt x="0" y="31362"/>
                        </a:cubicBezTo>
                        <a:cubicBezTo>
                          <a:pt x="876" y="31789"/>
                          <a:pt x="1713" y="32039"/>
                          <a:pt x="2663" y="32039"/>
                        </a:cubicBezTo>
                        <a:cubicBezTo>
                          <a:pt x="3645" y="32039"/>
                          <a:pt x="4748" y="31772"/>
                          <a:pt x="6140" y="31157"/>
                        </a:cubicBezTo>
                        <a:lnTo>
                          <a:pt x="6140" y="31157"/>
                        </a:lnTo>
                        <a:cubicBezTo>
                          <a:pt x="4360" y="32937"/>
                          <a:pt x="2237" y="33599"/>
                          <a:pt x="2237" y="33599"/>
                        </a:cubicBezTo>
                        <a:cubicBezTo>
                          <a:pt x="2237" y="33599"/>
                          <a:pt x="3376" y="33795"/>
                          <a:pt x="4903" y="33795"/>
                        </a:cubicBezTo>
                        <a:cubicBezTo>
                          <a:pt x="6987" y="33795"/>
                          <a:pt x="9793" y="33430"/>
                          <a:pt x="11413" y="31705"/>
                        </a:cubicBezTo>
                        <a:cubicBezTo>
                          <a:pt x="12245" y="33307"/>
                          <a:pt x="15291" y="33869"/>
                          <a:pt x="17885" y="33869"/>
                        </a:cubicBezTo>
                        <a:cubicBezTo>
                          <a:pt x="19135" y="33869"/>
                          <a:pt x="20280" y="33738"/>
                          <a:pt x="21022" y="33531"/>
                        </a:cubicBezTo>
                        <a:cubicBezTo>
                          <a:pt x="19379" y="33280"/>
                          <a:pt x="17644" y="31796"/>
                          <a:pt x="17644" y="31796"/>
                        </a:cubicBezTo>
                        <a:lnTo>
                          <a:pt x="17644" y="31796"/>
                        </a:lnTo>
                        <a:cubicBezTo>
                          <a:pt x="17644" y="31796"/>
                          <a:pt x="18987" y="32032"/>
                          <a:pt x="20481" y="32032"/>
                        </a:cubicBezTo>
                        <a:cubicBezTo>
                          <a:pt x="21659" y="32032"/>
                          <a:pt x="22931" y="31885"/>
                          <a:pt x="23716" y="31362"/>
                        </a:cubicBezTo>
                        <a:cubicBezTo>
                          <a:pt x="20109" y="31066"/>
                          <a:pt x="17530" y="29285"/>
                          <a:pt x="15704" y="27094"/>
                        </a:cubicBezTo>
                        <a:lnTo>
                          <a:pt x="15704" y="27094"/>
                        </a:lnTo>
                        <a:cubicBezTo>
                          <a:pt x="16064" y="27125"/>
                          <a:pt x="16425" y="27139"/>
                          <a:pt x="16774" y="27139"/>
                        </a:cubicBezTo>
                        <a:cubicBezTo>
                          <a:pt x="17706" y="27139"/>
                          <a:pt x="18557" y="27038"/>
                          <a:pt x="19105" y="26888"/>
                        </a:cubicBezTo>
                        <a:cubicBezTo>
                          <a:pt x="17895" y="26706"/>
                          <a:pt x="16617" y="25588"/>
                          <a:pt x="16617" y="25587"/>
                        </a:cubicBezTo>
                        <a:lnTo>
                          <a:pt x="16617" y="25587"/>
                        </a:lnTo>
                        <a:cubicBezTo>
                          <a:pt x="16617" y="25587"/>
                          <a:pt x="17618" y="25768"/>
                          <a:pt x="18731" y="25768"/>
                        </a:cubicBezTo>
                        <a:cubicBezTo>
                          <a:pt x="19598" y="25768"/>
                          <a:pt x="20533" y="25658"/>
                          <a:pt x="21114" y="25268"/>
                        </a:cubicBezTo>
                        <a:cubicBezTo>
                          <a:pt x="18215" y="25040"/>
                          <a:pt x="16229" y="23510"/>
                          <a:pt x="14837" y="21707"/>
                        </a:cubicBezTo>
                        <a:lnTo>
                          <a:pt x="14837" y="21707"/>
                        </a:lnTo>
                        <a:cubicBezTo>
                          <a:pt x="15485" y="21811"/>
                          <a:pt x="16169" y="21856"/>
                          <a:pt x="16812" y="21856"/>
                        </a:cubicBezTo>
                        <a:cubicBezTo>
                          <a:pt x="17731" y="21856"/>
                          <a:pt x="18568" y="21764"/>
                          <a:pt x="19105" y="21616"/>
                        </a:cubicBezTo>
                        <a:cubicBezTo>
                          <a:pt x="17895" y="21433"/>
                          <a:pt x="16617" y="20315"/>
                          <a:pt x="16617" y="20315"/>
                        </a:cubicBezTo>
                        <a:lnTo>
                          <a:pt x="16617" y="20315"/>
                        </a:lnTo>
                        <a:cubicBezTo>
                          <a:pt x="16617" y="20315"/>
                          <a:pt x="17605" y="20485"/>
                          <a:pt x="18709" y="20485"/>
                        </a:cubicBezTo>
                        <a:cubicBezTo>
                          <a:pt x="19583" y="20485"/>
                          <a:pt x="20529" y="20379"/>
                          <a:pt x="21114" y="19995"/>
                        </a:cubicBezTo>
                        <a:cubicBezTo>
                          <a:pt x="18397" y="19767"/>
                          <a:pt x="16503" y="18443"/>
                          <a:pt x="15133" y="16800"/>
                        </a:cubicBezTo>
                        <a:lnTo>
                          <a:pt x="15133" y="16800"/>
                        </a:lnTo>
                        <a:cubicBezTo>
                          <a:pt x="15367" y="16821"/>
                          <a:pt x="15600" y="16832"/>
                          <a:pt x="15828" y="16832"/>
                        </a:cubicBezTo>
                        <a:cubicBezTo>
                          <a:pt x="16559" y="16832"/>
                          <a:pt x="17232" y="16728"/>
                          <a:pt x="17667" y="16571"/>
                        </a:cubicBezTo>
                        <a:cubicBezTo>
                          <a:pt x="16686" y="16389"/>
                          <a:pt x="15681" y="15225"/>
                          <a:pt x="15681" y="15225"/>
                        </a:cubicBezTo>
                        <a:lnTo>
                          <a:pt x="15681" y="15225"/>
                        </a:lnTo>
                        <a:cubicBezTo>
                          <a:pt x="15681" y="15225"/>
                          <a:pt x="16483" y="15414"/>
                          <a:pt x="17370" y="15414"/>
                        </a:cubicBezTo>
                        <a:cubicBezTo>
                          <a:pt x="18053" y="15414"/>
                          <a:pt x="18785" y="15302"/>
                          <a:pt x="19242" y="14905"/>
                        </a:cubicBezTo>
                        <a:cubicBezTo>
                          <a:pt x="17119" y="14677"/>
                          <a:pt x="15613" y="13330"/>
                          <a:pt x="14540" y="11641"/>
                        </a:cubicBezTo>
                        <a:lnTo>
                          <a:pt x="14540" y="11641"/>
                        </a:lnTo>
                        <a:cubicBezTo>
                          <a:pt x="14743" y="11659"/>
                          <a:pt x="14946" y="11668"/>
                          <a:pt x="15143" y="11668"/>
                        </a:cubicBezTo>
                        <a:cubicBezTo>
                          <a:pt x="15700" y="11668"/>
                          <a:pt x="16211" y="11599"/>
                          <a:pt x="16549" y="11481"/>
                        </a:cubicBezTo>
                        <a:cubicBezTo>
                          <a:pt x="15818" y="11345"/>
                          <a:pt x="15065" y="10500"/>
                          <a:pt x="15065" y="10500"/>
                        </a:cubicBezTo>
                        <a:lnTo>
                          <a:pt x="15065" y="10500"/>
                        </a:lnTo>
                        <a:cubicBezTo>
                          <a:pt x="15065" y="10500"/>
                          <a:pt x="15639" y="10626"/>
                          <a:pt x="16283" y="10626"/>
                        </a:cubicBezTo>
                        <a:cubicBezTo>
                          <a:pt x="16802" y="10626"/>
                          <a:pt x="17366" y="10544"/>
                          <a:pt x="17713" y="10249"/>
                        </a:cubicBezTo>
                        <a:cubicBezTo>
                          <a:pt x="16001" y="10066"/>
                          <a:pt x="14837" y="8902"/>
                          <a:pt x="14038" y="7510"/>
                        </a:cubicBezTo>
                        <a:lnTo>
                          <a:pt x="14038" y="7510"/>
                        </a:lnTo>
                        <a:cubicBezTo>
                          <a:pt x="14411" y="7585"/>
                          <a:pt x="14808" y="7617"/>
                          <a:pt x="15184" y="7617"/>
                        </a:cubicBezTo>
                        <a:cubicBezTo>
                          <a:pt x="15726" y="7617"/>
                          <a:pt x="16225" y="7549"/>
                          <a:pt x="16549" y="7441"/>
                        </a:cubicBezTo>
                        <a:cubicBezTo>
                          <a:pt x="15818" y="7304"/>
                          <a:pt x="15065" y="6437"/>
                          <a:pt x="15065" y="6437"/>
                        </a:cubicBezTo>
                        <a:lnTo>
                          <a:pt x="15065" y="6437"/>
                        </a:lnTo>
                        <a:cubicBezTo>
                          <a:pt x="15065" y="6437"/>
                          <a:pt x="15667" y="6577"/>
                          <a:pt x="16330" y="6577"/>
                        </a:cubicBezTo>
                        <a:cubicBezTo>
                          <a:pt x="16836" y="6577"/>
                          <a:pt x="17377" y="6495"/>
                          <a:pt x="17713" y="6209"/>
                        </a:cubicBezTo>
                        <a:cubicBezTo>
                          <a:pt x="14608" y="5866"/>
                          <a:pt x="13307" y="2306"/>
                          <a:pt x="12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2776653" y="3321287"/>
                    <a:ext cx="592900" cy="846925"/>
                  </a:xfrm>
                  <a:custGeom>
                    <a:avLst/>
                    <a:gdLst/>
                    <a:ahLst/>
                    <a:cxnLst/>
                    <a:rect l="l" t="t" r="r" b="b"/>
                    <a:pathLst>
                      <a:path w="23716" h="33877" extrusionOk="0">
                        <a:moveTo>
                          <a:pt x="12646" y="0"/>
                        </a:moveTo>
                        <a:cubicBezTo>
                          <a:pt x="11824" y="3949"/>
                          <a:pt x="7419" y="6209"/>
                          <a:pt x="7419" y="6209"/>
                        </a:cubicBezTo>
                        <a:cubicBezTo>
                          <a:pt x="7799" y="6455"/>
                          <a:pt x="8158" y="6597"/>
                          <a:pt x="8564" y="6597"/>
                        </a:cubicBezTo>
                        <a:cubicBezTo>
                          <a:pt x="8987" y="6597"/>
                          <a:pt x="9462" y="6443"/>
                          <a:pt x="10066" y="6094"/>
                        </a:cubicBezTo>
                        <a:lnTo>
                          <a:pt x="10066" y="6094"/>
                        </a:lnTo>
                        <a:cubicBezTo>
                          <a:pt x="9290" y="7122"/>
                          <a:pt x="8377" y="7487"/>
                          <a:pt x="8377" y="7487"/>
                        </a:cubicBezTo>
                        <a:cubicBezTo>
                          <a:pt x="8377" y="7487"/>
                          <a:pt x="8870" y="7595"/>
                          <a:pt x="9526" y="7595"/>
                        </a:cubicBezTo>
                        <a:cubicBezTo>
                          <a:pt x="9956" y="7595"/>
                          <a:pt x="10456" y="7549"/>
                          <a:pt x="10934" y="7396"/>
                        </a:cubicBezTo>
                        <a:lnTo>
                          <a:pt x="10934" y="7396"/>
                        </a:lnTo>
                        <a:cubicBezTo>
                          <a:pt x="9382" y="9244"/>
                          <a:pt x="7419" y="10249"/>
                          <a:pt x="7419" y="10249"/>
                        </a:cubicBezTo>
                        <a:cubicBezTo>
                          <a:pt x="7803" y="10497"/>
                          <a:pt x="8165" y="10645"/>
                          <a:pt x="8577" y="10645"/>
                        </a:cubicBezTo>
                        <a:cubicBezTo>
                          <a:pt x="8996" y="10645"/>
                          <a:pt x="9467" y="10492"/>
                          <a:pt x="10066" y="10135"/>
                        </a:cubicBezTo>
                        <a:lnTo>
                          <a:pt x="10066" y="10135"/>
                        </a:lnTo>
                        <a:cubicBezTo>
                          <a:pt x="9290" y="11162"/>
                          <a:pt x="8377" y="11527"/>
                          <a:pt x="8377" y="11527"/>
                        </a:cubicBezTo>
                        <a:cubicBezTo>
                          <a:pt x="8377" y="11527"/>
                          <a:pt x="8880" y="11641"/>
                          <a:pt x="9564" y="11641"/>
                        </a:cubicBezTo>
                        <a:cubicBezTo>
                          <a:pt x="7579" y="13764"/>
                          <a:pt x="5319" y="14928"/>
                          <a:pt x="5319" y="14928"/>
                        </a:cubicBezTo>
                        <a:cubicBezTo>
                          <a:pt x="5836" y="15254"/>
                          <a:pt x="6326" y="15447"/>
                          <a:pt x="6884" y="15447"/>
                        </a:cubicBezTo>
                        <a:cubicBezTo>
                          <a:pt x="7458" y="15447"/>
                          <a:pt x="8103" y="15243"/>
                          <a:pt x="8925" y="14768"/>
                        </a:cubicBezTo>
                        <a:lnTo>
                          <a:pt x="8925" y="14768"/>
                        </a:lnTo>
                        <a:cubicBezTo>
                          <a:pt x="7875" y="16138"/>
                          <a:pt x="6643" y="16640"/>
                          <a:pt x="6643" y="16640"/>
                        </a:cubicBezTo>
                        <a:cubicBezTo>
                          <a:pt x="6643" y="16640"/>
                          <a:pt x="7286" y="16784"/>
                          <a:pt x="8155" y="16784"/>
                        </a:cubicBezTo>
                        <a:cubicBezTo>
                          <a:pt x="8432" y="16784"/>
                          <a:pt x="8731" y="16770"/>
                          <a:pt x="9039" y="16731"/>
                        </a:cubicBezTo>
                        <a:lnTo>
                          <a:pt x="9039" y="16731"/>
                        </a:lnTo>
                        <a:cubicBezTo>
                          <a:pt x="6506" y="18854"/>
                          <a:pt x="3561" y="20018"/>
                          <a:pt x="3561" y="20018"/>
                        </a:cubicBezTo>
                        <a:cubicBezTo>
                          <a:pt x="4213" y="20333"/>
                          <a:pt x="4832" y="20520"/>
                          <a:pt x="5535" y="20520"/>
                        </a:cubicBezTo>
                        <a:cubicBezTo>
                          <a:pt x="6259" y="20520"/>
                          <a:pt x="7073" y="20321"/>
                          <a:pt x="8103" y="19858"/>
                        </a:cubicBezTo>
                        <a:lnTo>
                          <a:pt x="8103" y="19858"/>
                        </a:lnTo>
                        <a:cubicBezTo>
                          <a:pt x="6780" y="21182"/>
                          <a:pt x="5205" y="21684"/>
                          <a:pt x="5205" y="21684"/>
                        </a:cubicBezTo>
                        <a:cubicBezTo>
                          <a:pt x="5205" y="21684"/>
                          <a:pt x="6046" y="21827"/>
                          <a:pt x="7172" y="21827"/>
                        </a:cubicBezTo>
                        <a:cubicBezTo>
                          <a:pt x="7901" y="21827"/>
                          <a:pt x="8748" y="21767"/>
                          <a:pt x="9564" y="21570"/>
                        </a:cubicBezTo>
                        <a:lnTo>
                          <a:pt x="9564" y="21570"/>
                        </a:lnTo>
                        <a:cubicBezTo>
                          <a:pt x="6917" y="23967"/>
                          <a:pt x="3561" y="25291"/>
                          <a:pt x="3561" y="25291"/>
                        </a:cubicBezTo>
                        <a:cubicBezTo>
                          <a:pt x="4213" y="25605"/>
                          <a:pt x="4832" y="25793"/>
                          <a:pt x="5535" y="25793"/>
                        </a:cubicBezTo>
                        <a:cubicBezTo>
                          <a:pt x="6259" y="25793"/>
                          <a:pt x="7073" y="25594"/>
                          <a:pt x="8103" y="25131"/>
                        </a:cubicBezTo>
                        <a:lnTo>
                          <a:pt x="8103" y="25131"/>
                        </a:lnTo>
                        <a:cubicBezTo>
                          <a:pt x="6780" y="26455"/>
                          <a:pt x="5205" y="26957"/>
                          <a:pt x="5205" y="26957"/>
                        </a:cubicBezTo>
                        <a:cubicBezTo>
                          <a:pt x="5205" y="26957"/>
                          <a:pt x="6072" y="27094"/>
                          <a:pt x="7236" y="27094"/>
                        </a:cubicBezTo>
                        <a:cubicBezTo>
                          <a:pt x="3835" y="29878"/>
                          <a:pt x="0" y="31362"/>
                          <a:pt x="0" y="31362"/>
                        </a:cubicBezTo>
                        <a:cubicBezTo>
                          <a:pt x="881" y="31791"/>
                          <a:pt x="1722" y="32047"/>
                          <a:pt x="2679" y="32047"/>
                        </a:cubicBezTo>
                        <a:cubicBezTo>
                          <a:pt x="3657" y="32047"/>
                          <a:pt x="4756" y="31780"/>
                          <a:pt x="6141" y="31157"/>
                        </a:cubicBezTo>
                        <a:lnTo>
                          <a:pt x="6141" y="31157"/>
                        </a:lnTo>
                        <a:cubicBezTo>
                          <a:pt x="4360" y="32960"/>
                          <a:pt x="2237" y="33622"/>
                          <a:pt x="2237" y="33622"/>
                        </a:cubicBezTo>
                        <a:cubicBezTo>
                          <a:pt x="2237" y="33622"/>
                          <a:pt x="3376" y="33818"/>
                          <a:pt x="4903" y="33818"/>
                        </a:cubicBezTo>
                        <a:cubicBezTo>
                          <a:pt x="6987" y="33818"/>
                          <a:pt x="9793" y="33453"/>
                          <a:pt x="11413" y="31727"/>
                        </a:cubicBezTo>
                        <a:cubicBezTo>
                          <a:pt x="12249" y="33322"/>
                          <a:pt x="15321" y="33877"/>
                          <a:pt x="17923" y="33877"/>
                        </a:cubicBezTo>
                        <a:cubicBezTo>
                          <a:pt x="19158" y="33877"/>
                          <a:pt x="20288" y="33752"/>
                          <a:pt x="21023" y="33553"/>
                        </a:cubicBezTo>
                        <a:cubicBezTo>
                          <a:pt x="19379" y="33302"/>
                          <a:pt x="17645" y="31796"/>
                          <a:pt x="17644" y="31796"/>
                        </a:cubicBezTo>
                        <a:lnTo>
                          <a:pt x="17644" y="31796"/>
                        </a:lnTo>
                        <a:cubicBezTo>
                          <a:pt x="17645" y="31796"/>
                          <a:pt x="18987" y="32031"/>
                          <a:pt x="20482" y="32031"/>
                        </a:cubicBezTo>
                        <a:cubicBezTo>
                          <a:pt x="21659" y="32031"/>
                          <a:pt x="22931" y="31885"/>
                          <a:pt x="23716" y="31362"/>
                        </a:cubicBezTo>
                        <a:cubicBezTo>
                          <a:pt x="20087" y="31065"/>
                          <a:pt x="17530" y="29308"/>
                          <a:pt x="15704" y="27094"/>
                        </a:cubicBezTo>
                        <a:lnTo>
                          <a:pt x="15704" y="27094"/>
                        </a:lnTo>
                        <a:cubicBezTo>
                          <a:pt x="16098" y="27128"/>
                          <a:pt x="16492" y="27143"/>
                          <a:pt x="16871" y="27143"/>
                        </a:cubicBezTo>
                        <a:cubicBezTo>
                          <a:pt x="17765" y="27143"/>
                          <a:pt x="18576" y="27055"/>
                          <a:pt x="19105" y="26911"/>
                        </a:cubicBezTo>
                        <a:cubicBezTo>
                          <a:pt x="17896" y="26706"/>
                          <a:pt x="16617" y="25610"/>
                          <a:pt x="16617" y="25610"/>
                        </a:cubicBezTo>
                        <a:lnTo>
                          <a:pt x="16617" y="25610"/>
                        </a:lnTo>
                        <a:cubicBezTo>
                          <a:pt x="16617" y="25610"/>
                          <a:pt x="17606" y="25781"/>
                          <a:pt x="18709" y="25781"/>
                        </a:cubicBezTo>
                        <a:cubicBezTo>
                          <a:pt x="19583" y="25781"/>
                          <a:pt x="20529" y="25674"/>
                          <a:pt x="21114" y="25291"/>
                        </a:cubicBezTo>
                        <a:cubicBezTo>
                          <a:pt x="18215" y="25039"/>
                          <a:pt x="16229" y="23533"/>
                          <a:pt x="14837" y="21707"/>
                        </a:cubicBezTo>
                        <a:lnTo>
                          <a:pt x="14837" y="21707"/>
                        </a:lnTo>
                        <a:cubicBezTo>
                          <a:pt x="15486" y="21810"/>
                          <a:pt x="16169" y="21856"/>
                          <a:pt x="16813" y="21856"/>
                        </a:cubicBezTo>
                        <a:cubicBezTo>
                          <a:pt x="17731" y="21856"/>
                          <a:pt x="18568" y="21763"/>
                          <a:pt x="19105" y="21616"/>
                        </a:cubicBezTo>
                        <a:cubicBezTo>
                          <a:pt x="17896" y="21433"/>
                          <a:pt x="16617" y="20338"/>
                          <a:pt x="16617" y="20337"/>
                        </a:cubicBezTo>
                        <a:lnTo>
                          <a:pt x="16617" y="20337"/>
                        </a:lnTo>
                        <a:cubicBezTo>
                          <a:pt x="16617" y="20337"/>
                          <a:pt x="17606" y="20508"/>
                          <a:pt x="18709" y="20508"/>
                        </a:cubicBezTo>
                        <a:cubicBezTo>
                          <a:pt x="19583" y="20508"/>
                          <a:pt x="20529" y="20401"/>
                          <a:pt x="21114" y="20018"/>
                        </a:cubicBezTo>
                        <a:cubicBezTo>
                          <a:pt x="18398" y="19790"/>
                          <a:pt x="16503" y="18466"/>
                          <a:pt x="15134" y="16800"/>
                        </a:cubicBezTo>
                        <a:lnTo>
                          <a:pt x="15134" y="16800"/>
                        </a:lnTo>
                        <a:cubicBezTo>
                          <a:pt x="15371" y="16822"/>
                          <a:pt x="15608" y="16832"/>
                          <a:pt x="15840" y="16832"/>
                        </a:cubicBezTo>
                        <a:cubicBezTo>
                          <a:pt x="16566" y="16832"/>
                          <a:pt x="17235" y="16733"/>
                          <a:pt x="17667" y="16594"/>
                        </a:cubicBezTo>
                        <a:cubicBezTo>
                          <a:pt x="16686" y="16389"/>
                          <a:pt x="15682" y="15247"/>
                          <a:pt x="15681" y="15247"/>
                        </a:cubicBezTo>
                        <a:lnTo>
                          <a:pt x="15681" y="15247"/>
                        </a:lnTo>
                        <a:cubicBezTo>
                          <a:pt x="15682" y="15247"/>
                          <a:pt x="16474" y="15427"/>
                          <a:pt x="17355" y="15427"/>
                        </a:cubicBezTo>
                        <a:cubicBezTo>
                          <a:pt x="18042" y="15427"/>
                          <a:pt x="18782" y="15318"/>
                          <a:pt x="19242" y="14928"/>
                        </a:cubicBezTo>
                        <a:cubicBezTo>
                          <a:pt x="17119" y="14677"/>
                          <a:pt x="15613" y="13330"/>
                          <a:pt x="14540" y="11641"/>
                        </a:cubicBezTo>
                        <a:lnTo>
                          <a:pt x="14540" y="11641"/>
                        </a:lnTo>
                        <a:cubicBezTo>
                          <a:pt x="14752" y="11666"/>
                          <a:pt x="14964" y="11677"/>
                          <a:pt x="15170" y="11677"/>
                        </a:cubicBezTo>
                        <a:cubicBezTo>
                          <a:pt x="15717" y="11677"/>
                          <a:pt x="16217" y="11597"/>
                          <a:pt x="16549" y="11481"/>
                        </a:cubicBezTo>
                        <a:cubicBezTo>
                          <a:pt x="15818" y="11344"/>
                          <a:pt x="15065" y="10500"/>
                          <a:pt x="15065" y="10500"/>
                        </a:cubicBezTo>
                        <a:lnTo>
                          <a:pt x="15065" y="10500"/>
                        </a:lnTo>
                        <a:cubicBezTo>
                          <a:pt x="15065" y="10500"/>
                          <a:pt x="15650" y="10635"/>
                          <a:pt x="16301" y="10635"/>
                        </a:cubicBezTo>
                        <a:cubicBezTo>
                          <a:pt x="16815" y="10635"/>
                          <a:pt x="17371" y="10551"/>
                          <a:pt x="17713" y="10249"/>
                        </a:cubicBezTo>
                        <a:cubicBezTo>
                          <a:pt x="16001" y="10066"/>
                          <a:pt x="14837" y="8902"/>
                          <a:pt x="14038" y="7510"/>
                        </a:cubicBezTo>
                        <a:lnTo>
                          <a:pt x="14038" y="7510"/>
                        </a:lnTo>
                        <a:cubicBezTo>
                          <a:pt x="14420" y="7596"/>
                          <a:pt x="14827" y="7634"/>
                          <a:pt x="15210" y="7634"/>
                        </a:cubicBezTo>
                        <a:cubicBezTo>
                          <a:pt x="15743" y="7634"/>
                          <a:pt x="16230" y="7561"/>
                          <a:pt x="16549" y="7441"/>
                        </a:cubicBezTo>
                        <a:cubicBezTo>
                          <a:pt x="15818" y="7304"/>
                          <a:pt x="15065" y="6460"/>
                          <a:pt x="15065" y="6460"/>
                        </a:cubicBezTo>
                        <a:lnTo>
                          <a:pt x="15065" y="6460"/>
                        </a:lnTo>
                        <a:cubicBezTo>
                          <a:pt x="15065" y="6460"/>
                          <a:pt x="15650" y="6595"/>
                          <a:pt x="16301" y="6595"/>
                        </a:cubicBezTo>
                        <a:cubicBezTo>
                          <a:pt x="16815" y="6595"/>
                          <a:pt x="17371" y="6511"/>
                          <a:pt x="17713" y="6209"/>
                        </a:cubicBezTo>
                        <a:cubicBezTo>
                          <a:pt x="14609" y="5866"/>
                          <a:pt x="13308" y="2328"/>
                          <a:pt x="1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545874" y="3187746"/>
                    <a:ext cx="592925" cy="904650"/>
                  </a:xfrm>
                  <a:custGeom>
                    <a:avLst/>
                    <a:gdLst/>
                    <a:ahLst/>
                    <a:cxnLst/>
                    <a:rect l="l" t="t" r="r" b="b"/>
                    <a:pathLst>
                      <a:path w="23717" h="36186" extrusionOk="0">
                        <a:moveTo>
                          <a:pt x="12669" y="0"/>
                        </a:moveTo>
                        <a:cubicBezTo>
                          <a:pt x="11824" y="4223"/>
                          <a:pt x="7419" y="6642"/>
                          <a:pt x="7419" y="6642"/>
                        </a:cubicBezTo>
                        <a:cubicBezTo>
                          <a:pt x="7800" y="6900"/>
                          <a:pt x="8159" y="7053"/>
                          <a:pt x="8569" y="7053"/>
                        </a:cubicBezTo>
                        <a:cubicBezTo>
                          <a:pt x="8994" y="7053"/>
                          <a:pt x="9474" y="6889"/>
                          <a:pt x="10090" y="6505"/>
                        </a:cubicBezTo>
                        <a:lnTo>
                          <a:pt x="10090" y="6505"/>
                        </a:lnTo>
                        <a:cubicBezTo>
                          <a:pt x="9314" y="7601"/>
                          <a:pt x="8378" y="7989"/>
                          <a:pt x="8378" y="7989"/>
                        </a:cubicBezTo>
                        <a:cubicBezTo>
                          <a:pt x="8378" y="7989"/>
                          <a:pt x="8877" y="8107"/>
                          <a:pt x="9540" y="8107"/>
                        </a:cubicBezTo>
                        <a:cubicBezTo>
                          <a:pt x="9966" y="8107"/>
                          <a:pt x="10461" y="8058"/>
                          <a:pt x="10934" y="7898"/>
                        </a:cubicBezTo>
                        <a:lnTo>
                          <a:pt x="10934" y="7898"/>
                        </a:lnTo>
                        <a:cubicBezTo>
                          <a:pt x="9382" y="9883"/>
                          <a:pt x="7419" y="10956"/>
                          <a:pt x="7419" y="10956"/>
                        </a:cubicBezTo>
                        <a:cubicBezTo>
                          <a:pt x="7800" y="11214"/>
                          <a:pt x="8159" y="11367"/>
                          <a:pt x="8569" y="11367"/>
                        </a:cubicBezTo>
                        <a:cubicBezTo>
                          <a:pt x="8994" y="11367"/>
                          <a:pt x="9474" y="11203"/>
                          <a:pt x="10090" y="10819"/>
                        </a:cubicBezTo>
                        <a:lnTo>
                          <a:pt x="10090" y="10819"/>
                        </a:lnTo>
                        <a:cubicBezTo>
                          <a:pt x="9314" y="11915"/>
                          <a:pt x="8378" y="12326"/>
                          <a:pt x="8378" y="12326"/>
                        </a:cubicBezTo>
                        <a:cubicBezTo>
                          <a:pt x="8378" y="12326"/>
                          <a:pt x="8903" y="12440"/>
                          <a:pt x="9565" y="12440"/>
                        </a:cubicBezTo>
                        <a:cubicBezTo>
                          <a:pt x="7579" y="14700"/>
                          <a:pt x="5319" y="15932"/>
                          <a:pt x="5319" y="15932"/>
                        </a:cubicBezTo>
                        <a:cubicBezTo>
                          <a:pt x="5837" y="16281"/>
                          <a:pt x="6333" y="16486"/>
                          <a:pt x="6894" y="16486"/>
                        </a:cubicBezTo>
                        <a:cubicBezTo>
                          <a:pt x="7470" y="16486"/>
                          <a:pt x="8116" y="16270"/>
                          <a:pt x="8925" y="15772"/>
                        </a:cubicBezTo>
                        <a:lnTo>
                          <a:pt x="8925" y="15772"/>
                        </a:lnTo>
                        <a:cubicBezTo>
                          <a:pt x="7876" y="17233"/>
                          <a:pt x="6643" y="17781"/>
                          <a:pt x="6643" y="17781"/>
                        </a:cubicBezTo>
                        <a:cubicBezTo>
                          <a:pt x="6643" y="17781"/>
                          <a:pt x="7287" y="17925"/>
                          <a:pt x="8155" y="17925"/>
                        </a:cubicBezTo>
                        <a:cubicBezTo>
                          <a:pt x="8432" y="17925"/>
                          <a:pt x="8731" y="17911"/>
                          <a:pt x="9040" y="17872"/>
                        </a:cubicBezTo>
                        <a:lnTo>
                          <a:pt x="9040" y="17872"/>
                        </a:lnTo>
                        <a:cubicBezTo>
                          <a:pt x="6506" y="20155"/>
                          <a:pt x="3562" y="21365"/>
                          <a:pt x="3562" y="21365"/>
                        </a:cubicBezTo>
                        <a:cubicBezTo>
                          <a:pt x="4214" y="21702"/>
                          <a:pt x="4834" y="21901"/>
                          <a:pt x="5537" y="21901"/>
                        </a:cubicBezTo>
                        <a:cubicBezTo>
                          <a:pt x="6261" y="21901"/>
                          <a:pt x="7074" y="21691"/>
                          <a:pt x="8104" y="21205"/>
                        </a:cubicBezTo>
                        <a:lnTo>
                          <a:pt x="8104" y="21205"/>
                        </a:lnTo>
                        <a:cubicBezTo>
                          <a:pt x="6780" y="22620"/>
                          <a:pt x="5205" y="23145"/>
                          <a:pt x="5205" y="23145"/>
                        </a:cubicBezTo>
                        <a:cubicBezTo>
                          <a:pt x="5205" y="23145"/>
                          <a:pt x="6055" y="23298"/>
                          <a:pt x="7194" y="23298"/>
                        </a:cubicBezTo>
                        <a:cubicBezTo>
                          <a:pt x="7922" y="23298"/>
                          <a:pt x="8769" y="23235"/>
                          <a:pt x="9587" y="23031"/>
                        </a:cubicBezTo>
                        <a:lnTo>
                          <a:pt x="9587" y="23031"/>
                        </a:lnTo>
                        <a:cubicBezTo>
                          <a:pt x="6917" y="25610"/>
                          <a:pt x="3562" y="27025"/>
                          <a:pt x="3562" y="27025"/>
                        </a:cubicBezTo>
                        <a:cubicBezTo>
                          <a:pt x="4214" y="27352"/>
                          <a:pt x="4834" y="27550"/>
                          <a:pt x="5537" y="27550"/>
                        </a:cubicBezTo>
                        <a:cubicBezTo>
                          <a:pt x="6261" y="27550"/>
                          <a:pt x="7074" y="27340"/>
                          <a:pt x="8104" y="26843"/>
                        </a:cubicBezTo>
                        <a:lnTo>
                          <a:pt x="8104" y="26843"/>
                        </a:lnTo>
                        <a:cubicBezTo>
                          <a:pt x="6780" y="28258"/>
                          <a:pt x="5205" y="28783"/>
                          <a:pt x="5205" y="28783"/>
                        </a:cubicBezTo>
                        <a:cubicBezTo>
                          <a:pt x="5205" y="28783"/>
                          <a:pt x="6095" y="28943"/>
                          <a:pt x="7236" y="28943"/>
                        </a:cubicBezTo>
                        <a:cubicBezTo>
                          <a:pt x="3835" y="31910"/>
                          <a:pt x="1" y="33508"/>
                          <a:pt x="1" y="33508"/>
                        </a:cubicBezTo>
                        <a:cubicBezTo>
                          <a:pt x="877" y="33968"/>
                          <a:pt x="1715" y="34241"/>
                          <a:pt x="2667" y="34241"/>
                        </a:cubicBezTo>
                        <a:cubicBezTo>
                          <a:pt x="3648" y="34241"/>
                          <a:pt x="4750" y="33951"/>
                          <a:pt x="6141" y="33279"/>
                        </a:cubicBezTo>
                        <a:lnTo>
                          <a:pt x="6141" y="33279"/>
                        </a:lnTo>
                        <a:cubicBezTo>
                          <a:pt x="4360" y="35197"/>
                          <a:pt x="2238" y="35904"/>
                          <a:pt x="2238" y="35904"/>
                        </a:cubicBezTo>
                        <a:cubicBezTo>
                          <a:pt x="2238" y="35904"/>
                          <a:pt x="3378" y="36113"/>
                          <a:pt x="4907" y="36113"/>
                        </a:cubicBezTo>
                        <a:cubicBezTo>
                          <a:pt x="6990" y="36113"/>
                          <a:pt x="9794" y="35726"/>
                          <a:pt x="11413" y="33896"/>
                        </a:cubicBezTo>
                        <a:cubicBezTo>
                          <a:pt x="12247" y="35594"/>
                          <a:pt x="15305" y="36185"/>
                          <a:pt x="17904" y="36185"/>
                        </a:cubicBezTo>
                        <a:cubicBezTo>
                          <a:pt x="19147" y="36185"/>
                          <a:pt x="20284" y="36050"/>
                          <a:pt x="21023" y="35836"/>
                        </a:cubicBezTo>
                        <a:cubicBezTo>
                          <a:pt x="19380" y="35562"/>
                          <a:pt x="17645" y="33964"/>
                          <a:pt x="17645" y="33964"/>
                        </a:cubicBezTo>
                        <a:lnTo>
                          <a:pt x="17645" y="33964"/>
                        </a:lnTo>
                        <a:cubicBezTo>
                          <a:pt x="17645" y="33964"/>
                          <a:pt x="18991" y="34215"/>
                          <a:pt x="20487" y="34215"/>
                        </a:cubicBezTo>
                        <a:cubicBezTo>
                          <a:pt x="21663" y="34215"/>
                          <a:pt x="22933" y="34060"/>
                          <a:pt x="23716" y="33508"/>
                        </a:cubicBezTo>
                        <a:cubicBezTo>
                          <a:pt x="20110" y="33188"/>
                          <a:pt x="17553" y="31294"/>
                          <a:pt x="15705" y="28943"/>
                        </a:cubicBezTo>
                        <a:lnTo>
                          <a:pt x="15705" y="28943"/>
                        </a:lnTo>
                        <a:cubicBezTo>
                          <a:pt x="16091" y="28976"/>
                          <a:pt x="16478" y="28992"/>
                          <a:pt x="16851" y="28992"/>
                        </a:cubicBezTo>
                        <a:cubicBezTo>
                          <a:pt x="17755" y="28992"/>
                          <a:pt x="18579" y="28899"/>
                          <a:pt x="19128" y="28737"/>
                        </a:cubicBezTo>
                        <a:cubicBezTo>
                          <a:pt x="17896" y="28532"/>
                          <a:pt x="16618" y="27345"/>
                          <a:pt x="16618" y="27345"/>
                        </a:cubicBezTo>
                        <a:lnTo>
                          <a:pt x="16618" y="27345"/>
                        </a:lnTo>
                        <a:cubicBezTo>
                          <a:pt x="16618" y="27345"/>
                          <a:pt x="17631" y="27534"/>
                          <a:pt x="18752" y="27534"/>
                        </a:cubicBezTo>
                        <a:cubicBezTo>
                          <a:pt x="19613" y="27534"/>
                          <a:pt x="20539" y="27422"/>
                          <a:pt x="21114" y="27025"/>
                        </a:cubicBezTo>
                        <a:cubicBezTo>
                          <a:pt x="18215" y="26751"/>
                          <a:pt x="16230" y="25131"/>
                          <a:pt x="14860" y="23191"/>
                        </a:cubicBezTo>
                        <a:lnTo>
                          <a:pt x="14860" y="23191"/>
                        </a:lnTo>
                        <a:cubicBezTo>
                          <a:pt x="15510" y="23305"/>
                          <a:pt x="16200" y="23356"/>
                          <a:pt x="16852" y="23356"/>
                        </a:cubicBezTo>
                        <a:cubicBezTo>
                          <a:pt x="17755" y="23356"/>
                          <a:pt x="18585" y="23258"/>
                          <a:pt x="19128" y="23099"/>
                        </a:cubicBezTo>
                        <a:cubicBezTo>
                          <a:pt x="17896" y="22894"/>
                          <a:pt x="16618" y="21707"/>
                          <a:pt x="16618" y="21707"/>
                        </a:cubicBezTo>
                        <a:lnTo>
                          <a:pt x="16618" y="21707"/>
                        </a:lnTo>
                        <a:cubicBezTo>
                          <a:pt x="16618" y="21707"/>
                          <a:pt x="17610" y="21892"/>
                          <a:pt x="18716" y="21892"/>
                        </a:cubicBezTo>
                        <a:cubicBezTo>
                          <a:pt x="19588" y="21892"/>
                          <a:pt x="20531" y="21777"/>
                          <a:pt x="21114" y="21365"/>
                        </a:cubicBezTo>
                        <a:cubicBezTo>
                          <a:pt x="18421" y="21136"/>
                          <a:pt x="16503" y="19721"/>
                          <a:pt x="15157" y="17964"/>
                        </a:cubicBezTo>
                        <a:lnTo>
                          <a:pt x="15157" y="17964"/>
                        </a:lnTo>
                        <a:cubicBezTo>
                          <a:pt x="15370" y="17978"/>
                          <a:pt x="15583" y="17986"/>
                          <a:pt x="15791" y="17986"/>
                        </a:cubicBezTo>
                        <a:cubicBezTo>
                          <a:pt x="16537" y="17986"/>
                          <a:pt x="17221" y="17891"/>
                          <a:pt x="17668" y="17713"/>
                        </a:cubicBezTo>
                        <a:cubicBezTo>
                          <a:pt x="16709" y="17507"/>
                          <a:pt x="15682" y="16275"/>
                          <a:pt x="15682" y="16275"/>
                        </a:cubicBezTo>
                        <a:lnTo>
                          <a:pt x="15682" y="16275"/>
                        </a:lnTo>
                        <a:cubicBezTo>
                          <a:pt x="15682" y="16275"/>
                          <a:pt x="16476" y="16470"/>
                          <a:pt x="17358" y="16470"/>
                        </a:cubicBezTo>
                        <a:cubicBezTo>
                          <a:pt x="18044" y="16470"/>
                          <a:pt x="18783" y="16352"/>
                          <a:pt x="19243" y="15932"/>
                        </a:cubicBezTo>
                        <a:cubicBezTo>
                          <a:pt x="17120" y="15681"/>
                          <a:pt x="15613" y="14243"/>
                          <a:pt x="14540" y="12440"/>
                        </a:cubicBezTo>
                        <a:lnTo>
                          <a:pt x="14540" y="12440"/>
                        </a:lnTo>
                        <a:cubicBezTo>
                          <a:pt x="14753" y="12465"/>
                          <a:pt x="14965" y="12476"/>
                          <a:pt x="15170" y="12476"/>
                        </a:cubicBezTo>
                        <a:cubicBezTo>
                          <a:pt x="15717" y="12476"/>
                          <a:pt x="16217" y="12396"/>
                          <a:pt x="16549" y="12280"/>
                        </a:cubicBezTo>
                        <a:cubicBezTo>
                          <a:pt x="15819" y="12120"/>
                          <a:pt x="15066" y="11207"/>
                          <a:pt x="15065" y="11207"/>
                        </a:cubicBezTo>
                        <a:lnTo>
                          <a:pt x="15065" y="11207"/>
                        </a:lnTo>
                        <a:cubicBezTo>
                          <a:pt x="15066" y="11207"/>
                          <a:pt x="15660" y="11352"/>
                          <a:pt x="16317" y="11352"/>
                        </a:cubicBezTo>
                        <a:cubicBezTo>
                          <a:pt x="16827" y="11352"/>
                          <a:pt x="17374" y="11265"/>
                          <a:pt x="17713" y="10956"/>
                        </a:cubicBezTo>
                        <a:cubicBezTo>
                          <a:pt x="16001" y="10751"/>
                          <a:pt x="14837" y="9518"/>
                          <a:pt x="14038" y="8035"/>
                        </a:cubicBezTo>
                        <a:lnTo>
                          <a:pt x="14038" y="8035"/>
                        </a:lnTo>
                        <a:cubicBezTo>
                          <a:pt x="14413" y="8119"/>
                          <a:pt x="14810" y="8157"/>
                          <a:pt x="15186" y="8157"/>
                        </a:cubicBezTo>
                        <a:cubicBezTo>
                          <a:pt x="15728" y="8157"/>
                          <a:pt x="16226" y="8078"/>
                          <a:pt x="16549" y="7943"/>
                        </a:cubicBezTo>
                        <a:cubicBezTo>
                          <a:pt x="15819" y="7806"/>
                          <a:pt x="15066" y="6893"/>
                          <a:pt x="15065" y="6893"/>
                        </a:cubicBezTo>
                        <a:lnTo>
                          <a:pt x="15065" y="6893"/>
                        </a:lnTo>
                        <a:cubicBezTo>
                          <a:pt x="15066" y="6893"/>
                          <a:pt x="15660" y="7038"/>
                          <a:pt x="16317" y="7038"/>
                        </a:cubicBezTo>
                        <a:cubicBezTo>
                          <a:pt x="16827" y="7038"/>
                          <a:pt x="17374" y="6951"/>
                          <a:pt x="17713" y="6642"/>
                        </a:cubicBezTo>
                        <a:cubicBezTo>
                          <a:pt x="14609" y="6277"/>
                          <a:pt x="13308" y="2488"/>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3917633" y="3102831"/>
                    <a:ext cx="592925" cy="904625"/>
                  </a:xfrm>
                  <a:custGeom>
                    <a:avLst/>
                    <a:gdLst/>
                    <a:ahLst/>
                    <a:cxnLst/>
                    <a:rect l="l" t="t" r="r" b="b"/>
                    <a:pathLst>
                      <a:path w="23717" h="36185" extrusionOk="0">
                        <a:moveTo>
                          <a:pt x="12669" y="0"/>
                        </a:moveTo>
                        <a:cubicBezTo>
                          <a:pt x="11824" y="4223"/>
                          <a:pt x="7419" y="6642"/>
                          <a:pt x="7419" y="6642"/>
                        </a:cubicBezTo>
                        <a:cubicBezTo>
                          <a:pt x="7800" y="6889"/>
                          <a:pt x="8159" y="7036"/>
                          <a:pt x="8566" y="7036"/>
                        </a:cubicBezTo>
                        <a:cubicBezTo>
                          <a:pt x="8988" y="7036"/>
                          <a:pt x="9462" y="6877"/>
                          <a:pt x="10067" y="6505"/>
                        </a:cubicBezTo>
                        <a:lnTo>
                          <a:pt x="10067" y="6505"/>
                        </a:lnTo>
                        <a:cubicBezTo>
                          <a:pt x="9314" y="7601"/>
                          <a:pt x="8378" y="7989"/>
                          <a:pt x="8378" y="7989"/>
                        </a:cubicBezTo>
                        <a:cubicBezTo>
                          <a:pt x="8378" y="7989"/>
                          <a:pt x="8877" y="8107"/>
                          <a:pt x="9540" y="8107"/>
                        </a:cubicBezTo>
                        <a:cubicBezTo>
                          <a:pt x="9966" y="8107"/>
                          <a:pt x="10461" y="8058"/>
                          <a:pt x="10934" y="7898"/>
                        </a:cubicBezTo>
                        <a:lnTo>
                          <a:pt x="10934" y="7898"/>
                        </a:lnTo>
                        <a:cubicBezTo>
                          <a:pt x="9382" y="9883"/>
                          <a:pt x="7419" y="10956"/>
                          <a:pt x="7419" y="10956"/>
                        </a:cubicBezTo>
                        <a:cubicBezTo>
                          <a:pt x="7800" y="11214"/>
                          <a:pt x="8159" y="11367"/>
                          <a:pt x="8567" y="11367"/>
                        </a:cubicBezTo>
                        <a:cubicBezTo>
                          <a:pt x="8989" y="11367"/>
                          <a:pt x="9463" y="11203"/>
                          <a:pt x="10067" y="10819"/>
                        </a:cubicBezTo>
                        <a:lnTo>
                          <a:pt x="10067" y="10819"/>
                        </a:lnTo>
                        <a:cubicBezTo>
                          <a:pt x="9314" y="11915"/>
                          <a:pt x="8378" y="12303"/>
                          <a:pt x="8378" y="12303"/>
                        </a:cubicBezTo>
                        <a:cubicBezTo>
                          <a:pt x="8378" y="12303"/>
                          <a:pt x="8903" y="12440"/>
                          <a:pt x="9565" y="12440"/>
                        </a:cubicBezTo>
                        <a:cubicBezTo>
                          <a:pt x="7579" y="14700"/>
                          <a:pt x="5319" y="15932"/>
                          <a:pt x="5319" y="15932"/>
                        </a:cubicBezTo>
                        <a:cubicBezTo>
                          <a:pt x="5834" y="16279"/>
                          <a:pt x="6326" y="16483"/>
                          <a:pt x="6883" y="16483"/>
                        </a:cubicBezTo>
                        <a:cubicBezTo>
                          <a:pt x="7462" y="16483"/>
                          <a:pt x="8111" y="16262"/>
                          <a:pt x="8926" y="15750"/>
                        </a:cubicBezTo>
                        <a:lnTo>
                          <a:pt x="8926" y="15750"/>
                        </a:lnTo>
                        <a:cubicBezTo>
                          <a:pt x="7876" y="17233"/>
                          <a:pt x="6643" y="17758"/>
                          <a:pt x="6643" y="17758"/>
                        </a:cubicBezTo>
                        <a:cubicBezTo>
                          <a:pt x="6643" y="17758"/>
                          <a:pt x="7313" y="17922"/>
                          <a:pt x="8209" y="17922"/>
                        </a:cubicBezTo>
                        <a:cubicBezTo>
                          <a:pt x="8471" y="17922"/>
                          <a:pt x="8751" y="17908"/>
                          <a:pt x="9040" y="17872"/>
                        </a:cubicBezTo>
                        <a:lnTo>
                          <a:pt x="9040" y="17872"/>
                        </a:lnTo>
                        <a:cubicBezTo>
                          <a:pt x="6506" y="20132"/>
                          <a:pt x="3562" y="21365"/>
                          <a:pt x="3562" y="21365"/>
                        </a:cubicBezTo>
                        <a:cubicBezTo>
                          <a:pt x="4214" y="21702"/>
                          <a:pt x="4834" y="21901"/>
                          <a:pt x="5538" y="21901"/>
                        </a:cubicBezTo>
                        <a:cubicBezTo>
                          <a:pt x="6261" y="21901"/>
                          <a:pt x="7074" y="21691"/>
                          <a:pt x="8104" y="21205"/>
                        </a:cubicBezTo>
                        <a:lnTo>
                          <a:pt x="8104" y="21205"/>
                        </a:lnTo>
                        <a:cubicBezTo>
                          <a:pt x="6780" y="22620"/>
                          <a:pt x="5205" y="23145"/>
                          <a:pt x="5205" y="23145"/>
                        </a:cubicBezTo>
                        <a:cubicBezTo>
                          <a:pt x="5205" y="23145"/>
                          <a:pt x="6055" y="23298"/>
                          <a:pt x="7189" y="23298"/>
                        </a:cubicBezTo>
                        <a:cubicBezTo>
                          <a:pt x="7914" y="23298"/>
                          <a:pt x="8755" y="23235"/>
                          <a:pt x="9565" y="23031"/>
                        </a:cubicBezTo>
                        <a:lnTo>
                          <a:pt x="9565" y="23031"/>
                        </a:lnTo>
                        <a:cubicBezTo>
                          <a:pt x="6917" y="25610"/>
                          <a:pt x="3562" y="27002"/>
                          <a:pt x="3562" y="27002"/>
                        </a:cubicBezTo>
                        <a:cubicBezTo>
                          <a:pt x="4214" y="27340"/>
                          <a:pt x="4834" y="27539"/>
                          <a:pt x="5538" y="27539"/>
                        </a:cubicBezTo>
                        <a:cubicBezTo>
                          <a:pt x="6261" y="27539"/>
                          <a:pt x="7074" y="27329"/>
                          <a:pt x="8104" y="26843"/>
                        </a:cubicBezTo>
                        <a:lnTo>
                          <a:pt x="8104" y="26843"/>
                        </a:lnTo>
                        <a:cubicBezTo>
                          <a:pt x="6780" y="28258"/>
                          <a:pt x="5205" y="28783"/>
                          <a:pt x="5205" y="28783"/>
                        </a:cubicBezTo>
                        <a:cubicBezTo>
                          <a:pt x="5205" y="28783"/>
                          <a:pt x="6072" y="28943"/>
                          <a:pt x="7237" y="28943"/>
                        </a:cubicBezTo>
                        <a:cubicBezTo>
                          <a:pt x="3836" y="31910"/>
                          <a:pt x="1" y="33508"/>
                          <a:pt x="1" y="33508"/>
                        </a:cubicBezTo>
                        <a:cubicBezTo>
                          <a:pt x="877" y="33957"/>
                          <a:pt x="1715" y="34224"/>
                          <a:pt x="2666" y="34224"/>
                        </a:cubicBezTo>
                        <a:cubicBezTo>
                          <a:pt x="3648" y="34224"/>
                          <a:pt x="4750" y="33940"/>
                          <a:pt x="6141" y="33279"/>
                        </a:cubicBezTo>
                        <a:lnTo>
                          <a:pt x="6141" y="33279"/>
                        </a:lnTo>
                        <a:cubicBezTo>
                          <a:pt x="4361" y="35197"/>
                          <a:pt x="2238" y="35904"/>
                          <a:pt x="2238" y="35904"/>
                        </a:cubicBezTo>
                        <a:cubicBezTo>
                          <a:pt x="2238" y="35904"/>
                          <a:pt x="3369" y="36111"/>
                          <a:pt x="4888" y="36111"/>
                        </a:cubicBezTo>
                        <a:cubicBezTo>
                          <a:pt x="6973" y="36111"/>
                          <a:pt x="9789" y="35721"/>
                          <a:pt x="11414" y="33873"/>
                        </a:cubicBezTo>
                        <a:cubicBezTo>
                          <a:pt x="12248" y="35589"/>
                          <a:pt x="15314" y="36184"/>
                          <a:pt x="17914" y="36184"/>
                        </a:cubicBezTo>
                        <a:cubicBezTo>
                          <a:pt x="19153" y="36184"/>
                          <a:pt x="20286" y="36049"/>
                          <a:pt x="21023" y="35836"/>
                        </a:cubicBezTo>
                        <a:cubicBezTo>
                          <a:pt x="19380" y="35562"/>
                          <a:pt x="17645" y="33964"/>
                          <a:pt x="17645" y="33964"/>
                        </a:cubicBezTo>
                        <a:lnTo>
                          <a:pt x="17645" y="33964"/>
                        </a:lnTo>
                        <a:cubicBezTo>
                          <a:pt x="17645" y="33964"/>
                          <a:pt x="18991" y="34215"/>
                          <a:pt x="20487" y="34215"/>
                        </a:cubicBezTo>
                        <a:cubicBezTo>
                          <a:pt x="21664" y="34215"/>
                          <a:pt x="22933" y="34060"/>
                          <a:pt x="23716" y="33508"/>
                        </a:cubicBezTo>
                        <a:cubicBezTo>
                          <a:pt x="20110" y="33188"/>
                          <a:pt x="17531" y="31294"/>
                          <a:pt x="15705" y="28943"/>
                        </a:cubicBezTo>
                        <a:lnTo>
                          <a:pt x="15705" y="28943"/>
                        </a:lnTo>
                        <a:cubicBezTo>
                          <a:pt x="16065" y="28974"/>
                          <a:pt x="16425" y="28988"/>
                          <a:pt x="16774" y="28988"/>
                        </a:cubicBezTo>
                        <a:cubicBezTo>
                          <a:pt x="17707" y="28988"/>
                          <a:pt x="18557" y="28887"/>
                          <a:pt x="19106" y="28737"/>
                        </a:cubicBezTo>
                        <a:cubicBezTo>
                          <a:pt x="17896" y="28532"/>
                          <a:pt x="16618" y="27345"/>
                          <a:pt x="16618" y="27345"/>
                        </a:cubicBezTo>
                        <a:lnTo>
                          <a:pt x="16618" y="27345"/>
                        </a:lnTo>
                        <a:cubicBezTo>
                          <a:pt x="16618" y="27345"/>
                          <a:pt x="17610" y="27530"/>
                          <a:pt x="18716" y="27530"/>
                        </a:cubicBezTo>
                        <a:cubicBezTo>
                          <a:pt x="19588" y="27530"/>
                          <a:pt x="20531" y="27415"/>
                          <a:pt x="21114" y="27002"/>
                        </a:cubicBezTo>
                        <a:cubicBezTo>
                          <a:pt x="18215" y="26751"/>
                          <a:pt x="16230" y="25131"/>
                          <a:pt x="14860" y="23191"/>
                        </a:cubicBezTo>
                        <a:lnTo>
                          <a:pt x="14860" y="23191"/>
                        </a:lnTo>
                        <a:cubicBezTo>
                          <a:pt x="15491" y="23302"/>
                          <a:pt x="16159" y="23349"/>
                          <a:pt x="16792" y="23349"/>
                        </a:cubicBezTo>
                        <a:cubicBezTo>
                          <a:pt x="17716" y="23349"/>
                          <a:pt x="18564" y="23248"/>
                          <a:pt x="19106" y="23099"/>
                        </a:cubicBezTo>
                        <a:cubicBezTo>
                          <a:pt x="17896" y="22894"/>
                          <a:pt x="16618" y="21707"/>
                          <a:pt x="16618" y="21707"/>
                        </a:cubicBezTo>
                        <a:lnTo>
                          <a:pt x="16618" y="21707"/>
                        </a:lnTo>
                        <a:cubicBezTo>
                          <a:pt x="16618" y="21707"/>
                          <a:pt x="17610" y="21892"/>
                          <a:pt x="18716" y="21892"/>
                        </a:cubicBezTo>
                        <a:cubicBezTo>
                          <a:pt x="19588" y="21892"/>
                          <a:pt x="20531" y="21777"/>
                          <a:pt x="21114" y="21365"/>
                        </a:cubicBezTo>
                        <a:cubicBezTo>
                          <a:pt x="18421" y="21136"/>
                          <a:pt x="16504" y="19698"/>
                          <a:pt x="15134" y="17941"/>
                        </a:cubicBezTo>
                        <a:lnTo>
                          <a:pt x="15134" y="17941"/>
                        </a:lnTo>
                        <a:cubicBezTo>
                          <a:pt x="15373" y="17962"/>
                          <a:pt x="15609" y="17973"/>
                          <a:pt x="15839" y="17973"/>
                        </a:cubicBezTo>
                        <a:cubicBezTo>
                          <a:pt x="16573" y="17973"/>
                          <a:pt x="17233" y="17869"/>
                          <a:pt x="17668" y="17712"/>
                        </a:cubicBezTo>
                        <a:cubicBezTo>
                          <a:pt x="16686" y="17507"/>
                          <a:pt x="15682" y="16275"/>
                          <a:pt x="15682" y="16275"/>
                        </a:cubicBezTo>
                        <a:lnTo>
                          <a:pt x="15682" y="16275"/>
                        </a:lnTo>
                        <a:cubicBezTo>
                          <a:pt x="15682" y="16275"/>
                          <a:pt x="16476" y="16470"/>
                          <a:pt x="17358" y="16470"/>
                        </a:cubicBezTo>
                        <a:cubicBezTo>
                          <a:pt x="18044" y="16470"/>
                          <a:pt x="18783" y="16352"/>
                          <a:pt x="19243" y="15932"/>
                        </a:cubicBezTo>
                        <a:cubicBezTo>
                          <a:pt x="17120" y="15681"/>
                          <a:pt x="15613" y="14243"/>
                          <a:pt x="14541" y="12440"/>
                        </a:cubicBezTo>
                        <a:lnTo>
                          <a:pt x="14541" y="12440"/>
                        </a:lnTo>
                        <a:cubicBezTo>
                          <a:pt x="14753" y="12465"/>
                          <a:pt x="14965" y="12476"/>
                          <a:pt x="15170" y="12476"/>
                        </a:cubicBezTo>
                        <a:cubicBezTo>
                          <a:pt x="15717" y="12476"/>
                          <a:pt x="16218" y="12396"/>
                          <a:pt x="16549" y="12280"/>
                        </a:cubicBezTo>
                        <a:cubicBezTo>
                          <a:pt x="15819" y="12120"/>
                          <a:pt x="15066" y="11207"/>
                          <a:pt x="15066" y="11207"/>
                        </a:cubicBezTo>
                        <a:lnTo>
                          <a:pt x="15066" y="11207"/>
                        </a:lnTo>
                        <a:cubicBezTo>
                          <a:pt x="15066" y="11207"/>
                          <a:pt x="15660" y="11352"/>
                          <a:pt x="16317" y="11352"/>
                        </a:cubicBezTo>
                        <a:cubicBezTo>
                          <a:pt x="16827" y="11352"/>
                          <a:pt x="17374" y="11265"/>
                          <a:pt x="17713" y="10956"/>
                        </a:cubicBezTo>
                        <a:cubicBezTo>
                          <a:pt x="16001" y="10751"/>
                          <a:pt x="14837" y="9518"/>
                          <a:pt x="14038" y="8035"/>
                        </a:cubicBezTo>
                        <a:lnTo>
                          <a:pt x="14038" y="8035"/>
                        </a:lnTo>
                        <a:cubicBezTo>
                          <a:pt x="14398" y="8116"/>
                          <a:pt x="14779" y="8150"/>
                          <a:pt x="15142" y="8150"/>
                        </a:cubicBezTo>
                        <a:cubicBezTo>
                          <a:pt x="15701" y="8150"/>
                          <a:pt x="16217" y="8068"/>
                          <a:pt x="16549" y="7943"/>
                        </a:cubicBezTo>
                        <a:cubicBezTo>
                          <a:pt x="15819" y="7806"/>
                          <a:pt x="15066" y="6893"/>
                          <a:pt x="15066" y="6893"/>
                        </a:cubicBezTo>
                        <a:lnTo>
                          <a:pt x="15066" y="6893"/>
                        </a:lnTo>
                        <a:cubicBezTo>
                          <a:pt x="15066" y="6893"/>
                          <a:pt x="15660" y="7038"/>
                          <a:pt x="16317" y="7038"/>
                        </a:cubicBezTo>
                        <a:cubicBezTo>
                          <a:pt x="16827" y="7038"/>
                          <a:pt x="17374" y="6951"/>
                          <a:pt x="17713" y="6642"/>
                        </a:cubicBezTo>
                        <a:cubicBezTo>
                          <a:pt x="14609" y="6277"/>
                          <a:pt x="13308" y="2465"/>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360991" y="3078087"/>
                    <a:ext cx="592925" cy="904625"/>
                  </a:xfrm>
                  <a:custGeom>
                    <a:avLst/>
                    <a:gdLst/>
                    <a:ahLst/>
                    <a:cxnLst/>
                    <a:rect l="l" t="t" r="r" b="b"/>
                    <a:pathLst>
                      <a:path w="23717" h="36185" extrusionOk="0">
                        <a:moveTo>
                          <a:pt x="12669" y="0"/>
                        </a:moveTo>
                        <a:cubicBezTo>
                          <a:pt x="11824" y="4223"/>
                          <a:pt x="7419" y="6642"/>
                          <a:pt x="7419" y="6642"/>
                        </a:cubicBezTo>
                        <a:cubicBezTo>
                          <a:pt x="7800" y="6889"/>
                          <a:pt x="8164" y="7036"/>
                          <a:pt x="8577" y="7036"/>
                        </a:cubicBezTo>
                        <a:cubicBezTo>
                          <a:pt x="9005" y="7036"/>
                          <a:pt x="9485" y="6877"/>
                          <a:pt x="10090" y="6505"/>
                        </a:cubicBezTo>
                        <a:lnTo>
                          <a:pt x="10090" y="6505"/>
                        </a:lnTo>
                        <a:cubicBezTo>
                          <a:pt x="9314" y="7601"/>
                          <a:pt x="8378" y="7989"/>
                          <a:pt x="8378" y="7989"/>
                        </a:cubicBezTo>
                        <a:cubicBezTo>
                          <a:pt x="8378" y="7989"/>
                          <a:pt x="8877" y="8107"/>
                          <a:pt x="9540" y="8107"/>
                        </a:cubicBezTo>
                        <a:cubicBezTo>
                          <a:pt x="9967" y="8107"/>
                          <a:pt x="10461" y="8058"/>
                          <a:pt x="10934" y="7898"/>
                        </a:cubicBezTo>
                        <a:lnTo>
                          <a:pt x="10934" y="7898"/>
                        </a:lnTo>
                        <a:cubicBezTo>
                          <a:pt x="9382" y="9883"/>
                          <a:pt x="7419" y="10956"/>
                          <a:pt x="7419" y="10956"/>
                        </a:cubicBezTo>
                        <a:cubicBezTo>
                          <a:pt x="7800" y="11214"/>
                          <a:pt x="8165" y="11367"/>
                          <a:pt x="8578" y="11367"/>
                        </a:cubicBezTo>
                        <a:cubicBezTo>
                          <a:pt x="9006" y="11367"/>
                          <a:pt x="9486" y="11203"/>
                          <a:pt x="10090" y="10819"/>
                        </a:cubicBezTo>
                        <a:lnTo>
                          <a:pt x="10090" y="10819"/>
                        </a:lnTo>
                        <a:cubicBezTo>
                          <a:pt x="9314" y="11915"/>
                          <a:pt x="8378" y="12303"/>
                          <a:pt x="8378" y="12303"/>
                        </a:cubicBezTo>
                        <a:cubicBezTo>
                          <a:pt x="8378" y="12303"/>
                          <a:pt x="8903" y="12440"/>
                          <a:pt x="9588" y="12440"/>
                        </a:cubicBezTo>
                        <a:cubicBezTo>
                          <a:pt x="7579" y="14700"/>
                          <a:pt x="5342" y="15932"/>
                          <a:pt x="5342" y="15932"/>
                        </a:cubicBezTo>
                        <a:cubicBezTo>
                          <a:pt x="5845" y="16279"/>
                          <a:pt x="6332" y="16483"/>
                          <a:pt x="6886" y="16483"/>
                        </a:cubicBezTo>
                        <a:cubicBezTo>
                          <a:pt x="7462" y="16483"/>
                          <a:pt x="8111" y="16262"/>
                          <a:pt x="8926" y="15750"/>
                        </a:cubicBezTo>
                        <a:lnTo>
                          <a:pt x="8926" y="15750"/>
                        </a:lnTo>
                        <a:cubicBezTo>
                          <a:pt x="7876" y="17233"/>
                          <a:pt x="6643" y="17758"/>
                          <a:pt x="6643" y="17758"/>
                        </a:cubicBezTo>
                        <a:cubicBezTo>
                          <a:pt x="6643" y="17758"/>
                          <a:pt x="7313" y="17922"/>
                          <a:pt x="8220" y="17922"/>
                        </a:cubicBezTo>
                        <a:cubicBezTo>
                          <a:pt x="8484" y="17922"/>
                          <a:pt x="8769" y="17908"/>
                          <a:pt x="9063" y="17872"/>
                        </a:cubicBezTo>
                        <a:lnTo>
                          <a:pt x="9063" y="17872"/>
                        </a:lnTo>
                        <a:cubicBezTo>
                          <a:pt x="6506" y="20132"/>
                          <a:pt x="3562" y="21365"/>
                          <a:pt x="3562" y="21365"/>
                        </a:cubicBezTo>
                        <a:cubicBezTo>
                          <a:pt x="4214" y="21702"/>
                          <a:pt x="4834" y="21901"/>
                          <a:pt x="5538" y="21901"/>
                        </a:cubicBezTo>
                        <a:cubicBezTo>
                          <a:pt x="6261" y="21901"/>
                          <a:pt x="7074" y="21691"/>
                          <a:pt x="8104" y="21205"/>
                        </a:cubicBezTo>
                        <a:lnTo>
                          <a:pt x="8104" y="21205"/>
                        </a:lnTo>
                        <a:cubicBezTo>
                          <a:pt x="6780" y="22620"/>
                          <a:pt x="5228" y="23145"/>
                          <a:pt x="5228" y="23145"/>
                        </a:cubicBezTo>
                        <a:cubicBezTo>
                          <a:pt x="5228" y="23145"/>
                          <a:pt x="6069" y="23298"/>
                          <a:pt x="7202" y="23298"/>
                        </a:cubicBezTo>
                        <a:cubicBezTo>
                          <a:pt x="7926" y="23298"/>
                          <a:pt x="8769" y="23235"/>
                          <a:pt x="9588" y="23031"/>
                        </a:cubicBezTo>
                        <a:lnTo>
                          <a:pt x="9588" y="23031"/>
                        </a:lnTo>
                        <a:cubicBezTo>
                          <a:pt x="6940" y="25610"/>
                          <a:pt x="3562" y="27002"/>
                          <a:pt x="3562" y="27002"/>
                        </a:cubicBezTo>
                        <a:cubicBezTo>
                          <a:pt x="4214" y="27340"/>
                          <a:pt x="4834" y="27539"/>
                          <a:pt x="5538" y="27539"/>
                        </a:cubicBezTo>
                        <a:cubicBezTo>
                          <a:pt x="6261" y="27539"/>
                          <a:pt x="7074" y="27329"/>
                          <a:pt x="8104" y="26843"/>
                        </a:cubicBezTo>
                        <a:lnTo>
                          <a:pt x="8104" y="26843"/>
                        </a:lnTo>
                        <a:cubicBezTo>
                          <a:pt x="6780" y="28258"/>
                          <a:pt x="5228" y="28783"/>
                          <a:pt x="5228" y="28783"/>
                        </a:cubicBezTo>
                        <a:cubicBezTo>
                          <a:pt x="5228" y="28783"/>
                          <a:pt x="6095" y="28943"/>
                          <a:pt x="7237" y="28943"/>
                        </a:cubicBezTo>
                        <a:cubicBezTo>
                          <a:pt x="3836" y="31910"/>
                          <a:pt x="1" y="33508"/>
                          <a:pt x="1" y="33508"/>
                        </a:cubicBezTo>
                        <a:cubicBezTo>
                          <a:pt x="877" y="33957"/>
                          <a:pt x="1715" y="34224"/>
                          <a:pt x="2666" y="34224"/>
                        </a:cubicBezTo>
                        <a:cubicBezTo>
                          <a:pt x="3648" y="34224"/>
                          <a:pt x="4750" y="33940"/>
                          <a:pt x="6141" y="33279"/>
                        </a:cubicBezTo>
                        <a:lnTo>
                          <a:pt x="6141" y="33279"/>
                        </a:lnTo>
                        <a:cubicBezTo>
                          <a:pt x="4361" y="35197"/>
                          <a:pt x="2238" y="35904"/>
                          <a:pt x="2238" y="35904"/>
                        </a:cubicBezTo>
                        <a:cubicBezTo>
                          <a:pt x="2238" y="35904"/>
                          <a:pt x="3369" y="36111"/>
                          <a:pt x="4888" y="36111"/>
                        </a:cubicBezTo>
                        <a:cubicBezTo>
                          <a:pt x="6974" y="36111"/>
                          <a:pt x="9789" y="35721"/>
                          <a:pt x="11414" y="33873"/>
                        </a:cubicBezTo>
                        <a:cubicBezTo>
                          <a:pt x="12248" y="35589"/>
                          <a:pt x="15314" y="36184"/>
                          <a:pt x="17914" y="36184"/>
                        </a:cubicBezTo>
                        <a:cubicBezTo>
                          <a:pt x="19153" y="36184"/>
                          <a:pt x="20287" y="36049"/>
                          <a:pt x="21023" y="35836"/>
                        </a:cubicBezTo>
                        <a:cubicBezTo>
                          <a:pt x="19380" y="35562"/>
                          <a:pt x="17645" y="33964"/>
                          <a:pt x="17645" y="33964"/>
                        </a:cubicBezTo>
                        <a:lnTo>
                          <a:pt x="17645" y="33964"/>
                        </a:lnTo>
                        <a:cubicBezTo>
                          <a:pt x="17645" y="33964"/>
                          <a:pt x="18991" y="34215"/>
                          <a:pt x="20487" y="34215"/>
                        </a:cubicBezTo>
                        <a:cubicBezTo>
                          <a:pt x="21664" y="34215"/>
                          <a:pt x="22933" y="34060"/>
                          <a:pt x="23716" y="33508"/>
                        </a:cubicBezTo>
                        <a:cubicBezTo>
                          <a:pt x="20110" y="33188"/>
                          <a:pt x="17554" y="31294"/>
                          <a:pt x="15705" y="28943"/>
                        </a:cubicBezTo>
                        <a:lnTo>
                          <a:pt x="15705" y="28943"/>
                        </a:lnTo>
                        <a:cubicBezTo>
                          <a:pt x="16065" y="28974"/>
                          <a:pt x="16426" y="28988"/>
                          <a:pt x="16775" y="28988"/>
                        </a:cubicBezTo>
                        <a:cubicBezTo>
                          <a:pt x="17709" y="28988"/>
                          <a:pt x="18564" y="28887"/>
                          <a:pt x="19129" y="28737"/>
                        </a:cubicBezTo>
                        <a:cubicBezTo>
                          <a:pt x="17896" y="28532"/>
                          <a:pt x="16618" y="27345"/>
                          <a:pt x="16618" y="27345"/>
                        </a:cubicBezTo>
                        <a:lnTo>
                          <a:pt x="16618" y="27345"/>
                        </a:lnTo>
                        <a:cubicBezTo>
                          <a:pt x="16618" y="27345"/>
                          <a:pt x="17610" y="27530"/>
                          <a:pt x="18716" y="27530"/>
                        </a:cubicBezTo>
                        <a:cubicBezTo>
                          <a:pt x="19588" y="27530"/>
                          <a:pt x="20531" y="27415"/>
                          <a:pt x="21114" y="27002"/>
                        </a:cubicBezTo>
                        <a:cubicBezTo>
                          <a:pt x="18216" y="26751"/>
                          <a:pt x="16230" y="25131"/>
                          <a:pt x="14860" y="23191"/>
                        </a:cubicBezTo>
                        <a:lnTo>
                          <a:pt x="14860" y="23191"/>
                        </a:lnTo>
                        <a:cubicBezTo>
                          <a:pt x="15491" y="23302"/>
                          <a:pt x="16159" y="23349"/>
                          <a:pt x="16793" y="23349"/>
                        </a:cubicBezTo>
                        <a:cubicBezTo>
                          <a:pt x="17720" y="23349"/>
                          <a:pt x="18573" y="23248"/>
                          <a:pt x="19129" y="23099"/>
                        </a:cubicBezTo>
                        <a:cubicBezTo>
                          <a:pt x="17896" y="22894"/>
                          <a:pt x="16618" y="21707"/>
                          <a:pt x="16618" y="21707"/>
                        </a:cubicBezTo>
                        <a:lnTo>
                          <a:pt x="16618" y="21707"/>
                        </a:lnTo>
                        <a:cubicBezTo>
                          <a:pt x="16618" y="21707"/>
                          <a:pt x="17610" y="21892"/>
                          <a:pt x="18716" y="21892"/>
                        </a:cubicBezTo>
                        <a:cubicBezTo>
                          <a:pt x="19588" y="21892"/>
                          <a:pt x="20531" y="21777"/>
                          <a:pt x="21114" y="21365"/>
                        </a:cubicBezTo>
                        <a:cubicBezTo>
                          <a:pt x="18421" y="21136"/>
                          <a:pt x="16504" y="19698"/>
                          <a:pt x="15157" y="17941"/>
                        </a:cubicBezTo>
                        <a:lnTo>
                          <a:pt x="15157" y="17941"/>
                        </a:lnTo>
                        <a:cubicBezTo>
                          <a:pt x="15390" y="17962"/>
                          <a:pt x="15623" y="17973"/>
                          <a:pt x="15849" y="17973"/>
                        </a:cubicBezTo>
                        <a:cubicBezTo>
                          <a:pt x="16573" y="17973"/>
                          <a:pt x="17233" y="17869"/>
                          <a:pt x="17668" y="17712"/>
                        </a:cubicBezTo>
                        <a:cubicBezTo>
                          <a:pt x="16709" y="17507"/>
                          <a:pt x="15682" y="16275"/>
                          <a:pt x="15682" y="16275"/>
                        </a:cubicBezTo>
                        <a:lnTo>
                          <a:pt x="15682" y="16275"/>
                        </a:lnTo>
                        <a:cubicBezTo>
                          <a:pt x="15682" y="16275"/>
                          <a:pt x="16476" y="16470"/>
                          <a:pt x="17358" y="16470"/>
                        </a:cubicBezTo>
                        <a:cubicBezTo>
                          <a:pt x="18044" y="16470"/>
                          <a:pt x="18783" y="16352"/>
                          <a:pt x="19243" y="15932"/>
                        </a:cubicBezTo>
                        <a:cubicBezTo>
                          <a:pt x="17120" y="15681"/>
                          <a:pt x="15613" y="14243"/>
                          <a:pt x="14541" y="12440"/>
                        </a:cubicBezTo>
                        <a:lnTo>
                          <a:pt x="14541" y="12440"/>
                        </a:lnTo>
                        <a:cubicBezTo>
                          <a:pt x="14753" y="12465"/>
                          <a:pt x="14965" y="12476"/>
                          <a:pt x="15171" y="12476"/>
                        </a:cubicBezTo>
                        <a:cubicBezTo>
                          <a:pt x="15717" y="12476"/>
                          <a:pt x="16218" y="12396"/>
                          <a:pt x="16549" y="12280"/>
                        </a:cubicBezTo>
                        <a:cubicBezTo>
                          <a:pt x="15842" y="12120"/>
                          <a:pt x="15066" y="11207"/>
                          <a:pt x="15066" y="11207"/>
                        </a:cubicBezTo>
                        <a:lnTo>
                          <a:pt x="15066" y="11207"/>
                        </a:lnTo>
                        <a:cubicBezTo>
                          <a:pt x="15066" y="11207"/>
                          <a:pt x="15660" y="11352"/>
                          <a:pt x="16317" y="11352"/>
                        </a:cubicBezTo>
                        <a:cubicBezTo>
                          <a:pt x="16827" y="11352"/>
                          <a:pt x="17375" y="11265"/>
                          <a:pt x="17713" y="10956"/>
                        </a:cubicBezTo>
                        <a:cubicBezTo>
                          <a:pt x="16024" y="10751"/>
                          <a:pt x="14860" y="9518"/>
                          <a:pt x="14039" y="8035"/>
                        </a:cubicBezTo>
                        <a:lnTo>
                          <a:pt x="14039" y="8035"/>
                        </a:lnTo>
                        <a:cubicBezTo>
                          <a:pt x="14398" y="8116"/>
                          <a:pt x="14779" y="8150"/>
                          <a:pt x="15142" y="8150"/>
                        </a:cubicBezTo>
                        <a:cubicBezTo>
                          <a:pt x="15701" y="8150"/>
                          <a:pt x="16217" y="8068"/>
                          <a:pt x="16549" y="7943"/>
                        </a:cubicBezTo>
                        <a:cubicBezTo>
                          <a:pt x="15842" y="7806"/>
                          <a:pt x="15066" y="6893"/>
                          <a:pt x="15066" y="6893"/>
                        </a:cubicBezTo>
                        <a:lnTo>
                          <a:pt x="15066" y="6893"/>
                        </a:lnTo>
                        <a:cubicBezTo>
                          <a:pt x="15066" y="6893"/>
                          <a:pt x="15660" y="7038"/>
                          <a:pt x="16317" y="7038"/>
                        </a:cubicBezTo>
                        <a:cubicBezTo>
                          <a:pt x="16827" y="7038"/>
                          <a:pt x="17375" y="6951"/>
                          <a:pt x="17713" y="6642"/>
                        </a:cubicBezTo>
                        <a:cubicBezTo>
                          <a:pt x="14632" y="6277"/>
                          <a:pt x="13308" y="2465"/>
                          <a:pt x="1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4711657" y="3125688"/>
                    <a:ext cx="592900" cy="904625"/>
                  </a:xfrm>
                  <a:custGeom>
                    <a:avLst/>
                    <a:gdLst/>
                    <a:ahLst/>
                    <a:cxnLst/>
                    <a:rect l="l" t="t" r="r" b="b"/>
                    <a:pathLst>
                      <a:path w="23716" h="36185" extrusionOk="0">
                        <a:moveTo>
                          <a:pt x="12646" y="0"/>
                        </a:moveTo>
                        <a:cubicBezTo>
                          <a:pt x="11824" y="4223"/>
                          <a:pt x="7419" y="6642"/>
                          <a:pt x="7419" y="6642"/>
                        </a:cubicBezTo>
                        <a:cubicBezTo>
                          <a:pt x="7788" y="6889"/>
                          <a:pt x="8147" y="7036"/>
                          <a:pt x="8557" y="7036"/>
                        </a:cubicBezTo>
                        <a:cubicBezTo>
                          <a:pt x="8982" y="7036"/>
                          <a:pt x="9462" y="6877"/>
                          <a:pt x="10066" y="6505"/>
                        </a:cubicBezTo>
                        <a:lnTo>
                          <a:pt x="10066" y="6505"/>
                        </a:lnTo>
                        <a:cubicBezTo>
                          <a:pt x="9290" y="7601"/>
                          <a:pt x="8377" y="7989"/>
                          <a:pt x="8377" y="7989"/>
                        </a:cubicBezTo>
                        <a:cubicBezTo>
                          <a:pt x="8377" y="7989"/>
                          <a:pt x="8876" y="8107"/>
                          <a:pt x="9540" y="8107"/>
                        </a:cubicBezTo>
                        <a:cubicBezTo>
                          <a:pt x="9966" y="8107"/>
                          <a:pt x="10460" y="8058"/>
                          <a:pt x="10934" y="7898"/>
                        </a:cubicBezTo>
                        <a:lnTo>
                          <a:pt x="10934" y="7898"/>
                        </a:lnTo>
                        <a:cubicBezTo>
                          <a:pt x="9382" y="9883"/>
                          <a:pt x="7419" y="10956"/>
                          <a:pt x="7419" y="10956"/>
                        </a:cubicBezTo>
                        <a:cubicBezTo>
                          <a:pt x="7788" y="11214"/>
                          <a:pt x="8147" y="11367"/>
                          <a:pt x="8557" y="11367"/>
                        </a:cubicBezTo>
                        <a:cubicBezTo>
                          <a:pt x="8982" y="11367"/>
                          <a:pt x="9462" y="11203"/>
                          <a:pt x="10066" y="10819"/>
                        </a:cubicBezTo>
                        <a:lnTo>
                          <a:pt x="10066" y="10819"/>
                        </a:lnTo>
                        <a:cubicBezTo>
                          <a:pt x="9290" y="11915"/>
                          <a:pt x="8377" y="12303"/>
                          <a:pt x="8377" y="12303"/>
                        </a:cubicBezTo>
                        <a:cubicBezTo>
                          <a:pt x="8377" y="12303"/>
                          <a:pt x="8879" y="12440"/>
                          <a:pt x="9564" y="12440"/>
                        </a:cubicBezTo>
                        <a:cubicBezTo>
                          <a:pt x="7578" y="14700"/>
                          <a:pt x="5319" y="15932"/>
                          <a:pt x="5319" y="15932"/>
                        </a:cubicBezTo>
                        <a:cubicBezTo>
                          <a:pt x="5833" y="16279"/>
                          <a:pt x="6320" y="16483"/>
                          <a:pt x="6874" y="16483"/>
                        </a:cubicBezTo>
                        <a:cubicBezTo>
                          <a:pt x="7450" y="16483"/>
                          <a:pt x="8099" y="16262"/>
                          <a:pt x="8925" y="15750"/>
                        </a:cubicBezTo>
                        <a:lnTo>
                          <a:pt x="8925" y="15750"/>
                        </a:lnTo>
                        <a:cubicBezTo>
                          <a:pt x="7875" y="17233"/>
                          <a:pt x="6620" y="17758"/>
                          <a:pt x="6620" y="17758"/>
                        </a:cubicBezTo>
                        <a:cubicBezTo>
                          <a:pt x="6620" y="17758"/>
                          <a:pt x="7304" y="17922"/>
                          <a:pt x="8206" y="17922"/>
                        </a:cubicBezTo>
                        <a:cubicBezTo>
                          <a:pt x="8469" y="17922"/>
                          <a:pt x="8751" y="17908"/>
                          <a:pt x="9039" y="17872"/>
                        </a:cubicBezTo>
                        <a:lnTo>
                          <a:pt x="9039" y="17872"/>
                        </a:lnTo>
                        <a:cubicBezTo>
                          <a:pt x="6506" y="20132"/>
                          <a:pt x="3561" y="21365"/>
                          <a:pt x="3561" y="21365"/>
                        </a:cubicBezTo>
                        <a:cubicBezTo>
                          <a:pt x="4214" y="21702"/>
                          <a:pt x="4833" y="21901"/>
                          <a:pt x="5537" y="21901"/>
                        </a:cubicBezTo>
                        <a:cubicBezTo>
                          <a:pt x="6261" y="21901"/>
                          <a:pt x="7073" y="21691"/>
                          <a:pt x="8103" y="21205"/>
                        </a:cubicBezTo>
                        <a:lnTo>
                          <a:pt x="8103" y="21205"/>
                        </a:lnTo>
                        <a:cubicBezTo>
                          <a:pt x="6779" y="22620"/>
                          <a:pt x="5205" y="23145"/>
                          <a:pt x="5205" y="23145"/>
                        </a:cubicBezTo>
                        <a:cubicBezTo>
                          <a:pt x="5205" y="23145"/>
                          <a:pt x="6054" y="23298"/>
                          <a:pt x="7189" y="23298"/>
                        </a:cubicBezTo>
                        <a:cubicBezTo>
                          <a:pt x="7914" y="23298"/>
                          <a:pt x="8754" y="23235"/>
                          <a:pt x="9564" y="23031"/>
                        </a:cubicBezTo>
                        <a:lnTo>
                          <a:pt x="9564" y="23031"/>
                        </a:lnTo>
                        <a:cubicBezTo>
                          <a:pt x="6916" y="25610"/>
                          <a:pt x="3561" y="27002"/>
                          <a:pt x="3561" y="27002"/>
                        </a:cubicBezTo>
                        <a:cubicBezTo>
                          <a:pt x="4214" y="27340"/>
                          <a:pt x="4833" y="27539"/>
                          <a:pt x="5537" y="27539"/>
                        </a:cubicBezTo>
                        <a:cubicBezTo>
                          <a:pt x="6261" y="27539"/>
                          <a:pt x="7073" y="27329"/>
                          <a:pt x="8103" y="26843"/>
                        </a:cubicBezTo>
                        <a:lnTo>
                          <a:pt x="8103" y="26843"/>
                        </a:lnTo>
                        <a:cubicBezTo>
                          <a:pt x="6779" y="28258"/>
                          <a:pt x="5205" y="28783"/>
                          <a:pt x="5205" y="28783"/>
                        </a:cubicBezTo>
                        <a:cubicBezTo>
                          <a:pt x="5205" y="28783"/>
                          <a:pt x="6072" y="28943"/>
                          <a:pt x="7236" y="28943"/>
                        </a:cubicBezTo>
                        <a:cubicBezTo>
                          <a:pt x="3835" y="31910"/>
                          <a:pt x="0" y="33508"/>
                          <a:pt x="0" y="33508"/>
                        </a:cubicBezTo>
                        <a:cubicBezTo>
                          <a:pt x="877" y="33957"/>
                          <a:pt x="1714" y="34224"/>
                          <a:pt x="2666" y="34224"/>
                        </a:cubicBezTo>
                        <a:cubicBezTo>
                          <a:pt x="3647" y="34224"/>
                          <a:pt x="4750" y="33940"/>
                          <a:pt x="6140" y="33279"/>
                        </a:cubicBezTo>
                        <a:lnTo>
                          <a:pt x="6140" y="33279"/>
                        </a:lnTo>
                        <a:cubicBezTo>
                          <a:pt x="4360" y="35197"/>
                          <a:pt x="2237" y="35904"/>
                          <a:pt x="2237" y="35904"/>
                        </a:cubicBezTo>
                        <a:cubicBezTo>
                          <a:pt x="2237" y="35904"/>
                          <a:pt x="3369" y="36111"/>
                          <a:pt x="4888" y="36111"/>
                        </a:cubicBezTo>
                        <a:cubicBezTo>
                          <a:pt x="6973" y="36111"/>
                          <a:pt x="9789" y="35721"/>
                          <a:pt x="11413" y="33873"/>
                        </a:cubicBezTo>
                        <a:cubicBezTo>
                          <a:pt x="12248" y="35589"/>
                          <a:pt x="15313" y="36184"/>
                          <a:pt x="17914" y="36184"/>
                        </a:cubicBezTo>
                        <a:cubicBezTo>
                          <a:pt x="19153" y="36184"/>
                          <a:pt x="20286" y="36049"/>
                          <a:pt x="21022" y="35836"/>
                        </a:cubicBezTo>
                        <a:cubicBezTo>
                          <a:pt x="19379" y="35562"/>
                          <a:pt x="17644" y="33964"/>
                          <a:pt x="17644" y="33964"/>
                        </a:cubicBezTo>
                        <a:lnTo>
                          <a:pt x="17644" y="33964"/>
                        </a:lnTo>
                        <a:cubicBezTo>
                          <a:pt x="17645" y="33964"/>
                          <a:pt x="18990" y="34215"/>
                          <a:pt x="20487" y="34215"/>
                        </a:cubicBezTo>
                        <a:cubicBezTo>
                          <a:pt x="21663" y="34215"/>
                          <a:pt x="22933" y="34060"/>
                          <a:pt x="23716" y="33508"/>
                        </a:cubicBezTo>
                        <a:cubicBezTo>
                          <a:pt x="20087" y="33188"/>
                          <a:pt x="17530" y="31294"/>
                          <a:pt x="15704" y="28943"/>
                        </a:cubicBezTo>
                        <a:lnTo>
                          <a:pt x="15704" y="28943"/>
                        </a:lnTo>
                        <a:cubicBezTo>
                          <a:pt x="16065" y="28974"/>
                          <a:pt x="16425" y="28988"/>
                          <a:pt x="16774" y="28988"/>
                        </a:cubicBezTo>
                        <a:cubicBezTo>
                          <a:pt x="17707" y="28988"/>
                          <a:pt x="18557" y="28887"/>
                          <a:pt x="19105" y="28737"/>
                        </a:cubicBezTo>
                        <a:cubicBezTo>
                          <a:pt x="17895" y="28532"/>
                          <a:pt x="16617" y="27345"/>
                          <a:pt x="16617" y="27345"/>
                        </a:cubicBezTo>
                        <a:lnTo>
                          <a:pt x="16617" y="27345"/>
                        </a:lnTo>
                        <a:cubicBezTo>
                          <a:pt x="16617" y="27345"/>
                          <a:pt x="17609" y="27530"/>
                          <a:pt x="18715" y="27530"/>
                        </a:cubicBezTo>
                        <a:cubicBezTo>
                          <a:pt x="19587" y="27530"/>
                          <a:pt x="20530" y="27415"/>
                          <a:pt x="21114" y="27002"/>
                        </a:cubicBezTo>
                        <a:cubicBezTo>
                          <a:pt x="18215" y="26751"/>
                          <a:pt x="16229" y="25131"/>
                          <a:pt x="14837" y="23191"/>
                        </a:cubicBezTo>
                        <a:lnTo>
                          <a:pt x="14837" y="23191"/>
                        </a:lnTo>
                        <a:cubicBezTo>
                          <a:pt x="15477" y="23302"/>
                          <a:pt x="16151" y="23349"/>
                          <a:pt x="16787" y="23349"/>
                        </a:cubicBezTo>
                        <a:cubicBezTo>
                          <a:pt x="17716" y="23349"/>
                          <a:pt x="18563" y="23248"/>
                          <a:pt x="19105" y="23099"/>
                        </a:cubicBezTo>
                        <a:cubicBezTo>
                          <a:pt x="17895" y="22894"/>
                          <a:pt x="16617" y="21707"/>
                          <a:pt x="16617" y="21707"/>
                        </a:cubicBezTo>
                        <a:lnTo>
                          <a:pt x="16617" y="21707"/>
                        </a:lnTo>
                        <a:cubicBezTo>
                          <a:pt x="16617" y="21707"/>
                          <a:pt x="17609" y="21892"/>
                          <a:pt x="18715" y="21892"/>
                        </a:cubicBezTo>
                        <a:cubicBezTo>
                          <a:pt x="19587" y="21892"/>
                          <a:pt x="20530" y="21777"/>
                          <a:pt x="21114" y="21365"/>
                        </a:cubicBezTo>
                        <a:cubicBezTo>
                          <a:pt x="18398" y="21136"/>
                          <a:pt x="16503" y="19698"/>
                          <a:pt x="15134" y="17941"/>
                        </a:cubicBezTo>
                        <a:lnTo>
                          <a:pt x="15134" y="17941"/>
                        </a:lnTo>
                        <a:cubicBezTo>
                          <a:pt x="15367" y="17962"/>
                          <a:pt x="15601" y="17973"/>
                          <a:pt x="15829" y="17973"/>
                        </a:cubicBezTo>
                        <a:cubicBezTo>
                          <a:pt x="16559" y="17973"/>
                          <a:pt x="17232" y="17869"/>
                          <a:pt x="17667" y="17712"/>
                        </a:cubicBezTo>
                        <a:cubicBezTo>
                          <a:pt x="16686" y="17507"/>
                          <a:pt x="15681" y="16275"/>
                          <a:pt x="15681" y="16275"/>
                        </a:cubicBezTo>
                        <a:lnTo>
                          <a:pt x="15681" y="16275"/>
                        </a:lnTo>
                        <a:cubicBezTo>
                          <a:pt x="15682" y="16275"/>
                          <a:pt x="16476" y="16470"/>
                          <a:pt x="17358" y="16470"/>
                        </a:cubicBezTo>
                        <a:cubicBezTo>
                          <a:pt x="18044" y="16470"/>
                          <a:pt x="18783" y="16352"/>
                          <a:pt x="19242" y="15932"/>
                        </a:cubicBezTo>
                        <a:cubicBezTo>
                          <a:pt x="17119" y="15681"/>
                          <a:pt x="15613" y="14243"/>
                          <a:pt x="14540" y="12440"/>
                        </a:cubicBezTo>
                        <a:lnTo>
                          <a:pt x="14540" y="12440"/>
                        </a:lnTo>
                        <a:cubicBezTo>
                          <a:pt x="14752" y="12465"/>
                          <a:pt x="14964" y="12476"/>
                          <a:pt x="15170" y="12476"/>
                        </a:cubicBezTo>
                        <a:cubicBezTo>
                          <a:pt x="15715" y="12476"/>
                          <a:pt x="16211" y="12396"/>
                          <a:pt x="16526" y="12280"/>
                        </a:cubicBezTo>
                        <a:cubicBezTo>
                          <a:pt x="15818" y="12120"/>
                          <a:pt x="15065" y="11207"/>
                          <a:pt x="15065" y="11207"/>
                        </a:cubicBezTo>
                        <a:lnTo>
                          <a:pt x="15065" y="11207"/>
                        </a:lnTo>
                        <a:cubicBezTo>
                          <a:pt x="15065" y="11207"/>
                          <a:pt x="15659" y="11352"/>
                          <a:pt x="16317" y="11352"/>
                        </a:cubicBezTo>
                        <a:cubicBezTo>
                          <a:pt x="16826" y="11352"/>
                          <a:pt x="17374" y="11265"/>
                          <a:pt x="17713" y="10956"/>
                        </a:cubicBezTo>
                        <a:cubicBezTo>
                          <a:pt x="16001" y="10751"/>
                          <a:pt x="14837" y="9518"/>
                          <a:pt x="14038" y="8035"/>
                        </a:cubicBezTo>
                        <a:lnTo>
                          <a:pt x="14038" y="8035"/>
                        </a:lnTo>
                        <a:cubicBezTo>
                          <a:pt x="14398" y="8116"/>
                          <a:pt x="14778" y="8150"/>
                          <a:pt x="15140" y="8150"/>
                        </a:cubicBezTo>
                        <a:cubicBezTo>
                          <a:pt x="15697" y="8150"/>
                          <a:pt x="16208" y="8068"/>
                          <a:pt x="16526" y="7943"/>
                        </a:cubicBezTo>
                        <a:cubicBezTo>
                          <a:pt x="15818" y="7806"/>
                          <a:pt x="15065" y="6893"/>
                          <a:pt x="15065" y="6893"/>
                        </a:cubicBezTo>
                        <a:lnTo>
                          <a:pt x="15065" y="6893"/>
                        </a:lnTo>
                        <a:cubicBezTo>
                          <a:pt x="15065" y="6893"/>
                          <a:pt x="15659" y="7038"/>
                          <a:pt x="16317" y="7038"/>
                        </a:cubicBezTo>
                        <a:cubicBezTo>
                          <a:pt x="16826" y="7038"/>
                          <a:pt x="17374" y="6951"/>
                          <a:pt x="17713" y="6642"/>
                        </a:cubicBezTo>
                        <a:cubicBezTo>
                          <a:pt x="14609" y="6277"/>
                          <a:pt x="13308" y="2465"/>
                          <a:pt x="1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3"/>
                <p:cNvSpPr/>
                <p:nvPr/>
              </p:nvSpPr>
              <p:spPr>
                <a:xfrm>
                  <a:off x="6660977" y="3184736"/>
                  <a:ext cx="579225" cy="773400"/>
                </a:xfrm>
                <a:custGeom>
                  <a:avLst/>
                  <a:gdLst/>
                  <a:ahLst/>
                  <a:cxnLst/>
                  <a:rect l="l" t="t" r="r" b="b"/>
                  <a:pathLst>
                    <a:path w="23169" h="30936" extrusionOk="0">
                      <a:moveTo>
                        <a:pt x="12349" y="1"/>
                      </a:moveTo>
                      <a:cubicBezTo>
                        <a:pt x="11550" y="3607"/>
                        <a:pt x="7236" y="5661"/>
                        <a:pt x="7236" y="5661"/>
                      </a:cubicBezTo>
                      <a:cubicBezTo>
                        <a:pt x="7609" y="5887"/>
                        <a:pt x="7965" y="6018"/>
                        <a:pt x="8370" y="6018"/>
                      </a:cubicBezTo>
                      <a:cubicBezTo>
                        <a:pt x="8784" y="6018"/>
                        <a:pt x="9250" y="5881"/>
                        <a:pt x="9839" y="5570"/>
                      </a:cubicBezTo>
                      <a:lnTo>
                        <a:pt x="9839" y="5570"/>
                      </a:lnTo>
                      <a:cubicBezTo>
                        <a:pt x="9062" y="6483"/>
                        <a:pt x="8172" y="6825"/>
                        <a:pt x="8172" y="6825"/>
                      </a:cubicBezTo>
                      <a:cubicBezTo>
                        <a:pt x="8172" y="6825"/>
                        <a:pt x="8665" y="6929"/>
                        <a:pt x="9326" y="6929"/>
                      </a:cubicBezTo>
                      <a:cubicBezTo>
                        <a:pt x="9739" y="6929"/>
                        <a:pt x="10218" y="6889"/>
                        <a:pt x="10683" y="6757"/>
                      </a:cubicBezTo>
                      <a:lnTo>
                        <a:pt x="10683" y="6757"/>
                      </a:lnTo>
                      <a:cubicBezTo>
                        <a:pt x="9154" y="8446"/>
                        <a:pt x="7236" y="9359"/>
                        <a:pt x="7236" y="9359"/>
                      </a:cubicBezTo>
                      <a:cubicBezTo>
                        <a:pt x="7609" y="9585"/>
                        <a:pt x="7965" y="9716"/>
                        <a:pt x="8370" y="9716"/>
                      </a:cubicBezTo>
                      <a:cubicBezTo>
                        <a:pt x="8784" y="9716"/>
                        <a:pt x="9250" y="9579"/>
                        <a:pt x="9839" y="9268"/>
                      </a:cubicBezTo>
                      <a:lnTo>
                        <a:pt x="9839" y="9268"/>
                      </a:lnTo>
                      <a:cubicBezTo>
                        <a:pt x="9062" y="10181"/>
                        <a:pt x="8172" y="10523"/>
                        <a:pt x="8172" y="10523"/>
                      </a:cubicBezTo>
                      <a:cubicBezTo>
                        <a:pt x="8172" y="10523"/>
                        <a:pt x="8674" y="10637"/>
                        <a:pt x="9336" y="10637"/>
                      </a:cubicBezTo>
                      <a:cubicBezTo>
                        <a:pt x="7396" y="12577"/>
                        <a:pt x="5182" y="13627"/>
                        <a:pt x="5182" y="13627"/>
                      </a:cubicBezTo>
                      <a:cubicBezTo>
                        <a:pt x="5688" y="13919"/>
                        <a:pt x="6171" y="14095"/>
                        <a:pt x="6717" y="14095"/>
                      </a:cubicBezTo>
                      <a:cubicBezTo>
                        <a:pt x="7280" y="14095"/>
                        <a:pt x="7909" y="13908"/>
                        <a:pt x="8697" y="13468"/>
                      </a:cubicBezTo>
                      <a:lnTo>
                        <a:pt x="8697" y="13468"/>
                      </a:lnTo>
                      <a:cubicBezTo>
                        <a:pt x="7693" y="14723"/>
                        <a:pt x="6460" y="15202"/>
                        <a:pt x="6460" y="15202"/>
                      </a:cubicBezTo>
                      <a:cubicBezTo>
                        <a:pt x="6460" y="15202"/>
                        <a:pt x="7109" y="15337"/>
                        <a:pt x="7990" y="15337"/>
                      </a:cubicBezTo>
                      <a:cubicBezTo>
                        <a:pt x="8254" y="15337"/>
                        <a:pt x="8539" y="15325"/>
                        <a:pt x="8834" y="15294"/>
                      </a:cubicBezTo>
                      <a:lnTo>
                        <a:pt x="8834" y="15294"/>
                      </a:lnTo>
                      <a:cubicBezTo>
                        <a:pt x="6346" y="17234"/>
                        <a:pt x="3470" y="18284"/>
                        <a:pt x="3470" y="18284"/>
                      </a:cubicBezTo>
                      <a:cubicBezTo>
                        <a:pt x="4099" y="18564"/>
                        <a:pt x="4700" y="18735"/>
                        <a:pt x="5385" y="18735"/>
                      </a:cubicBezTo>
                      <a:cubicBezTo>
                        <a:pt x="6093" y="18735"/>
                        <a:pt x="6889" y="18553"/>
                        <a:pt x="7898" y="18124"/>
                      </a:cubicBezTo>
                      <a:lnTo>
                        <a:pt x="7898" y="18124"/>
                      </a:lnTo>
                      <a:cubicBezTo>
                        <a:pt x="8012" y="19014"/>
                        <a:pt x="7236" y="19630"/>
                        <a:pt x="7236" y="19630"/>
                      </a:cubicBezTo>
                      <a:cubicBezTo>
                        <a:pt x="7236" y="19630"/>
                        <a:pt x="7792" y="19835"/>
                        <a:pt x="8586" y="19835"/>
                      </a:cubicBezTo>
                      <a:cubicBezTo>
                        <a:pt x="8785" y="19835"/>
                        <a:pt x="8998" y="19822"/>
                        <a:pt x="9222" y="19790"/>
                      </a:cubicBezTo>
                      <a:lnTo>
                        <a:pt x="9222" y="19790"/>
                      </a:lnTo>
                      <a:cubicBezTo>
                        <a:pt x="9189" y="19798"/>
                        <a:pt x="7298" y="21035"/>
                        <a:pt x="6477" y="21035"/>
                      </a:cubicBezTo>
                      <a:cubicBezTo>
                        <a:pt x="6430" y="21035"/>
                        <a:pt x="6386" y="21031"/>
                        <a:pt x="6346" y="21023"/>
                      </a:cubicBezTo>
                      <a:lnTo>
                        <a:pt x="6346" y="21023"/>
                      </a:lnTo>
                      <a:cubicBezTo>
                        <a:pt x="6506" y="21182"/>
                        <a:pt x="6780" y="21274"/>
                        <a:pt x="7054" y="21319"/>
                      </a:cubicBezTo>
                      <a:cubicBezTo>
                        <a:pt x="5159" y="22483"/>
                        <a:pt x="3470" y="23100"/>
                        <a:pt x="3470" y="23100"/>
                      </a:cubicBezTo>
                      <a:cubicBezTo>
                        <a:pt x="4104" y="23383"/>
                        <a:pt x="4710" y="23553"/>
                        <a:pt x="5402" y="23553"/>
                      </a:cubicBezTo>
                      <a:cubicBezTo>
                        <a:pt x="6105" y="23553"/>
                        <a:pt x="6897" y="23377"/>
                        <a:pt x="7898" y="22963"/>
                      </a:cubicBezTo>
                      <a:lnTo>
                        <a:pt x="7898" y="22963"/>
                      </a:lnTo>
                      <a:cubicBezTo>
                        <a:pt x="6620" y="24173"/>
                        <a:pt x="5068" y="24606"/>
                        <a:pt x="5068" y="24606"/>
                      </a:cubicBezTo>
                      <a:cubicBezTo>
                        <a:pt x="5068" y="24606"/>
                        <a:pt x="5935" y="24743"/>
                        <a:pt x="7054" y="24743"/>
                      </a:cubicBezTo>
                      <a:cubicBezTo>
                        <a:pt x="6985" y="24789"/>
                        <a:pt x="6940" y="24834"/>
                        <a:pt x="6871" y="24880"/>
                      </a:cubicBezTo>
                      <a:cubicBezTo>
                        <a:pt x="6027" y="25200"/>
                        <a:pt x="4817" y="25611"/>
                        <a:pt x="3653" y="25793"/>
                      </a:cubicBezTo>
                      <a:cubicBezTo>
                        <a:pt x="3858" y="25907"/>
                        <a:pt x="4406" y="26044"/>
                        <a:pt x="5045" y="26113"/>
                      </a:cubicBezTo>
                      <a:cubicBezTo>
                        <a:pt x="2397" y="27779"/>
                        <a:pt x="1" y="28646"/>
                        <a:pt x="1" y="28646"/>
                      </a:cubicBezTo>
                      <a:cubicBezTo>
                        <a:pt x="858" y="29041"/>
                        <a:pt x="1676" y="29274"/>
                        <a:pt x="2606" y="29274"/>
                      </a:cubicBezTo>
                      <a:cubicBezTo>
                        <a:pt x="3559" y="29274"/>
                        <a:pt x="4630" y="29030"/>
                        <a:pt x="5981" y="28464"/>
                      </a:cubicBezTo>
                      <a:lnTo>
                        <a:pt x="5981" y="28464"/>
                      </a:lnTo>
                      <a:cubicBezTo>
                        <a:pt x="4246" y="30107"/>
                        <a:pt x="2169" y="30701"/>
                        <a:pt x="2169" y="30701"/>
                      </a:cubicBezTo>
                      <a:cubicBezTo>
                        <a:pt x="2169" y="30701"/>
                        <a:pt x="3285" y="30880"/>
                        <a:pt x="4779" y="30880"/>
                      </a:cubicBezTo>
                      <a:cubicBezTo>
                        <a:pt x="6817" y="30880"/>
                        <a:pt x="9559" y="30546"/>
                        <a:pt x="11140" y="28966"/>
                      </a:cubicBezTo>
                      <a:cubicBezTo>
                        <a:pt x="11956" y="30429"/>
                        <a:pt x="14932" y="30936"/>
                        <a:pt x="17463" y="30936"/>
                      </a:cubicBezTo>
                      <a:cubicBezTo>
                        <a:pt x="18683" y="30936"/>
                        <a:pt x="19800" y="30818"/>
                        <a:pt x="20521" y="30632"/>
                      </a:cubicBezTo>
                      <a:cubicBezTo>
                        <a:pt x="18923" y="30404"/>
                        <a:pt x="17211" y="29057"/>
                        <a:pt x="17211" y="29057"/>
                      </a:cubicBezTo>
                      <a:lnTo>
                        <a:pt x="17211" y="29057"/>
                      </a:lnTo>
                      <a:cubicBezTo>
                        <a:pt x="17211" y="29057"/>
                        <a:pt x="18507" y="29268"/>
                        <a:pt x="19961" y="29268"/>
                      </a:cubicBezTo>
                      <a:cubicBezTo>
                        <a:pt x="21124" y="29268"/>
                        <a:pt x="22387" y="29133"/>
                        <a:pt x="23168" y="28646"/>
                      </a:cubicBezTo>
                      <a:cubicBezTo>
                        <a:pt x="21114" y="28487"/>
                        <a:pt x="19425" y="27893"/>
                        <a:pt x="18010" y="27026"/>
                      </a:cubicBezTo>
                      <a:cubicBezTo>
                        <a:pt x="18855" y="26957"/>
                        <a:pt x="19516" y="26638"/>
                        <a:pt x="19836" y="26478"/>
                      </a:cubicBezTo>
                      <a:cubicBezTo>
                        <a:pt x="18535" y="26478"/>
                        <a:pt x="15431" y="24857"/>
                        <a:pt x="15431" y="24857"/>
                      </a:cubicBezTo>
                      <a:cubicBezTo>
                        <a:pt x="15385" y="24812"/>
                        <a:pt x="15362" y="24789"/>
                        <a:pt x="15317" y="24743"/>
                      </a:cubicBezTo>
                      <a:lnTo>
                        <a:pt x="15317" y="24743"/>
                      </a:lnTo>
                      <a:cubicBezTo>
                        <a:pt x="15704" y="24777"/>
                        <a:pt x="16091" y="24793"/>
                        <a:pt x="16463" y="24793"/>
                      </a:cubicBezTo>
                      <a:cubicBezTo>
                        <a:pt x="17343" y="24793"/>
                        <a:pt x="18143" y="24705"/>
                        <a:pt x="18672" y="24561"/>
                      </a:cubicBezTo>
                      <a:cubicBezTo>
                        <a:pt x="17462" y="24401"/>
                        <a:pt x="16207" y="23397"/>
                        <a:pt x="16207" y="23396"/>
                      </a:cubicBezTo>
                      <a:lnTo>
                        <a:pt x="16207" y="23396"/>
                      </a:lnTo>
                      <a:cubicBezTo>
                        <a:pt x="16207" y="23397"/>
                        <a:pt x="17177" y="23552"/>
                        <a:pt x="18257" y="23552"/>
                      </a:cubicBezTo>
                      <a:cubicBezTo>
                        <a:pt x="19117" y="23552"/>
                        <a:pt x="20046" y="23454"/>
                        <a:pt x="20612" y="23100"/>
                      </a:cubicBezTo>
                      <a:cubicBezTo>
                        <a:pt x="19128" y="22986"/>
                        <a:pt x="17873" y="22529"/>
                        <a:pt x="16846" y="21913"/>
                      </a:cubicBezTo>
                      <a:cubicBezTo>
                        <a:pt x="17302" y="21799"/>
                        <a:pt x="17690" y="21593"/>
                        <a:pt x="17690" y="21365"/>
                      </a:cubicBezTo>
                      <a:cubicBezTo>
                        <a:pt x="15705" y="21114"/>
                        <a:pt x="14404" y="19722"/>
                        <a:pt x="14335" y="19630"/>
                      </a:cubicBezTo>
                      <a:lnTo>
                        <a:pt x="14335" y="19630"/>
                      </a:lnTo>
                      <a:cubicBezTo>
                        <a:pt x="14611" y="19672"/>
                        <a:pt x="14891" y="19693"/>
                        <a:pt x="15171" y="19693"/>
                      </a:cubicBezTo>
                      <a:cubicBezTo>
                        <a:pt x="15655" y="19693"/>
                        <a:pt x="16141" y="19632"/>
                        <a:pt x="16618" y="19516"/>
                      </a:cubicBezTo>
                      <a:cubicBezTo>
                        <a:pt x="15431" y="19334"/>
                        <a:pt x="15088" y="18192"/>
                        <a:pt x="15088" y="18192"/>
                      </a:cubicBezTo>
                      <a:lnTo>
                        <a:pt x="15088" y="18192"/>
                      </a:lnTo>
                      <a:cubicBezTo>
                        <a:pt x="15089" y="18192"/>
                        <a:pt x="17111" y="18616"/>
                        <a:pt x="18785" y="18616"/>
                      </a:cubicBezTo>
                      <a:cubicBezTo>
                        <a:pt x="19536" y="18616"/>
                        <a:pt x="20216" y="18531"/>
                        <a:pt x="20612" y="18284"/>
                      </a:cubicBezTo>
                      <a:cubicBezTo>
                        <a:pt x="17964" y="18078"/>
                        <a:pt x="16115" y="16846"/>
                        <a:pt x="14792" y="15339"/>
                      </a:cubicBezTo>
                      <a:lnTo>
                        <a:pt x="14792" y="15339"/>
                      </a:lnTo>
                      <a:cubicBezTo>
                        <a:pt x="15044" y="15363"/>
                        <a:pt x="15294" y="15375"/>
                        <a:pt x="15537" y="15375"/>
                      </a:cubicBezTo>
                      <a:cubicBezTo>
                        <a:pt x="16216" y="15375"/>
                        <a:pt x="16830" y="15285"/>
                        <a:pt x="17234" y="15134"/>
                      </a:cubicBezTo>
                      <a:cubicBezTo>
                        <a:pt x="16298" y="14974"/>
                        <a:pt x="15294" y="13924"/>
                        <a:pt x="15294" y="13924"/>
                      </a:cubicBezTo>
                      <a:lnTo>
                        <a:pt x="15294" y="13924"/>
                      </a:lnTo>
                      <a:cubicBezTo>
                        <a:pt x="15294" y="13924"/>
                        <a:pt x="16070" y="14089"/>
                        <a:pt x="16932" y="14089"/>
                      </a:cubicBezTo>
                      <a:cubicBezTo>
                        <a:pt x="17607" y="14089"/>
                        <a:pt x="18335" y="13988"/>
                        <a:pt x="18786" y="13627"/>
                      </a:cubicBezTo>
                      <a:cubicBezTo>
                        <a:pt x="16709" y="13399"/>
                        <a:pt x="15248" y="12166"/>
                        <a:pt x="14198" y="10637"/>
                      </a:cubicBezTo>
                      <a:lnTo>
                        <a:pt x="14198" y="10637"/>
                      </a:lnTo>
                      <a:cubicBezTo>
                        <a:pt x="14400" y="10656"/>
                        <a:pt x="14602" y="10664"/>
                        <a:pt x="14797" y="10664"/>
                      </a:cubicBezTo>
                      <a:cubicBezTo>
                        <a:pt x="15332" y="10664"/>
                        <a:pt x="15821" y="10600"/>
                        <a:pt x="16138" y="10500"/>
                      </a:cubicBezTo>
                      <a:cubicBezTo>
                        <a:pt x="15454" y="10363"/>
                        <a:pt x="14700" y="9587"/>
                        <a:pt x="14700" y="9587"/>
                      </a:cubicBezTo>
                      <a:lnTo>
                        <a:pt x="14700" y="9587"/>
                      </a:lnTo>
                      <a:cubicBezTo>
                        <a:pt x="14700" y="9587"/>
                        <a:pt x="15268" y="9708"/>
                        <a:pt x="15900" y="9708"/>
                      </a:cubicBezTo>
                      <a:cubicBezTo>
                        <a:pt x="16403" y="9708"/>
                        <a:pt x="16946" y="9632"/>
                        <a:pt x="17280" y="9359"/>
                      </a:cubicBezTo>
                      <a:cubicBezTo>
                        <a:pt x="15636" y="9199"/>
                        <a:pt x="14495" y="8126"/>
                        <a:pt x="13696" y="6871"/>
                      </a:cubicBezTo>
                      <a:lnTo>
                        <a:pt x="13696" y="6871"/>
                      </a:lnTo>
                      <a:cubicBezTo>
                        <a:pt x="14068" y="6938"/>
                        <a:pt x="14464" y="6969"/>
                        <a:pt x="14837" y="6969"/>
                      </a:cubicBezTo>
                      <a:cubicBezTo>
                        <a:pt x="15357" y="6969"/>
                        <a:pt x="15833" y="6909"/>
                        <a:pt x="16138" y="6803"/>
                      </a:cubicBezTo>
                      <a:cubicBezTo>
                        <a:pt x="15454" y="6666"/>
                        <a:pt x="14700" y="5890"/>
                        <a:pt x="14700" y="5890"/>
                      </a:cubicBezTo>
                      <a:lnTo>
                        <a:pt x="14700" y="5890"/>
                      </a:lnTo>
                      <a:cubicBezTo>
                        <a:pt x="14700" y="5890"/>
                        <a:pt x="15268" y="6010"/>
                        <a:pt x="15900" y="6010"/>
                      </a:cubicBezTo>
                      <a:cubicBezTo>
                        <a:pt x="16403" y="6010"/>
                        <a:pt x="16946" y="5934"/>
                        <a:pt x="17280" y="5661"/>
                      </a:cubicBezTo>
                      <a:cubicBezTo>
                        <a:pt x="14267" y="5365"/>
                        <a:pt x="12988" y="2123"/>
                        <a:pt x="12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564136" flipH="1">
                <a:off x="311267" y="1908805"/>
                <a:ext cx="1446671" cy="2310117"/>
                <a:chOff x="4426925" y="2562225"/>
                <a:chExt cx="1060275" cy="1693100"/>
              </a:xfrm>
            </p:grpSpPr>
            <p:sp>
              <p:nvSpPr>
                <p:cNvPr id="78" name="Google Shape;78;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 name="Google Shape;90;p3"/>
              <p:cNvSpPr/>
              <p:nvPr/>
            </p:nvSpPr>
            <p:spPr>
              <a:xfrm>
                <a:off x="-118725" y="3911000"/>
                <a:ext cx="9467032" cy="957175"/>
              </a:xfrm>
              <a:custGeom>
                <a:avLst/>
                <a:gdLst/>
                <a:ahLst/>
                <a:cxnLst/>
                <a:rect l="l" t="t" r="r" b="b"/>
                <a:pathLst>
                  <a:path w="217708" h="38287" extrusionOk="0">
                    <a:moveTo>
                      <a:pt x="196374" y="0"/>
                    </a:moveTo>
                    <a:cubicBezTo>
                      <a:pt x="186099" y="0"/>
                      <a:pt x="173508" y="715"/>
                      <a:pt x="161626" y="2930"/>
                    </a:cubicBezTo>
                    <a:cubicBezTo>
                      <a:pt x="141544" y="6656"/>
                      <a:pt x="125658" y="12298"/>
                      <a:pt x="95342" y="12298"/>
                    </a:cubicBezTo>
                    <a:cubicBezTo>
                      <a:pt x="88513" y="12298"/>
                      <a:pt x="80953" y="12011"/>
                      <a:pt x="72448" y="11353"/>
                    </a:cubicBezTo>
                    <a:cubicBezTo>
                      <a:pt x="62149" y="10555"/>
                      <a:pt x="52845" y="10245"/>
                      <a:pt x="44602" y="10245"/>
                    </a:cubicBezTo>
                    <a:cubicBezTo>
                      <a:pt x="15832" y="10245"/>
                      <a:pt x="0" y="14023"/>
                      <a:pt x="0" y="14023"/>
                    </a:cubicBezTo>
                    <a:lnTo>
                      <a:pt x="0" y="38287"/>
                    </a:lnTo>
                    <a:lnTo>
                      <a:pt x="217685" y="36415"/>
                    </a:lnTo>
                    <a:lnTo>
                      <a:pt x="217708" y="1492"/>
                    </a:lnTo>
                    <a:cubicBezTo>
                      <a:pt x="215725" y="819"/>
                      <a:pt x="207377" y="0"/>
                      <a:pt x="196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118725" y="3962100"/>
                <a:ext cx="9474990" cy="906075"/>
              </a:xfrm>
              <a:custGeom>
                <a:avLst/>
                <a:gdLst/>
                <a:ahLst/>
                <a:cxnLst/>
                <a:rect l="l" t="t" r="r" b="b"/>
                <a:pathLst>
                  <a:path w="217891" h="36243" extrusionOk="0">
                    <a:moveTo>
                      <a:pt x="181204" y="1"/>
                    </a:moveTo>
                    <a:cubicBezTo>
                      <a:pt x="174847" y="1"/>
                      <a:pt x="168136" y="487"/>
                      <a:pt x="161421" y="1639"/>
                    </a:cubicBezTo>
                    <a:cubicBezTo>
                      <a:pt x="142582" y="4890"/>
                      <a:pt x="132909" y="13880"/>
                      <a:pt x="104702" y="13880"/>
                    </a:cubicBezTo>
                    <a:cubicBezTo>
                      <a:pt x="96067" y="13880"/>
                      <a:pt x="85695" y="13037"/>
                      <a:pt x="72790" y="10929"/>
                    </a:cubicBezTo>
                    <a:cubicBezTo>
                      <a:pt x="67461" y="10057"/>
                      <a:pt x="61822" y="9695"/>
                      <a:pt x="56134" y="9695"/>
                    </a:cubicBezTo>
                    <a:cubicBezTo>
                      <a:pt x="28638" y="9695"/>
                      <a:pt x="23" y="18142"/>
                      <a:pt x="23" y="18142"/>
                    </a:cubicBezTo>
                    <a:lnTo>
                      <a:pt x="0" y="36243"/>
                    </a:lnTo>
                    <a:lnTo>
                      <a:pt x="217685" y="34508"/>
                    </a:lnTo>
                    <a:lnTo>
                      <a:pt x="217891" y="6935"/>
                    </a:lnTo>
                    <a:cubicBezTo>
                      <a:pt x="212563" y="3450"/>
                      <a:pt x="198138" y="1"/>
                      <a:pt x="181204"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713250" y="4376200"/>
                <a:ext cx="113575" cy="150325"/>
              </a:xfrm>
              <a:custGeom>
                <a:avLst/>
                <a:gdLst/>
                <a:ahLst/>
                <a:cxnLst/>
                <a:rect l="l" t="t" r="r" b="b"/>
                <a:pathLst>
                  <a:path w="4543" h="6013" extrusionOk="0">
                    <a:moveTo>
                      <a:pt x="1108" y="1"/>
                    </a:moveTo>
                    <a:cubicBezTo>
                      <a:pt x="1097" y="1"/>
                      <a:pt x="1085" y="1"/>
                      <a:pt x="1073" y="3"/>
                    </a:cubicBezTo>
                    <a:cubicBezTo>
                      <a:pt x="914" y="26"/>
                      <a:pt x="799" y="163"/>
                      <a:pt x="822" y="323"/>
                    </a:cubicBezTo>
                    <a:cubicBezTo>
                      <a:pt x="822" y="528"/>
                      <a:pt x="891" y="734"/>
                      <a:pt x="914" y="939"/>
                    </a:cubicBezTo>
                    <a:cubicBezTo>
                      <a:pt x="1142" y="1943"/>
                      <a:pt x="1347" y="2948"/>
                      <a:pt x="1530" y="3952"/>
                    </a:cubicBezTo>
                    <a:cubicBezTo>
                      <a:pt x="1050" y="4477"/>
                      <a:pt x="571" y="5002"/>
                      <a:pt x="92" y="5527"/>
                    </a:cubicBezTo>
                    <a:cubicBezTo>
                      <a:pt x="1" y="5641"/>
                      <a:pt x="1" y="5824"/>
                      <a:pt x="115" y="5938"/>
                    </a:cubicBezTo>
                    <a:cubicBezTo>
                      <a:pt x="166" y="5989"/>
                      <a:pt x="236" y="6013"/>
                      <a:pt x="306" y="6013"/>
                    </a:cubicBezTo>
                    <a:cubicBezTo>
                      <a:pt x="391" y="6013"/>
                      <a:pt x="475" y="5978"/>
                      <a:pt x="526" y="5915"/>
                    </a:cubicBezTo>
                    <a:cubicBezTo>
                      <a:pt x="1827" y="4500"/>
                      <a:pt x="3128" y="3062"/>
                      <a:pt x="4451" y="1624"/>
                    </a:cubicBezTo>
                    <a:cubicBezTo>
                      <a:pt x="4543" y="1510"/>
                      <a:pt x="4543" y="1327"/>
                      <a:pt x="4429" y="1213"/>
                    </a:cubicBezTo>
                    <a:cubicBezTo>
                      <a:pt x="4375" y="1170"/>
                      <a:pt x="4306" y="1147"/>
                      <a:pt x="4236" y="1147"/>
                    </a:cubicBezTo>
                    <a:cubicBezTo>
                      <a:pt x="4157" y="1147"/>
                      <a:pt x="4078" y="1175"/>
                      <a:pt x="4018" y="1236"/>
                    </a:cubicBezTo>
                    <a:cubicBezTo>
                      <a:pt x="3356" y="1966"/>
                      <a:pt x="2694" y="2697"/>
                      <a:pt x="2009" y="3427"/>
                    </a:cubicBezTo>
                    <a:cubicBezTo>
                      <a:pt x="1849" y="2560"/>
                      <a:pt x="1690" y="1669"/>
                      <a:pt x="1484" y="802"/>
                    </a:cubicBezTo>
                    <a:cubicBezTo>
                      <a:pt x="1439" y="619"/>
                      <a:pt x="1416" y="437"/>
                      <a:pt x="1393" y="277"/>
                    </a:cubicBezTo>
                    <a:cubicBezTo>
                      <a:pt x="1372" y="129"/>
                      <a:pt x="1253" y="1"/>
                      <a:pt x="1108" y="1"/>
                    </a:cubicBezTo>
                    <a:close/>
                  </a:path>
                </a:pathLst>
              </a:custGeom>
              <a:solidFill>
                <a:srgbClr val="355B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3" name="Google Shape;93;p3"/>
              <p:cNvGrpSpPr/>
              <p:nvPr/>
            </p:nvGrpSpPr>
            <p:grpSpPr>
              <a:xfrm flipH="1">
                <a:off x="-677548" y="941560"/>
                <a:ext cx="2134546" cy="3408549"/>
                <a:chOff x="4426925" y="2562225"/>
                <a:chExt cx="1060275" cy="1693100"/>
              </a:xfrm>
            </p:grpSpPr>
            <p:sp>
              <p:nvSpPr>
                <p:cNvPr id="94" name="Google Shape;94;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 name="Google Shape;106;p3"/>
              <p:cNvGrpSpPr/>
              <p:nvPr/>
            </p:nvGrpSpPr>
            <p:grpSpPr>
              <a:xfrm>
                <a:off x="-218075" y="4038188"/>
                <a:ext cx="1787250" cy="701525"/>
                <a:chOff x="-252825" y="4108450"/>
                <a:chExt cx="1787250" cy="701525"/>
              </a:xfrm>
            </p:grpSpPr>
            <p:sp>
              <p:nvSpPr>
                <p:cNvPr id="107" name="Google Shape;107;p3"/>
                <p:cNvSpPr/>
                <p:nvPr/>
              </p:nvSpPr>
              <p:spPr>
                <a:xfrm>
                  <a:off x="110100" y="4153250"/>
                  <a:ext cx="858825" cy="491800"/>
                </a:xfrm>
                <a:custGeom>
                  <a:avLst/>
                  <a:gdLst/>
                  <a:ahLst/>
                  <a:cxnLst/>
                  <a:rect l="l" t="t" r="r" b="b"/>
                  <a:pathLst>
                    <a:path w="34353" h="19672" extrusionOk="0">
                      <a:moveTo>
                        <a:pt x="20111" y="0"/>
                      </a:moveTo>
                      <a:cubicBezTo>
                        <a:pt x="18579" y="0"/>
                        <a:pt x="17009" y="688"/>
                        <a:pt x="16366" y="2051"/>
                      </a:cubicBezTo>
                      <a:cubicBezTo>
                        <a:pt x="16160" y="2462"/>
                        <a:pt x="16046" y="2895"/>
                        <a:pt x="15841" y="3306"/>
                      </a:cubicBezTo>
                      <a:cubicBezTo>
                        <a:pt x="15372" y="4202"/>
                        <a:pt x="14384" y="4799"/>
                        <a:pt x="13382" y="4799"/>
                      </a:cubicBezTo>
                      <a:cubicBezTo>
                        <a:pt x="13311" y="4799"/>
                        <a:pt x="13241" y="4796"/>
                        <a:pt x="13170" y="4790"/>
                      </a:cubicBezTo>
                      <a:cubicBezTo>
                        <a:pt x="12158" y="4689"/>
                        <a:pt x="11200" y="4049"/>
                        <a:pt x="10200" y="4049"/>
                      </a:cubicBezTo>
                      <a:cubicBezTo>
                        <a:pt x="10072" y="4049"/>
                        <a:pt x="9944" y="4059"/>
                        <a:pt x="9815" y="4082"/>
                      </a:cubicBezTo>
                      <a:cubicBezTo>
                        <a:pt x="9222" y="4196"/>
                        <a:pt x="8719" y="4562"/>
                        <a:pt x="8103" y="4653"/>
                      </a:cubicBezTo>
                      <a:cubicBezTo>
                        <a:pt x="8021" y="4664"/>
                        <a:pt x="7939" y="4669"/>
                        <a:pt x="7858" y="4669"/>
                      </a:cubicBezTo>
                      <a:cubicBezTo>
                        <a:pt x="6926" y="4669"/>
                        <a:pt x="6060" y="3992"/>
                        <a:pt x="5136" y="3740"/>
                      </a:cubicBezTo>
                      <a:cubicBezTo>
                        <a:pt x="4869" y="3670"/>
                        <a:pt x="4598" y="3637"/>
                        <a:pt x="4328" y="3637"/>
                      </a:cubicBezTo>
                      <a:cubicBezTo>
                        <a:pt x="3005" y="3637"/>
                        <a:pt x="1702" y="4428"/>
                        <a:pt x="982" y="5566"/>
                      </a:cubicBezTo>
                      <a:cubicBezTo>
                        <a:pt x="114" y="6935"/>
                        <a:pt x="0" y="8647"/>
                        <a:pt x="297" y="10245"/>
                      </a:cubicBezTo>
                      <a:cubicBezTo>
                        <a:pt x="616" y="11820"/>
                        <a:pt x="1301" y="13304"/>
                        <a:pt x="2009" y="14764"/>
                      </a:cubicBezTo>
                      <a:lnTo>
                        <a:pt x="31682" y="19672"/>
                      </a:lnTo>
                      <a:cubicBezTo>
                        <a:pt x="33097" y="19329"/>
                        <a:pt x="34215" y="17983"/>
                        <a:pt x="34284" y="16522"/>
                      </a:cubicBezTo>
                      <a:cubicBezTo>
                        <a:pt x="34352" y="15061"/>
                        <a:pt x="33371" y="13623"/>
                        <a:pt x="31978" y="13144"/>
                      </a:cubicBezTo>
                      <a:cubicBezTo>
                        <a:pt x="31682" y="13053"/>
                        <a:pt x="31385" y="12984"/>
                        <a:pt x="31134" y="12824"/>
                      </a:cubicBezTo>
                      <a:cubicBezTo>
                        <a:pt x="29650" y="11934"/>
                        <a:pt x="30860" y="9218"/>
                        <a:pt x="29536" y="8145"/>
                      </a:cubicBezTo>
                      <a:cubicBezTo>
                        <a:pt x="28829" y="7574"/>
                        <a:pt x="27756" y="7780"/>
                        <a:pt x="26980" y="7323"/>
                      </a:cubicBezTo>
                      <a:cubicBezTo>
                        <a:pt x="25998" y="6730"/>
                        <a:pt x="25907" y="5383"/>
                        <a:pt x="25587" y="4265"/>
                      </a:cubicBezTo>
                      <a:cubicBezTo>
                        <a:pt x="24994" y="2188"/>
                        <a:pt x="23168" y="499"/>
                        <a:pt x="21045" y="88"/>
                      </a:cubicBezTo>
                      <a:cubicBezTo>
                        <a:pt x="20741" y="29"/>
                        <a:pt x="20427" y="0"/>
                        <a:pt x="20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252825" y="4108450"/>
                  <a:ext cx="1787250" cy="701525"/>
                  <a:chOff x="-252825" y="4108450"/>
                  <a:chExt cx="1787250" cy="701525"/>
                </a:xfrm>
              </p:grpSpPr>
              <p:sp>
                <p:nvSpPr>
                  <p:cNvPr id="109" name="Google Shape;109;p3"/>
                  <p:cNvSpPr/>
                  <p:nvPr/>
                </p:nvSpPr>
                <p:spPr>
                  <a:xfrm>
                    <a:off x="502125" y="4207675"/>
                    <a:ext cx="235700" cy="303375"/>
                  </a:xfrm>
                  <a:custGeom>
                    <a:avLst/>
                    <a:gdLst/>
                    <a:ahLst/>
                    <a:cxnLst/>
                    <a:rect l="l" t="t" r="r" b="b"/>
                    <a:pathLst>
                      <a:path w="9428" h="12135" extrusionOk="0">
                        <a:moveTo>
                          <a:pt x="4728" y="1"/>
                        </a:moveTo>
                        <a:cubicBezTo>
                          <a:pt x="4705" y="1"/>
                          <a:pt x="4681" y="4"/>
                          <a:pt x="4657" y="11"/>
                        </a:cubicBezTo>
                        <a:cubicBezTo>
                          <a:pt x="4497" y="34"/>
                          <a:pt x="4405" y="193"/>
                          <a:pt x="4428" y="330"/>
                        </a:cubicBezTo>
                        <a:cubicBezTo>
                          <a:pt x="4725" y="1905"/>
                          <a:pt x="4862" y="3503"/>
                          <a:pt x="4862" y="5101"/>
                        </a:cubicBezTo>
                        <a:cubicBezTo>
                          <a:pt x="4862" y="6105"/>
                          <a:pt x="4816" y="7109"/>
                          <a:pt x="4702" y="8114"/>
                        </a:cubicBezTo>
                        <a:cubicBezTo>
                          <a:pt x="3995" y="7520"/>
                          <a:pt x="3355" y="6858"/>
                          <a:pt x="2739" y="6174"/>
                        </a:cubicBezTo>
                        <a:cubicBezTo>
                          <a:pt x="2990" y="5261"/>
                          <a:pt x="3127" y="4325"/>
                          <a:pt x="3127" y="3366"/>
                        </a:cubicBezTo>
                        <a:cubicBezTo>
                          <a:pt x="3127" y="3252"/>
                          <a:pt x="3127" y="3161"/>
                          <a:pt x="3127" y="3046"/>
                        </a:cubicBezTo>
                        <a:cubicBezTo>
                          <a:pt x="3127" y="2887"/>
                          <a:pt x="2990" y="2773"/>
                          <a:pt x="2831" y="2773"/>
                        </a:cubicBezTo>
                        <a:cubicBezTo>
                          <a:pt x="2671" y="2773"/>
                          <a:pt x="2534" y="2910"/>
                          <a:pt x="2557" y="3069"/>
                        </a:cubicBezTo>
                        <a:cubicBezTo>
                          <a:pt x="2557" y="3161"/>
                          <a:pt x="2557" y="3275"/>
                          <a:pt x="2557" y="3366"/>
                        </a:cubicBezTo>
                        <a:cubicBezTo>
                          <a:pt x="2557" y="4142"/>
                          <a:pt x="2442" y="4918"/>
                          <a:pt x="2260" y="5671"/>
                        </a:cubicBezTo>
                        <a:cubicBezTo>
                          <a:pt x="1666" y="5032"/>
                          <a:pt x="1096" y="4370"/>
                          <a:pt x="548" y="3708"/>
                        </a:cubicBezTo>
                        <a:cubicBezTo>
                          <a:pt x="485" y="3646"/>
                          <a:pt x="402" y="3611"/>
                          <a:pt x="321" y="3611"/>
                        </a:cubicBezTo>
                        <a:cubicBezTo>
                          <a:pt x="254" y="3611"/>
                          <a:pt x="189" y="3634"/>
                          <a:pt x="137" y="3686"/>
                        </a:cubicBezTo>
                        <a:cubicBezTo>
                          <a:pt x="0" y="3777"/>
                          <a:pt x="0" y="3959"/>
                          <a:pt x="91" y="4074"/>
                        </a:cubicBezTo>
                        <a:cubicBezTo>
                          <a:pt x="753" y="4872"/>
                          <a:pt x="1438" y="5626"/>
                          <a:pt x="2123" y="6402"/>
                        </a:cubicBezTo>
                        <a:cubicBezTo>
                          <a:pt x="2899" y="7223"/>
                          <a:pt x="3698" y="8068"/>
                          <a:pt x="4611" y="8798"/>
                        </a:cubicBezTo>
                        <a:cubicBezTo>
                          <a:pt x="4474" y="9803"/>
                          <a:pt x="4268" y="10784"/>
                          <a:pt x="4017" y="11766"/>
                        </a:cubicBezTo>
                        <a:cubicBezTo>
                          <a:pt x="3972" y="11925"/>
                          <a:pt x="4063" y="12085"/>
                          <a:pt x="4223" y="12131"/>
                        </a:cubicBezTo>
                        <a:cubicBezTo>
                          <a:pt x="4239" y="12133"/>
                          <a:pt x="4255" y="12134"/>
                          <a:pt x="4272" y="12134"/>
                        </a:cubicBezTo>
                        <a:cubicBezTo>
                          <a:pt x="4414" y="12134"/>
                          <a:pt x="4547" y="12046"/>
                          <a:pt x="4588" y="11903"/>
                        </a:cubicBezTo>
                        <a:cubicBezTo>
                          <a:pt x="4839" y="10876"/>
                          <a:pt x="5045" y="9848"/>
                          <a:pt x="5204" y="8798"/>
                        </a:cubicBezTo>
                        <a:cubicBezTo>
                          <a:pt x="5204" y="8753"/>
                          <a:pt x="5204" y="8730"/>
                          <a:pt x="5204" y="8684"/>
                        </a:cubicBezTo>
                        <a:cubicBezTo>
                          <a:pt x="5273" y="8205"/>
                          <a:pt x="5318" y="7748"/>
                          <a:pt x="5364" y="7269"/>
                        </a:cubicBezTo>
                        <a:cubicBezTo>
                          <a:pt x="6802" y="6288"/>
                          <a:pt x="8126" y="5146"/>
                          <a:pt x="9313" y="3868"/>
                        </a:cubicBezTo>
                        <a:cubicBezTo>
                          <a:pt x="9427" y="3754"/>
                          <a:pt x="9404" y="3571"/>
                          <a:pt x="9290" y="3457"/>
                        </a:cubicBezTo>
                        <a:cubicBezTo>
                          <a:pt x="9239" y="3406"/>
                          <a:pt x="9173" y="3382"/>
                          <a:pt x="9107" y="3382"/>
                        </a:cubicBezTo>
                        <a:cubicBezTo>
                          <a:pt x="9025" y="3382"/>
                          <a:pt x="8942" y="3417"/>
                          <a:pt x="8879" y="3480"/>
                        </a:cubicBezTo>
                        <a:cubicBezTo>
                          <a:pt x="7829" y="4621"/>
                          <a:pt x="6665" y="5626"/>
                          <a:pt x="5410" y="6516"/>
                        </a:cubicBezTo>
                        <a:cubicBezTo>
                          <a:pt x="5433" y="6037"/>
                          <a:pt x="5455" y="5580"/>
                          <a:pt x="5455" y="5101"/>
                        </a:cubicBezTo>
                        <a:cubicBezTo>
                          <a:pt x="5455" y="3480"/>
                          <a:pt x="5296" y="1837"/>
                          <a:pt x="4999" y="239"/>
                        </a:cubicBezTo>
                        <a:cubicBezTo>
                          <a:pt x="4980" y="103"/>
                          <a:pt x="4861" y="1"/>
                          <a:pt x="4728" y="1"/>
                        </a:cubicBezTo>
                        <a:close/>
                      </a:path>
                    </a:pathLst>
                  </a:custGeom>
                  <a:solidFill>
                    <a:srgbClr val="355B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07400" y="4235150"/>
                    <a:ext cx="727025" cy="574825"/>
                  </a:xfrm>
                  <a:custGeom>
                    <a:avLst/>
                    <a:gdLst/>
                    <a:ahLst/>
                    <a:cxnLst/>
                    <a:rect l="l" t="t" r="r" b="b"/>
                    <a:pathLst>
                      <a:path w="29081" h="22993" extrusionOk="0">
                        <a:moveTo>
                          <a:pt x="10939" y="1"/>
                        </a:moveTo>
                        <a:cubicBezTo>
                          <a:pt x="10292" y="1"/>
                          <a:pt x="9645" y="108"/>
                          <a:pt x="9040" y="327"/>
                        </a:cubicBezTo>
                        <a:cubicBezTo>
                          <a:pt x="7396" y="920"/>
                          <a:pt x="6049" y="2313"/>
                          <a:pt x="5524" y="3979"/>
                        </a:cubicBezTo>
                        <a:cubicBezTo>
                          <a:pt x="5319" y="4709"/>
                          <a:pt x="5205" y="5485"/>
                          <a:pt x="4748" y="6056"/>
                        </a:cubicBezTo>
                        <a:cubicBezTo>
                          <a:pt x="3927" y="7060"/>
                          <a:pt x="2352" y="7015"/>
                          <a:pt x="1302" y="7791"/>
                        </a:cubicBezTo>
                        <a:cubicBezTo>
                          <a:pt x="343" y="8521"/>
                          <a:pt x="1" y="9799"/>
                          <a:pt x="138" y="10986"/>
                        </a:cubicBezTo>
                        <a:cubicBezTo>
                          <a:pt x="275" y="12150"/>
                          <a:pt x="800" y="13246"/>
                          <a:pt x="1325" y="14319"/>
                        </a:cubicBezTo>
                        <a:lnTo>
                          <a:pt x="28510" y="22992"/>
                        </a:lnTo>
                        <a:cubicBezTo>
                          <a:pt x="28806" y="21144"/>
                          <a:pt x="29080" y="19249"/>
                          <a:pt x="28783" y="17377"/>
                        </a:cubicBezTo>
                        <a:cubicBezTo>
                          <a:pt x="28487" y="15529"/>
                          <a:pt x="27482" y="13680"/>
                          <a:pt x="25793" y="12835"/>
                        </a:cubicBezTo>
                        <a:cubicBezTo>
                          <a:pt x="25428" y="12653"/>
                          <a:pt x="24994" y="12516"/>
                          <a:pt x="24698" y="12219"/>
                        </a:cubicBezTo>
                        <a:cubicBezTo>
                          <a:pt x="23944" y="11488"/>
                          <a:pt x="24173" y="10279"/>
                          <a:pt x="24401" y="9252"/>
                        </a:cubicBezTo>
                        <a:cubicBezTo>
                          <a:pt x="24766" y="7403"/>
                          <a:pt x="24835" y="5394"/>
                          <a:pt x="24036" y="3682"/>
                        </a:cubicBezTo>
                        <a:cubicBezTo>
                          <a:pt x="23307" y="2120"/>
                          <a:pt x="21703" y="862"/>
                          <a:pt x="20006" y="862"/>
                        </a:cubicBezTo>
                        <a:cubicBezTo>
                          <a:pt x="19844" y="862"/>
                          <a:pt x="19680" y="874"/>
                          <a:pt x="19516" y="898"/>
                        </a:cubicBezTo>
                        <a:cubicBezTo>
                          <a:pt x="18347" y="1046"/>
                          <a:pt x="17192" y="1783"/>
                          <a:pt x="16065" y="1783"/>
                        </a:cubicBezTo>
                        <a:cubicBezTo>
                          <a:pt x="15807" y="1783"/>
                          <a:pt x="15549" y="1744"/>
                          <a:pt x="15294" y="1651"/>
                        </a:cubicBezTo>
                        <a:cubicBezTo>
                          <a:pt x="14860" y="1491"/>
                          <a:pt x="14472" y="1171"/>
                          <a:pt x="14084" y="920"/>
                        </a:cubicBezTo>
                        <a:cubicBezTo>
                          <a:pt x="13162" y="315"/>
                          <a:pt x="12048" y="1"/>
                          <a:pt x="10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003700" y="4263200"/>
                    <a:ext cx="267075" cy="355050"/>
                  </a:xfrm>
                  <a:custGeom>
                    <a:avLst/>
                    <a:gdLst/>
                    <a:ahLst/>
                    <a:cxnLst/>
                    <a:rect l="l" t="t" r="r" b="b"/>
                    <a:pathLst>
                      <a:path w="10683" h="14202" extrusionOk="0">
                        <a:moveTo>
                          <a:pt x="3762" y="1"/>
                        </a:moveTo>
                        <a:cubicBezTo>
                          <a:pt x="3748" y="1"/>
                          <a:pt x="3735" y="2"/>
                          <a:pt x="3721" y="4"/>
                        </a:cubicBezTo>
                        <a:cubicBezTo>
                          <a:pt x="3561" y="27"/>
                          <a:pt x="3447" y="164"/>
                          <a:pt x="3470" y="323"/>
                        </a:cubicBezTo>
                        <a:cubicBezTo>
                          <a:pt x="3607" y="1738"/>
                          <a:pt x="3721" y="3176"/>
                          <a:pt x="3812" y="4614"/>
                        </a:cubicBezTo>
                        <a:cubicBezTo>
                          <a:pt x="3675" y="4455"/>
                          <a:pt x="3539" y="4341"/>
                          <a:pt x="3402" y="4204"/>
                        </a:cubicBezTo>
                        <a:cubicBezTo>
                          <a:pt x="2443" y="3291"/>
                          <a:pt x="1484" y="2378"/>
                          <a:pt x="503" y="1487"/>
                        </a:cubicBezTo>
                        <a:cubicBezTo>
                          <a:pt x="446" y="1430"/>
                          <a:pt x="372" y="1402"/>
                          <a:pt x="300" y="1402"/>
                        </a:cubicBezTo>
                        <a:cubicBezTo>
                          <a:pt x="229" y="1402"/>
                          <a:pt x="160" y="1430"/>
                          <a:pt x="115" y="1487"/>
                        </a:cubicBezTo>
                        <a:cubicBezTo>
                          <a:pt x="1" y="1602"/>
                          <a:pt x="1" y="1784"/>
                          <a:pt x="115" y="1898"/>
                        </a:cubicBezTo>
                        <a:cubicBezTo>
                          <a:pt x="1073" y="2811"/>
                          <a:pt x="2032" y="3724"/>
                          <a:pt x="3014" y="4637"/>
                        </a:cubicBezTo>
                        <a:cubicBezTo>
                          <a:pt x="3310" y="4911"/>
                          <a:pt x="3584" y="5185"/>
                          <a:pt x="3744" y="5505"/>
                        </a:cubicBezTo>
                        <a:cubicBezTo>
                          <a:pt x="3767" y="5550"/>
                          <a:pt x="3812" y="5596"/>
                          <a:pt x="3858" y="5619"/>
                        </a:cubicBezTo>
                        <a:cubicBezTo>
                          <a:pt x="3949" y="7262"/>
                          <a:pt x="4018" y="8906"/>
                          <a:pt x="4041" y="10549"/>
                        </a:cubicBezTo>
                        <a:cubicBezTo>
                          <a:pt x="4018" y="10595"/>
                          <a:pt x="3995" y="10618"/>
                          <a:pt x="3995" y="10663"/>
                        </a:cubicBezTo>
                        <a:cubicBezTo>
                          <a:pt x="3927" y="10777"/>
                          <a:pt x="3972" y="10891"/>
                          <a:pt x="4041" y="10983"/>
                        </a:cubicBezTo>
                        <a:cubicBezTo>
                          <a:pt x="4064" y="11485"/>
                          <a:pt x="4064" y="11987"/>
                          <a:pt x="4064" y="12489"/>
                        </a:cubicBezTo>
                        <a:cubicBezTo>
                          <a:pt x="4064" y="12969"/>
                          <a:pt x="4064" y="13425"/>
                          <a:pt x="4041" y="13904"/>
                        </a:cubicBezTo>
                        <a:cubicBezTo>
                          <a:pt x="4041" y="14064"/>
                          <a:pt x="4155" y="14178"/>
                          <a:pt x="4315" y="14201"/>
                        </a:cubicBezTo>
                        <a:cubicBezTo>
                          <a:pt x="4474" y="14201"/>
                          <a:pt x="4611" y="14110"/>
                          <a:pt x="4634" y="13950"/>
                        </a:cubicBezTo>
                        <a:cubicBezTo>
                          <a:pt x="4657" y="13790"/>
                          <a:pt x="4680" y="13608"/>
                          <a:pt x="4703" y="13448"/>
                        </a:cubicBezTo>
                        <a:cubicBezTo>
                          <a:pt x="4725" y="13357"/>
                          <a:pt x="4680" y="13265"/>
                          <a:pt x="4634" y="13220"/>
                        </a:cubicBezTo>
                        <a:cubicBezTo>
                          <a:pt x="4634" y="12969"/>
                          <a:pt x="4634" y="12740"/>
                          <a:pt x="4634" y="12489"/>
                        </a:cubicBezTo>
                        <a:cubicBezTo>
                          <a:pt x="4634" y="11896"/>
                          <a:pt x="4634" y="11279"/>
                          <a:pt x="4611" y="10686"/>
                        </a:cubicBezTo>
                        <a:cubicBezTo>
                          <a:pt x="5022" y="9841"/>
                          <a:pt x="5479" y="9043"/>
                          <a:pt x="6004" y="8289"/>
                        </a:cubicBezTo>
                        <a:cubicBezTo>
                          <a:pt x="6711" y="7285"/>
                          <a:pt x="7556" y="6349"/>
                          <a:pt x="8400" y="5413"/>
                        </a:cubicBezTo>
                        <a:cubicBezTo>
                          <a:pt x="9108" y="4614"/>
                          <a:pt x="9838" y="3816"/>
                          <a:pt x="10569" y="2994"/>
                        </a:cubicBezTo>
                        <a:cubicBezTo>
                          <a:pt x="10683" y="2880"/>
                          <a:pt x="10683" y="2697"/>
                          <a:pt x="10546" y="2583"/>
                        </a:cubicBezTo>
                        <a:cubicBezTo>
                          <a:pt x="10492" y="2540"/>
                          <a:pt x="10423" y="2517"/>
                          <a:pt x="10353" y="2517"/>
                        </a:cubicBezTo>
                        <a:cubicBezTo>
                          <a:pt x="10275" y="2517"/>
                          <a:pt x="10195" y="2546"/>
                          <a:pt x="10135" y="2606"/>
                        </a:cubicBezTo>
                        <a:lnTo>
                          <a:pt x="7967" y="5025"/>
                        </a:lnTo>
                        <a:cubicBezTo>
                          <a:pt x="7122" y="5961"/>
                          <a:pt x="6278" y="6897"/>
                          <a:pt x="5547" y="7947"/>
                        </a:cubicBezTo>
                        <a:cubicBezTo>
                          <a:pt x="5205" y="8449"/>
                          <a:pt x="4885" y="8951"/>
                          <a:pt x="4611" y="9476"/>
                        </a:cubicBezTo>
                        <a:cubicBezTo>
                          <a:pt x="4520" y="6395"/>
                          <a:pt x="4337" y="3336"/>
                          <a:pt x="4041" y="255"/>
                        </a:cubicBezTo>
                        <a:cubicBezTo>
                          <a:pt x="4020" y="109"/>
                          <a:pt x="3904" y="1"/>
                          <a:pt x="3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52825" y="4108450"/>
                    <a:ext cx="538125" cy="283825"/>
                  </a:xfrm>
                  <a:custGeom>
                    <a:avLst/>
                    <a:gdLst/>
                    <a:ahLst/>
                    <a:cxnLst/>
                    <a:rect l="l" t="t" r="r" b="b"/>
                    <a:pathLst>
                      <a:path w="21525" h="11353" extrusionOk="0">
                        <a:moveTo>
                          <a:pt x="7055" y="0"/>
                        </a:moveTo>
                        <a:cubicBezTo>
                          <a:pt x="5984" y="0"/>
                          <a:pt x="4934" y="230"/>
                          <a:pt x="3972" y="761"/>
                        </a:cubicBezTo>
                        <a:cubicBezTo>
                          <a:pt x="1005" y="2382"/>
                          <a:pt x="0" y="6422"/>
                          <a:pt x="1096" y="9595"/>
                        </a:cubicBezTo>
                        <a:lnTo>
                          <a:pt x="20634" y="11352"/>
                        </a:lnTo>
                        <a:cubicBezTo>
                          <a:pt x="21525" y="9595"/>
                          <a:pt x="21342" y="7449"/>
                          <a:pt x="20612" y="5623"/>
                        </a:cubicBezTo>
                        <a:cubicBezTo>
                          <a:pt x="20269" y="4756"/>
                          <a:pt x="19767" y="3888"/>
                          <a:pt x="18900" y="3523"/>
                        </a:cubicBezTo>
                        <a:cubicBezTo>
                          <a:pt x="18527" y="3363"/>
                          <a:pt x="18134" y="3318"/>
                          <a:pt x="17731" y="3318"/>
                        </a:cubicBezTo>
                        <a:cubicBezTo>
                          <a:pt x="17195" y="3318"/>
                          <a:pt x="16642" y="3399"/>
                          <a:pt x="16098" y="3399"/>
                        </a:cubicBezTo>
                        <a:cubicBezTo>
                          <a:pt x="15826" y="3399"/>
                          <a:pt x="15557" y="3379"/>
                          <a:pt x="15293" y="3318"/>
                        </a:cubicBezTo>
                        <a:cubicBezTo>
                          <a:pt x="14472" y="3135"/>
                          <a:pt x="13810" y="2610"/>
                          <a:pt x="13125" y="2131"/>
                        </a:cubicBezTo>
                        <a:cubicBezTo>
                          <a:pt x="11354" y="890"/>
                          <a:pt x="9163" y="0"/>
                          <a:pt x="7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106750" y="4153100"/>
                    <a:ext cx="228850" cy="262350"/>
                  </a:xfrm>
                  <a:custGeom>
                    <a:avLst/>
                    <a:gdLst/>
                    <a:ahLst/>
                    <a:cxnLst/>
                    <a:rect l="l" t="t" r="r" b="b"/>
                    <a:pathLst>
                      <a:path w="9154" h="10494" extrusionOk="0">
                        <a:moveTo>
                          <a:pt x="317" y="1"/>
                        </a:moveTo>
                        <a:cubicBezTo>
                          <a:pt x="263" y="1"/>
                          <a:pt x="209" y="16"/>
                          <a:pt x="160" y="48"/>
                        </a:cubicBezTo>
                        <a:cubicBezTo>
                          <a:pt x="46" y="139"/>
                          <a:pt x="1" y="299"/>
                          <a:pt x="69" y="436"/>
                        </a:cubicBezTo>
                        <a:cubicBezTo>
                          <a:pt x="2009" y="3540"/>
                          <a:pt x="3607" y="6850"/>
                          <a:pt x="4840" y="10297"/>
                        </a:cubicBezTo>
                        <a:cubicBezTo>
                          <a:pt x="4876" y="10424"/>
                          <a:pt x="4999" y="10493"/>
                          <a:pt x="5117" y="10493"/>
                        </a:cubicBezTo>
                        <a:cubicBezTo>
                          <a:pt x="5147" y="10493"/>
                          <a:pt x="5177" y="10489"/>
                          <a:pt x="5205" y="10479"/>
                        </a:cubicBezTo>
                        <a:cubicBezTo>
                          <a:pt x="5228" y="10456"/>
                          <a:pt x="5250" y="10456"/>
                          <a:pt x="5273" y="10434"/>
                        </a:cubicBezTo>
                        <a:cubicBezTo>
                          <a:pt x="5316" y="10455"/>
                          <a:pt x="5362" y="10465"/>
                          <a:pt x="5409" y="10465"/>
                        </a:cubicBezTo>
                        <a:cubicBezTo>
                          <a:pt x="5512" y="10465"/>
                          <a:pt x="5614" y="10414"/>
                          <a:pt x="5661" y="10320"/>
                        </a:cubicBezTo>
                        <a:cubicBezTo>
                          <a:pt x="6894" y="7900"/>
                          <a:pt x="8035" y="5435"/>
                          <a:pt x="9085" y="2947"/>
                        </a:cubicBezTo>
                        <a:cubicBezTo>
                          <a:pt x="9154" y="2787"/>
                          <a:pt x="9085" y="2627"/>
                          <a:pt x="8925" y="2559"/>
                        </a:cubicBezTo>
                        <a:cubicBezTo>
                          <a:pt x="8889" y="2541"/>
                          <a:pt x="8851" y="2532"/>
                          <a:pt x="8812" y="2532"/>
                        </a:cubicBezTo>
                        <a:cubicBezTo>
                          <a:pt x="8702" y="2532"/>
                          <a:pt x="8594" y="2601"/>
                          <a:pt x="8560" y="2719"/>
                        </a:cubicBezTo>
                        <a:cubicBezTo>
                          <a:pt x="7533" y="5115"/>
                          <a:pt x="6437" y="7466"/>
                          <a:pt x="5273" y="9795"/>
                        </a:cubicBezTo>
                        <a:cubicBezTo>
                          <a:pt x="5091" y="9315"/>
                          <a:pt x="4908" y="8836"/>
                          <a:pt x="4725" y="8379"/>
                        </a:cubicBezTo>
                        <a:cubicBezTo>
                          <a:pt x="4725" y="8357"/>
                          <a:pt x="4748" y="8334"/>
                          <a:pt x="4748" y="8311"/>
                        </a:cubicBezTo>
                        <a:cubicBezTo>
                          <a:pt x="4794" y="7124"/>
                          <a:pt x="4817" y="5960"/>
                          <a:pt x="4817" y="4773"/>
                        </a:cubicBezTo>
                        <a:cubicBezTo>
                          <a:pt x="4817" y="3449"/>
                          <a:pt x="4794" y="2148"/>
                          <a:pt x="4725" y="847"/>
                        </a:cubicBezTo>
                        <a:cubicBezTo>
                          <a:pt x="4704" y="699"/>
                          <a:pt x="4585" y="571"/>
                          <a:pt x="4441" y="571"/>
                        </a:cubicBezTo>
                        <a:cubicBezTo>
                          <a:pt x="4429" y="571"/>
                          <a:pt x="4418" y="571"/>
                          <a:pt x="4406" y="573"/>
                        </a:cubicBezTo>
                        <a:cubicBezTo>
                          <a:pt x="4246" y="573"/>
                          <a:pt x="4132" y="710"/>
                          <a:pt x="4132" y="870"/>
                        </a:cubicBezTo>
                        <a:cubicBezTo>
                          <a:pt x="4200" y="2171"/>
                          <a:pt x="4246" y="3472"/>
                          <a:pt x="4246" y="4773"/>
                        </a:cubicBezTo>
                        <a:cubicBezTo>
                          <a:pt x="4246" y="5549"/>
                          <a:pt x="4223" y="6325"/>
                          <a:pt x="4200" y="7101"/>
                        </a:cubicBezTo>
                        <a:cubicBezTo>
                          <a:pt x="3173" y="4704"/>
                          <a:pt x="1964" y="2376"/>
                          <a:pt x="571" y="139"/>
                        </a:cubicBezTo>
                        <a:cubicBezTo>
                          <a:pt x="512" y="51"/>
                          <a:pt x="415"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4" name="Google Shape;114;p3"/>
              <p:cNvGrpSpPr/>
              <p:nvPr/>
            </p:nvGrpSpPr>
            <p:grpSpPr>
              <a:xfrm rot="-156016">
                <a:off x="7462019" y="1832636"/>
                <a:ext cx="1446644" cy="2310074"/>
                <a:chOff x="4426925" y="2562225"/>
                <a:chExt cx="1060275" cy="1693100"/>
              </a:xfrm>
            </p:grpSpPr>
            <p:sp>
              <p:nvSpPr>
                <p:cNvPr id="115" name="Google Shape;115;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 name="Google Shape;127;p3"/>
              <p:cNvGrpSpPr/>
              <p:nvPr/>
            </p:nvGrpSpPr>
            <p:grpSpPr>
              <a:xfrm>
                <a:off x="1793450" y="4460850"/>
                <a:ext cx="797200" cy="257825"/>
                <a:chOff x="1793450" y="4460850"/>
                <a:chExt cx="797200" cy="257825"/>
              </a:xfrm>
            </p:grpSpPr>
            <p:sp>
              <p:nvSpPr>
                <p:cNvPr id="128" name="Google Shape;128;p3"/>
                <p:cNvSpPr/>
                <p:nvPr/>
              </p:nvSpPr>
              <p:spPr>
                <a:xfrm>
                  <a:off x="1793450" y="4460850"/>
                  <a:ext cx="538150" cy="257825"/>
                </a:xfrm>
                <a:custGeom>
                  <a:avLst/>
                  <a:gdLst/>
                  <a:ahLst/>
                  <a:cxnLst/>
                  <a:rect l="l" t="t" r="r" b="b"/>
                  <a:pathLst>
                    <a:path w="21526" h="10313" extrusionOk="0">
                      <a:moveTo>
                        <a:pt x="14650" y="1"/>
                      </a:moveTo>
                      <a:cubicBezTo>
                        <a:pt x="14226" y="1"/>
                        <a:pt x="13798" y="59"/>
                        <a:pt x="13376" y="155"/>
                      </a:cubicBezTo>
                      <a:cubicBezTo>
                        <a:pt x="12897" y="246"/>
                        <a:pt x="12395" y="406"/>
                        <a:pt x="12007" y="726"/>
                      </a:cubicBezTo>
                      <a:cubicBezTo>
                        <a:pt x="11391" y="1228"/>
                        <a:pt x="11048" y="2118"/>
                        <a:pt x="10318" y="2369"/>
                      </a:cubicBezTo>
                      <a:cubicBezTo>
                        <a:pt x="10177" y="2414"/>
                        <a:pt x="10037" y="2432"/>
                        <a:pt x="9895" y="2432"/>
                      </a:cubicBezTo>
                      <a:cubicBezTo>
                        <a:pt x="9119" y="2432"/>
                        <a:pt x="8327" y="1865"/>
                        <a:pt x="7520" y="1865"/>
                      </a:cubicBezTo>
                      <a:cubicBezTo>
                        <a:pt x="7494" y="1865"/>
                        <a:pt x="7468" y="1866"/>
                        <a:pt x="7442" y="1867"/>
                      </a:cubicBezTo>
                      <a:cubicBezTo>
                        <a:pt x="7031" y="1890"/>
                        <a:pt x="6643" y="2072"/>
                        <a:pt x="6278" y="2232"/>
                      </a:cubicBezTo>
                      <a:cubicBezTo>
                        <a:pt x="5022" y="2803"/>
                        <a:pt x="3653" y="3488"/>
                        <a:pt x="3196" y="4789"/>
                      </a:cubicBezTo>
                      <a:cubicBezTo>
                        <a:pt x="3037" y="5268"/>
                        <a:pt x="2991" y="5839"/>
                        <a:pt x="2603" y="6181"/>
                      </a:cubicBezTo>
                      <a:cubicBezTo>
                        <a:pt x="2124" y="6592"/>
                        <a:pt x="1348" y="6455"/>
                        <a:pt x="800" y="6774"/>
                      </a:cubicBezTo>
                      <a:cubicBezTo>
                        <a:pt x="92" y="7162"/>
                        <a:pt x="1" y="8190"/>
                        <a:pt x="389" y="8874"/>
                      </a:cubicBezTo>
                      <a:cubicBezTo>
                        <a:pt x="777" y="9582"/>
                        <a:pt x="1530" y="9993"/>
                        <a:pt x="2261" y="10312"/>
                      </a:cubicBezTo>
                      <a:lnTo>
                        <a:pt x="21183" y="7893"/>
                      </a:lnTo>
                      <a:cubicBezTo>
                        <a:pt x="21411" y="7277"/>
                        <a:pt x="21525" y="6637"/>
                        <a:pt x="21525" y="5976"/>
                      </a:cubicBezTo>
                      <a:cubicBezTo>
                        <a:pt x="21525" y="5063"/>
                        <a:pt x="21206" y="4035"/>
                        <a:pt x="20338" y="3716"/>
                      </a:cubicBezTo>
                      <a:cubicBezTo>
                        <a:pt x="19722" y="3465"/>
                        <a:pt x="18946" y="3693"/>
                        <a:pt x="18398" y="3282"/>
                      </a:cubicBezTo>
                      <a:cubicBezTo>
                        <a:pt x="17896" y="2917"/>
                        <a:pt x="17850" y="2187"/>
                        <a:pt x="17599" y="1616"/>
                      </a:cubicBezTo>
                      <a:cubicBezTo>
                        <a:pt x="17257" y="885"/>
                        <a:pt x="16549" y="361"/>
                        <a:pt x="15773" y="155"/>
                      </a:cubicBezTo>
                      <a:cubicBezTo>
                        <a:pt x="15406" y="47"/>
                        <a:pt x="15030" y="1"/>
                        <a:pt x="14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2096475" y="4502375"/>
                  <a:ext cx="109000" cy="187850"/>
                </a:xfrm>
                <a:custGeom>
                  <a:avLst/>
                  <a:gdLst/>
                  <a:ahLst/>
                  <a:cxnLst/>
                  <a:rect l="l" t="t" r="r" b="b"/>
                  <a:pathLst>
                    <a:path w="4360" h="7514" extrusionOk="0">
                      <a:moveTo>
                        <a:pt x="2762" y="1"/>
                      </a:moveTo>
                      <a:cubicBezTo>
                        <a:pt x="2602" y="1"/>
                        <a:pt x="2465" y="115"/>
                        <a:pt x="2465" y="274"/>
                      </a:cubicBezTo>
                      <a:cubicBezTo>
                        <a:pt x="2374" y="1598"/>
                        <a:pt x="2260" y="2922"/>
                        <a:pt x="2100" y="4223"/>
                      </a:cubicBezTo>
                      <a:cubicBezTo>
                        <a:pt x="1643" y="3493"/>
                        <a:pt x="1119" y="2785"/>
                        <a:pt x="525" y="2123"/>
                      </a:cubicBezTo>
                      <a:cubicBezTo>
                        <a:pt x="465" y="2063"/>
                        <a:pt x="385" y="2035"/>
                        <a:pt x="307" y="2035"/>
                      </a:cubicBezTo>
                      <a:cubicBezTo>
                        <a:pt x="237" y="2035"/>
                        <a:pt x="168" y="2057"/>
                        <a:pt x="114" y="2100"/>
                      </a:cubicBezTo>
                      <a:cubicBezTo>
                        <a:pt x="0" y="2215"/>
                        <a:pt x="0" y="2397"/>
                        <a:pt x="91" y="2511"/>
                      </a:cubicBezTo>
                      <a:cubicBezTo>
                        <a:pt x="822" y="3333"/>
                        <a:pt x="1461" y="4246"/>
                        <a:pt x="1986" y="5205"/>
                      </a:cubicBezTo>
                      <a:cubicBezTo>
                        <a:pt x="1917" y="5867"/>
                        <a:pt x="1826" y="6529"/>
                        <a:pt x="1735" y="7191"/>
                      </a:cubicBezTo>
                      <a:cubicBezTo>
                        <a:pt x="1712" y="7350"/>
                        <a:pt x="1826" y="7487"/>
                        <a:pt x="1963" y="7510"/>
                      </a:cubicBezTo>
                      <a:cubicBezTo>
                        <a:pt x="1979" y="7512"/>
                        <a:pt x="1996" y="7514"/>
                        <a:pt x="2012" y="7514"/>
                      </a:cubicBezTo>
                      <a:cubicBezTo>
                        <a:pt x="2154" y="7514"/>
                        <a:pt x="2285" y="7425"/>
                        <a:pt x="2305" y="7282"/>
                      </a:cubicBezTo>
                      <a:cubicBezTo>
                        <a:pt x="2397" y="6666"/>
                        <a:pt x="2465" y="6049"/>
                        <a:pt x="2557" y="5433"/>
                      </a:cubicBezTo>
                      <a:cubicBezTo>
                        <a:pt x="2625" y="5342"/>
                        <a:pt x="2671" y="5205"/>
                        <a:pt x="2602" y="5091"/>
                      </a:cubicBezTo>
                      <a:lnTo>
                        <a:pt x="2579" y="5091"/>
                      </a:lnTo>
                      <a:cubicBezTo>
                        <a:pt x="2648" y="4566"/>
                        <a:pt x="2716" y="4041"/>
                        <a:pt x="2762" y="3516"/>
                      </a:cubicBezTo>
                      <a:cubicBezTo>
                        <a:pt x="3264" y="3013"/>
                        <a:pt x="3743" y="2534"/>
                        <a:pt x="4246" y="2032"/>
                      </a:cubicBezTo>
                      <a:cubicBezTo>
                        <a:pt x="4360" y="1918"/>
                        <a:pt x="4360" y="1735"/>
                        <a:pt x="4246" y="1621"/>
                      </a:cubicBezTo>
                      <a:cubicBezTo>
                        <a:pt x="4189" y="1564"/>
                        <a:pt x="4114" y="1536"/>
                        <a:pt x="4040" y="1536"/>
                      </a:cubicBezTo>
                      <a:cubicBezTo>
                        <a:pt x="3966" y="1536"/>
                        <a:pt x="3892" y="1564"/>
                        <a:pt x="3835" y="1621"/>
                      </a:cubicBezTo>
                      <a:cubicBezTo>
                        <a:pt x="3492" y="1941"/>
                        <a:pt x="3173" y="2283"/>
                        <a:pt x="2853" y="2603"/>
                      </a:cubicBezTo>
                      <a:cubicBezTo>
                        <a:pt x="2922" y="1849"/>
                        <a:pt x="2990" y="1073"/>
                        <a:pt x="3036" y="320"/>
                      </a:cubicBezTo>
                      <a:cubicBezTo>
                        <a:pt x="3059" y="160"/>
                        <a:pt x="2945" y="23"/>
                        <a:pt x="27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1919000" y="4539475"/>
                  <a:ext cx="130700" cy="158250"/>
                </a:xfrm>
                <a:custGeom>
                  <a:avLst/>
                  <a:gdLst/>
                  <a:ahLst/>
                  <a:cxnLst/>
                  <a:rect l="l" t="t" r="r" b="b"/>
                  <a:pathLst>
                    <a:path w="5228" h="6330" extrusionOk="0">
                      <a:moveTo>
                        <a:pt x="2922" y="0"/>
                      </a:moveTo>
                      <a:cubicBezTo>
                        <a:pt x="2762" y="23"/>
                        <a:pt x="2648" y="160"/>
                        <a:pt x="2648" y="320"/>
                      </a:cubicBezTo>
                      <a:cubicBezTo>
                        <a:pt x="2694" y="685"/>
                        <a:pt x="2694" y="1050"/>
                        <a:pt x="2694" y="1415"/>
                      </a:cubicBezTo>
                      <a:cubicBezTo>
                        <a:pt x="2694" y="2123"/>
                        <a:pt x="2648" y="2853"/>
                        <a:pt x="2534" y="3561"/>
                      </a:cubicBezTo>
                      <a:cubicBezTo>
                        <a:pt x="1872" y="2831"/>
                        <a:pt x="1210" y="2123"/>
                        <a:pt x="548" y="1393"/>
                      </a:cubicBezTo>
                      <a:cubicBezTo>
                        <a:pt x="485" y="1330"/>
                        <a:pt x="402" y="1295"/>
                        <a:pt x="321" y="1295"/>
                      </a:cubicBezTo>
                      <a:cubicBezTo>
                        <a:pt x="254" y="1295"/>
                        <a:pt x="189" y="1318"/>
                        <a:pt x="137" y="1370"/>
                      </a:cubicBezTo>
                      <a:cubicBezTo>
                        <a:pt x="0" y="1484"/>
                        <a:pt x="0" y="1666"/>
                        <a:pt x="115" y="1781"/>
                      </a:cubicBezTo>
                      <a:cubicBezTo>
                        <a:pt x="1484" y="3264"/>
                        <a:pt x="2854" y="4748"/>
                        <a:pt x="4200" y="6231"/>
                      </a:cubicBezTo>
                      <a:cubicBezTo>
                        <a:pt x="4263" y="6294"/>
                        <a:pt x="4346" y="6329"/>
                        <a:pt x="4428" y="6329"/>
                      </a:cubicBezTo>
                      <a:cubicBezTo>
                        <a:pt x="4494" y="6329"/>
                        <a:pt x="4560" y="6306"/>
                        <a:pt x="4611" y="6254"/>
                      </a:cubicBezTo>
                      <a:cubicBezTo>
                        <a:pt x="4748" y="6140"/>
                        <a:pt x="4748" y="5958"/>
                        <a:pt x="4634" y="5843"/>
                      </a:cubicBezTo>
                      <a:cubicBezTo>
                        <a:pt x="4086" y="5250"/>
                        <a:pt x="3561" y="4657"/>
                        <a:pt x="3013" y="4086"/>
                      </a:cubicBezTo>
                      <a:cubicBezTo>
                        <a:pt x="3013" y="4063"/>
                        <a:pt x="3036" y="4040"/>
                        <a:pt x="3036" y="4017"/>
                      </a:cubicBezTo>
                      <a:cubicBezTo>
                        <a:pt x="3105" y="3652"/>
                        <a:pt x="3150" y="3287"/>
                        <a:pt x="3196" y="2922"/>
                      </a:cubicBezTo>
                      <a:cubicBezTo>
                        <a:pt x="3219" y="2922"/>
                        <a:pt x="3264" y="2899"/>
                        <a:pt x="3287" y="2876"/>
                      </a:cubicBezTo>
                      <a:cubicBezTo>
                        <a:pt x="3812" y="2465"/>
                        <a:pt x="4383" y="2123"/>
                        <a:pt x="5022" y="1872"/>
                      </a:cubicBezTo>
                      <a:cubicBezTo>
                        <a:pt x="5159" y="1803"/>
                        <a:pt x="5227" y="1644"/>
                        <a:pt x="5159" y="1484"/>
                      </a:cubicBezTo>
                      <a:cubicBezTo>
                        <a:pt x="5123" y="1375"/>
                        <a:pt x="5001" y="1310"/>
                        <a:pt x="4884" y="1310"/>
                      </a:cubicBezTo>
                      <a:cubicBezTo>
                        <a:pt x="4853" y="1310"/>
                        <a:pt x="4822" y="1315"/>
                        <a:pt x="4794" y="1324"/>
                      </a:cubicBezTo>
                      <a:cubicBezTo>
                        <a:pt x="4246" y="1552"/>
                        <a:pt x="3744" y="1849"/>
                        <a:pt x="3264" y="2169"/>
                      </a:cubicBezTo>
                      <a:cubicBezTo>
                        <a:pt x="3264" y="1918"/>
                        <a:pt x="3287" y="1666"/>
                        <a:pt x="3287" y="1415"/>
                      </a:cubicBezTo>
                      <a:cubicBezTo>
                        <a:pt x="3287" y="1027"/>
                        <a:pt x="3264" y="662"/>
                        <a:pt x="3242" y="274"/>
                      </a:cubicBezTo>
                      <a:cubicBezTo>
                        <a:pt x="3219" y="114"/>
                        <a:pt x="3082" y="0"/>
                        <a:pt x="2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2200325" y="4464525"/>
                  <a:ext cx="390325" cy="187375"/>
                </a:xfrm>
                <a:custGeom>
                  <a:avLst/>
                  <a:gdLst/>
                  <a:ahLst/>
                  <a:cxnLst/>
                  <a:rect l="l" t="t" r="r" b="b"/>
                  <a:pathLst>
                    <a:path w="15613" h="7495" extrusionOk="0">
                      <a:moveTo>
                        <a:pt x="9561" y="1"/>
                      </a:moveTo>
                      <a:cubicBezTo>
                        <a:pt x="8818" y="1"/>
                        <a:pt x="8083" y="162"/>
                        <a:pt x="7419" y="510"/>
                      </a:cubicBezTo>
                      <a:cubicBezTo>
                        <a:pt x="6528" y="944"/>
                        <a:pt x="5775" y="1697"/>
                        <a:pt x="4794" y="1811"/>
                      </a:cubicBezTo>
                      <a:cubicBezTo>
                        <a:pt x="4690" y="1824"/>
                        <a:pt x="4588" y="1829"/>
                        <a:pt x="4485" y="1829"/>
                      </a:cubicBezTo>
                      <a:cubicBezTo>
                        <a:pt x="4096" y="1829"/>
                        <a:pt x="3714" y="1757"/>
                        <a:pt x="3324" y="1757"/>
                      </a:cubicBezTo>
                      <a:cubicBezTo>
                        <a:pt x="3251" y="1757"/>
                        <a:pt x="3178" y="1760"/>
                        <a:pt x="3105" y="1766"/>
                      </a:cubicBezTo>
                      <a:cubicBezTo>
                        <a:pt x="1918" y="1834"/>
                        <a:pt x="890" y="2747"/>
                        <a:pt x="457" y="3866"/>
                      </a:cubicBezTo>
                      <a:cubicBezTo>
                        <a:pt x="0" y="4961"/>
                        <a:pt x="69" y="6217"/>
                        <a:pt x="365" y="7381"/>
                      </a:cubicBezTo>
                      <a:lnTo>
                        <a:pt x="15385" y="7495"/>
                      </a:lnTo>
                      <a:cubicBezTo>
                        <a:pt x="15613" y="5349"/>
                        <a:pt x="14951" y="3067"/>
                        <a:pt x="13399" y="1560"/>
                      </a:cubicBezTo>
                      <a:cubicBezTo>
                        <a:pt x="12384" y="576"/>
                        <a:pt x="10961" y="1"/>
                        <a:pt x="9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2253400" y="4532550"/>
                  <a:ext cx="81050" cy="138225"/>
                </a:xfrm>
                <a:custGeom>
                  <a:avLst/>
                  <a:gdLst/>
                  <a:ahLst/>
                  <a:cxnLst/>
                  <a:rect l="l" t="t" r="r" b="b"/>
                  <a:pathLst>
                    <a:path w="3242" h="5529" extrusionOk="0">
                      <a:moveTo>
                        <a:pt x="2887" y="1"/>
                      </a:moveTo>
                      <a:cubicBezTo>
                        <a:pt x="2742" y="1"/>
                        <a:pt x="2625" y="129"/>
                        <a:pt x="2625" y="277"/>
                      </a:cubicBezTo>
                      <a:cubicBezTo>
                        <a:pt x="2511" y="1350"/>
                        <a:pt x="2374" y="2423"/>
                        <a:pt x="2191" y="3518"/>
                      </a:cubicBezTo>
                      <a:cubicBezTo>
                        <a:pt x="1643" y="2560"/>
                        <a:pt x="1096" y="1578"/>
                        <a:pt x="593" y="574"/>
                      </a:cubicBezTo>
                      <a:cubicBezTo>
                        <a:pt x="546" y="479"/>
                        <a:pt x="445" y="428"/>
                        <a:pt x="341" y="428"/>
                      </a:cubicBezTo>
                      <a:cubicBezTo>
                        <a:pt x="295" y="428"/>
                        <a:pt x="248" y="439"/>
                        <a:pt x="205" y="460"/>
                      </a:cubicBezTo>
                      <a:cubicBezTo>
                        <a:pt x="69" y="528"/>
                        <a:pt x="0" y="711"/>
                        <a:pt x="91" y="848"/>
                      </a:cubicBezTo>
                      <a:cubicBezTo>
                        <a:pt x="867" y="2400"/>
                        <a:pt x="1735" y="3929"/>
                        <a:pt x="2671" y="5390"/>
                      </a:cubicBezTo>
                      <a:cubicBezTo>
                        <a:pt x="2715" y="5478"/>
                        <a:pt x="2807" y="5529"/>
                        <a:pt x="2903" y="5529"/>
                      </a:cubicBezTo>
                      <a:cubicBezTo>
                        <a:pt x="2956" y="5529"/>
                        <a:pt x="3010" y="5514"/>
                        <a:pt x="3059" y="5481"/>
                      </a:cubicBezTo>
                      <a:cubicBezTo>
                        <a:pt x="3196" y="5413"/>
                        <a:pt x="3241" y="5230"/>
                        <a:pt x="3150" y="5093"/>
                      </a:cubicBezTo>
                      <a:cubicBezTo>
                        <a:pt x="2990" y="4819"/>
                        <a:pt x="2808" y="4546"/>
                        <a:pt x="2648" y="4249"/>
                      </a:cubicBezTo>
                      <a:cubicBezTo>
                        <a:pt x="2671" y="4226"/>
                        <a:pt x="2693" y="4180"/>
                        <a:pt x="2693" y="4135"/>
                      </a:cubicBezTo>
                      <a:cubicBezTo>
                        <a:pt x="2899" y="2879"/>
                        <a:pt x="3059" y="1601"/>
                        <a:pt x="3196" y="323"/>
                      </a:cubicBezTo>
                      <a:cubicBezTo>
                        <a:pt x="3218" y="163"/>
                        <a:pt x="3081" y="26"/>
                        <a:pt x="2922" y="3"/>
                      </a:cubicBezTo>
                      <a:cubicBezTo>
                        <a:pt x="2910" y="2"/>
                        <a:pt x="2898" y="1"/>
                        <a:pt x="2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2387475" y="4492475"/>
                  <a:ext cx="127850" cy="169225"/>
                </a:xfrm>
                <a:custGeom>
                  <a:avLst/>
                  <a:gdLst/>
                  <a:ahLst/>
                  <a:cxnLst/>
                  <a:rect l="l" t="t" r="r" b="b"/>
                  <a:pathLst>
                    <a:path w="5114" h="6769" extrusionOk="0">
                      <a:moveTo>
                        <a:pt x="2997" y="1"/>
                      </a:moveTo>
                      <a:cubicBezTo>
                        <a:pt x="2892" y="1"/>
                        <a:pt x="2788" y="56"/>
                        <a:pt x="2740" y="168"/>
                      </a:cubicBezTo>
                      <a:cubicBezTo>
                        <a:pt x="2284" y="1104"/>
                        <a:pt x="1827" y="2040"/>
                        <a:pt x="1416" y="2999"/>
                      </a:cubicBezTo>
                      <a:cubicBezTo>
                        <a:pt x="1234" y="2360"/>
                        <a:pt x="1074" y="1698"/>
                        <a:pt x="891" y="1058"/>
                      </a:cubicBezTo>
                      <a:cubicBezTo>
                        <a:pt x="872" y="927"/>
                        <a:pt x="760" y="841"/>
                        <a:pt x="632" y="841"/>
                      </a:cubicBezTo>
                      <a:cubicBezTo>
                        <a:pt x="604" y="841"/>
                        <a:pt x="577" y="845"/>
                        <a:pt x="549" y="853"/>
                      </a:cubicBezTo>
                      <a:cubicBezTo>
                        <a:pt x="389" y="876"/>
                        <a:pt x="298" y="1036"/>
                        <a:pt x="343" y="1195"/>
                      </a:cubicBezTo>
                      <a:cubicBezTo>
                        <a:pt x="572" y="2086"/>
                        <a:pt x="800" y="2976"/>
                        <a:pt x="1028" y="3889"/>
                      </a:cubicBezTo>
                      <a:cubicBezTo>
                        <a:pt x="686" y="4711"/>
                        <a:pt x="366" y="5532"/>
                        <a:pt x="47" y="6377"/>
                      </a:cubicBezTo>
                      <a:cubicBezTo>
                        <a:pt x="1" y="6537"/>
                        <a:pt x="69" y="6696"/>
                        <a:pt x="229" y="6742"/>
                      </a:cubicBezTo>
                      <a:cubicBezTo>
                        <a:pt x="265" y="6760"/>
                        <a:pt x="304" y="6768"/>
                        <a:pt x="343" y="6768"/>
                      </a:cubicBezTo>
                      <a:cubicBezTo>
                        <a:pt x="452" y="6768"/>
                        <a:pt x="561" y="6700"/>
                        <a:pt x="594" y="6582"/>
                      </a:cubicBezTo>
                      <a:cubicBezTo>
                        <a:pt x="709" y="6240"/>
                        <a:pt x="846" y="5897"/>
                        <a:pt x="982" y="5578"/>
                      </a:cubicBezTo>
                      <a:cubicBezTo>
                        <a:pt x="1119" y="5555"/>
                        <a:pt x="1234" y="5509"/>
                        <a:pt x="1325" y="5487"/>
                      </a:cubicBezTo>
                      <a:cubicBezTo>
                        <a:pt x="2512" y="5030"/>
                        <a:pt x="3676" y="4596"/>
                        <a:pt x="4863" y="4140"/>
                      </a:cubicBezTo>
                      <a:lnTo>
                        <a:pt x="4886" y="4117"/>
                      </a:lnTo>
                      <a:cubicBezTo>
                        <a:pt x="5045" y="4071"/>
                        <a:pt x="5114" y="3912"/>
                        <a:pt x="5068" y="3752"/>
                      </a:cubicBezTo>
                      <a:cubicBezTo>
                        <a:pt x="5018" y="3634"/>
                        <a:pt x="4917" y="3566"/>
                        <a:pt x="4804" y="3566"/>
                      </a:cubicBezTo>
                      <a:cubicBezTo>
                        <a:pt x="4764" y="3566"/>
                        <a:pt x="4722" y="3574"/>
                        <a:pt x="4680" y="3592"/>
                      </a:cubicBezTo>
                      <a:lnTo>
                        <a:pt x="4657" y="3592"/>
                      </a:lnTo>
                      <a:cubicBezTo>
                        <a:pt x="3516" y="4026"/>
                        <a:pt x="2375" y="4459"/>
                        <a:pt x="1256" y="4893"/>
                      </a:cubicBezTo>
                      <a:cubicBezTo>
                        <a:pt x="1850" y="3364"/>
                        <a:pt x="2535" y="1880"/>
                        <a:pt x="3265" y="419"/>
                      </a:cubicBezTo>
                      <a:cubicBezTo>
                        <a:pt x="3333" y="282"/>
                        <a:pt x="3288" y="100"/>
                        <a:pt x="3128" y="31"/>
                      </a:cubicBezTo>
                      <a:cubicBezTo>
                        <a:pt x="3087" y="11"/>
                        <a:pt x="3042" y="1"/>
                        <a:pt x="2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 name="Google Shape;134;p3"/>
              <p:cNvGrpSpPr/>
              <p:nvPr/>
            </p:nvGrpSpPr>
            <p:grpSpPr>
              <a:xfrm>
                <a:off x="7050950" y="4034625"/>
                <a:ext cx="797200" cy="257625"/>
                <a:chOff x="4607250" y="3887000"/>
                <a:chExt cx="797200" cy="257625"/>
              </a:xfrm>
            </p:grpSpPr>
            <p:sp>
              <p:nvSpPr>
                <p:cNvPr id="135" name="Google Shape;135;p3"/>
                <p:cNvSpPr/>
                <p:nvPr/>
              </p:nvSpPr>
              <p:spPr>
                <a:xfrm>
                  <a:off x="4607250" y="3887000"/>
                  <a:ext cx="538700" cy="257625"/>
                </a:xfrm>
                <a:custGeom>
                  <a:avLst/>
                  <a:gdLst/>
                  <a:ahLst/>
                  <a:cxnLst/>
                  <a:rect l="l" t="t" r="r" b="b"/>
                  <a:pathLst>
                    <a:path w="21548" h="10305" extrusionOk="0">
                      <a:moveTo>
                        <a:pt x="14702" y="0"/>
                      </a:moveTo>
                      <a:cubicBezTo>
                        <a:pt x="14262" y="0"/>
                        <a:pt x="13820" y="60"/>
                        <a:pt x="13399" y="147"/>
                      </a:cubicBezTo>
                      <a:cubicBezTo>
                        <a:pt x="12897" y="261"/>
                        <a:pt x="12417" y="421"/>
                        <a:pt x="12029" y="740"/>
                      </a:cubicBezTo>
                      <a:cubicBezTo>
                        <a:pt x="11413" y="1242"/>
                        <a:pt x="11071" y="2110"/>
                        <a:pt x="10317" y="2361"/>
                      </a:cubicBezTo>
                      <a:cubicBezTo>
                        <a:pt x="10168" y="2412"/>
                        <a:pt x="10018" y="2433"/>
                        <a:pt x="9867" y="2433"/>
                      </a:cubicBezTo>
                      <a:cubicBezTo>
                        <a:pt x="9100" y="2433"/>
                        <a:pt x="8317" y="1880"/>
                        <a:pt x="7519" y="1880"/>
                      </a:cubicBezTo>
                      <a:cubicBezTo>
                        <a:pt x="7493" y="1880"/>
                        <a:pt x="7467" y="1880"/>
                        <a:pt x="7441" y="1882"/>
                      </a:cubicBezTo>
                      <a:cubicBezTo>
                        <a:pt x="7031" y="1904"/>
                        <a:pt x="6665" y="2064"/>
                        <a:pt x="6277" y="2247"/>
                      </a:cubicBezTo>
                      <a:cubicBezTo>
                        <a:pt x="5045" y="2795"/>
                        <a:pt x="3675" y="3502"/>
                        <a:pt x="3219" y="4780"/>
                      </a:cubicBezTo>
                      <a:cubicBezTo>
                        <a:pt x="3059" y="5260"/>
                        <a:pt x="3013" y="5830"/>
                        <a:pt x="2625" y="6173"/>
                      </a:cubicBezTo>
                      <a:cubicBezTo>
                        <a:pt x="2146" y="6606"/>
                        <a:pt x="1370" y="6447"/>
                        <a:pt x="799" y="6766"/>
                      </a:cubicBezTo>
                      <a:cubicBezTo>
                        <a:pt x="115" y="7177"/>
                        <a:pt x="0" y="8204"/>
                        <a:pt x="411" y="8889"/>
                      </a:cubicBezTo>
                      <a:cubicBezTo>
                        <a:pt x="799" y="9574"/>
                        <a:pt x="1553" y="10007"/>
                        <a:pt x="2283" y="10304"/>
                      </a:cubicBezTo>
                      <a:lnTo>
                        <a:pt x="21205" y="7885"/>
                      </a:lnTo>
                      <a:cubicBezTo>
                        <a:pt x="21433" y="7268"/>
                        <a:pt x="21548" y="6629"/>
                        <a:pt x="21548" y="5990"/>
                      </a:cubicBezTo>
                      <a:cubicBezTo>
                        <a:pt x="21548" y="5077"/>
                        <a:pt x="21205" y="4027"/>
                        <a:pt x="20361" y="3708"/>
                      </a:cubicBezTo>
                      <a:cubicBezTo>
                        <a:pt x="19744" y="3479"/>
                        <a:pt x="18968" y="3685"/>
                        <a:pt x="18420" y="3297"/>
                      </a:cubicBezTo>
                      <a:cubicBezTo>
                        <a:pt x="17918" y="2909"/>
                        <a:pt x="17873" y="2178"/>
                        <a:pt x="17599" y="1608"/>
                      </a:cubicBezTo>
                      <a:cubicBezTo>
                        <a:pt x="17279" y="877"/>
                        <a:pt x="16572" y="375"/>
                        <a:pt x="15796" y="147"/>
                      </a:cubicBezTo>
                      <a:cubicBezTo>
                        <a:pt x="15441" y="43"/>
                        <a:pt x="15072" y="0"/>
                        <a:pt x="14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4733350" y="3965900"/>
                  <a:ext cx="130700" cy="157975"/>
                </a:xfrm>
                <a:custGeom>
                  <a:avLst/>
                  <a:gdLst/>
                  <a:ahLst/>
                  <a:cxnLst/>
                  <a:rect l="l" t="t" r="r" b="b"/>
                  <a:pathLst>
                    <a:path w="5228" h="6319" extrusionOk="0">
                      <a:moveTo>
                        <a:pt x="2963" y="1"/>
                      </a:moveTo>
                      <a:cubicBezTo>
                        <a:pt x="2950" y="1"/>
                        <a:pt x="2936" y="2"/>
                        <a:pt x="2922" y="4"/>
                      </a:cubicBezTo>
                      <a:cubicBezTo>
                        <a:pt x="2763" y="4"/>
                        <a:pt x="2626" y="141"/>
                        <a:pt x="2649" y="301"/>
                      </a:cubicBezTo>
                      <a:cubicBezTo>
                        <a:pt x="2671" y="666"/>
                        <a:pt x="2694" y="1031"/>
                        <a:pt x="2694" y="1419"/>
                      </a:cubicBezTo>
                      <a:cubicBezTo>
                        <a:pt x="2694" y="2127"/>
                        <a:pt x="2626" y="2834"/>
                        <a:pt x="2512" y="3542"/>
                      </a:cubicBezTo>
                      <a:cubicBezTo>
                        <a:pt x="1850" y="2811"/>
                        <a:pt x="1188" y="2104"/>
                        <a:pt x="526" y="1373"/>
                      </a:cubicBezTo>
                      <a:cubicBezTo>
                        <a:pt x="469" y="1316"/>
                        <a:pt x="395" y="1288"/>
                        <a:pt x="320" y="1288"/>
                      </a:cubicBezTo>
                      <a:cubicBezTo>
                        <a:pt x="246" y="1288"/>
                        <a:pt x="172" y="1316"/>
                        <a:pt x="115" y="1373"/>
                      </a:cubicBezTo>
                      <a:cubicBezTo>
                        <a:pt x="1" y="1465"/>
                        <a:pt x="1" y="1647"/>
                        <a:pt x="115" y="1784"/>
                      </a:cubicBezTo>
                      <a:cubicBezTo>
                        <a:pt x="1462" y="3268"/>
                        <a:pt x="2831" y="4751"/>
                        <a:pt x="4201" y="6212"/>
                      </a:cubicBezTo>
                      <a:cubicBezTo>
                        <a:pt x="4260" y="6284"/>
                        <a:pt x="4339" y="6318"/>
                        <a:pt x="4416" y="6318"/>
                      </a:cubicBezTo>
                      <a:cubicBezTo>
                        <a:pt x="4487" y="6318"/>
                        <a:pt x="4557" y="6290"/>
                        <a:pt x="4612" y="6235"/>
                      </a:cubicBezTo>
                      <a:cubicBezTo>
                        <a:pt x="4726" y="6121"/>
                        <a:pt x="4748" y="5938"/>
                        <a:pt x="4634" y="5824"/>
                      </a:cubicBezTo>
                      <a:lnTo>
                        <a:pt x="3014" y="4067"/>
                      </a:lnTo>
                      <a:cubicBezTo>
                        <a:pt x="3014" y="4044"/>
                        <a:pt x="3037" y="4044"/>
                        <a:pt x="3037" y="4021"/>
                      </a:cubicBezTo>
                      <a:cubicBezTo>
                        <a:pt x="3105" y="3656"/>
                        <a:pt x="3151" y="3291"/>
                        <a:pt x="3196" y="2925"/>
                      </a:cubicBezTo>
                      <a:cubicBezTo>
                        <a:pt x="3219" y="2903"/>
                        <a:pt x="3242" y="2903"/>
                        <a:pt x="3265" y="2880"/>
                      </a:cubicBezTo>
                      <a:cubicBezTo>
                        <a:pt x="3790" y="2446"/>
                        <a:pt x="4383" y="2104"/>
                        <a:pt x="5000" y="1853"/>
                      </a:cubicBezTo>
                      <a:cubicBezTo>
                        <a:pt x="5159" y="1784"/>
                        <a:pt x="5228" y="1624"/>
                        <a:pt x="5159" y="1487"/>
                      </a:cubicBezTo>
                      <a:cubicBezTo>
                        <a:pt x="5109" y="1369"/>
                        <a:pt x="5008" y="1301"/>
                        <a:pt x="4904" y="1301"/>
                      </a:cubicBezTo>
                      <a:cubicBezTo>
                        <a:pt x="4867" y="1301"/>
                        <a:pt x="4830" y="1310"/>
                        <a:pt x="4794" y="1328"/>
                      </a:cubicBezTo>
                      <a:cubicBezTo>
                        <a:pt x="4246" y="1533"/>
                        <a:pt x="3721" y="1830"/>
                        <a:pt x="3242" y="2172"/>
                      </a:cubicBezTo>
                      <a:cubicBezTo>
                        <a:pt x="3265" y="1921"/>
                        <a:pt x="3265" y="1670"/>
                        <a:pt x="3265" y="1419"/>
                      </a:cubicBezTo>
                      <a:cubicBezTo>
                        <a:pt x="3265" y="1031"/>
                        <a:pt x="3265" y="643"/>
                        <a:pt x="3219" y="255"/>
                      </a:cubicBezTo>
                      <a:cubicBezTo>
                        <a:pt x="3219" y="109"/>
                        <a:pt x="3105" y="1"/>
                        <a:pt x="29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5014675" y="3890475"/>
                  <a:ext cx="389775" cy="187950"/>
                </a:xfrm>
                <a:custGeom>
                  <a:avLst/>
                  <a:gdLst/>
                  <a:ahLst/>
                  <a:cxnLst/>
                  <a:rect l="l" t="t" r="r" b="b"/>
                  <a:pathLst>
                    <a:path w="15591" h="7518" extrusionOk="0">
                      <a:moveTo>
                        <a:pt x="9549" y="0"/>
                      </a:moveTo>
                      <a:cubicBezTo>
                        <a:pt x="8806" y="0"/>
                        <a:pt x="8068" y="162"/>
                        <a:pt x="7396" y="510"/>
                      </a:cubicBezTo>
                      <a:cubicBezTo>
                        <a:pt x="6529" y="967"/>
                        <a:pt x="5775" y="1720"/>
                        <a:pt x="4794" y="1834"/>
                      </a:cubicBezTo>
                      <a:cubicBezTo>
                        <a:pt x="4692" y="1846"/>
                        <a:pt x="4590" y="1851"/>
                        <a:pt x="4488" y="1851"/>
                      </a:cubicBezTo>
                      <a:cubicBezTo>
                        <a:pt x="4059" y="1851"/>
                        <a:pt x="3631" y="1763"/>
                        <a:pt x="3216" y="1763"/>
                      </a:cubicBezTo>
                      <a:cubicBezTo>
                        <a:pt x="3179" y="1763"/>
                        <a:pt x="3142" y="1764"/>
                        <a:pt x="3105" y="1765"/>
                      </a:cubicBezTo>
                      <a:cubicBezTo>
                        <a:pt x="1918" y="1834"/>
                        <a:pt x="891" y="2770"/>
                        <a:pt x="434" y="3865"/>
                      </a:cubicBezTo>
                      <a:cubicBezTo>
                        <a:pt x="1" y="4984"/>
                        <a:pt x="69" y="6239"/>
                        <a:pt x="366" y="7380"/>
                      </a:cubicBezTo>
                      <a:lnTo>
                        <a:pt x="15385" y="7517"/>
                      </a:lnTo>
                      <a:cubicBezTo>
                        <a:pt x="15590" y="5349"/>
                        <a:pt x="14951" y="3066"/>
                        <a:pt x="13399" y="1560"/>
                      </a:cubicBezTo>
                      <a:cubicBezTo>
                        <a:pt x="12370" y="575"/>
                        <a:pt x="10951" y="0"/>
                        <a:pt x="9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5067750" y="3959050"/>
                  <a:ext cx="81050" cy="138250"/>
                </a:xfrm>
                <a:custGeom>
                  <a:avLst/>
                  <a:gdLst/>
                  <a:ahLst/>
                  <a:cxnLst/>
                  <a:rect l="l" t="t" r="r" b="b"/>
                  <a:pathLst>
                    <a:path w="3242" h="5530" extrusionOk="0">
                      <a:moveTo>
                        <a:pt x="2882" y="1"/>
                      </a:moveTo>
                      <a:cubicBezTo>
                        <a:pt x="2740" y="1"/>
                        <a:pt x="2623" y="109"/>
                        <a:pt x="2603" y="255"/>
                      </a:cubicBezTo>
                      <a:cubicBezTo>
                        <a:pt x="2511" y="1328"/>
                        <a:pt x="2351" y="2423"/>
                        <a:pt x="2192" y="3496"/>
                      </a:cubicBezTo>
                      <a:cubicBezTo>
                        <a:pt x="1621" y="2537"/>
                        <a:pt x="1096" y="1556"/>
                        <a:pt x="594" y="575"/>
                      </a:cubicBezTo>
                      <a:cubicBezTo>
                        <a:pt x="546" y="463"/>
                        <a:pt x="442" y="407"/>
                        <a:pt x="337" y="407"/>
                      </a:cubicBezTo>
                      <a:cubicBezTo>
                        <a:pt x="292" y="407"/>
                        <a:pt x="247" y="417"/>
                        <a:pt x="206" y="438"/>
                      </a:cubicBezTo>
                      <a:cubicBezTo>
                        <a:pt x="69" y="506"/>
                        <a:pt x="0" y="689"/>
                        <a:pt x="69" y="826"/>
                      </a:cubicBezTo>
                      <a:cubicBezTo>
                        <a:pt x="868" y="2378"/>
                        <a:pt x="1735" y="3907"/>
                        <a:pt x="2648" y="5391"/>
                      </a:cubicBezTo>
                      <a:cubicBezTo>
                        <a:pt x="2707" y="5479"/>
                        <a:pt x="2804" y="5529"/>
                        <a:pt x="2902" y="5529"/>
                      </a:cubicBezTo>
                      <a:cubicBezTo>
                        <a:pt x="2956" y="5529"/>
                        <a:pt x="3011" y="5514"/>
                        <a:pt x="3059" y="5482"/>
                      </a:cubicBezTo>
                      <a:cubicBezTo>
                        <a:pt x="3196" y="5391"/>
                        <a:pt x="3242" y="5208"/>
                        <a:pt x="3150" y="5071"/>
                      </a:cubicBezTo>
                      <a:cubicBezTo>
                        <a:pt x="2968" y="4797"/>
                        <a:pt x="2808" y="4523"/>
                        <a:pt x="2625" y="4249"/>
                      </a:cubicBezTo>
                      <a:cubicBezTo>
                        <a:pt x="2648" y="4204"/>
                        <a:pt x="2671" y="4181"/>
                        <a:pt x="2694" y="4135"/>
                      </a:cubicBezTo>
                      <a:cubicBezTo>
                        <a:pt x="2899" y="2857"/>
                        <a:pt x="3059" y="1579"/>
                        <a:pt x="3173" y="301"/>
                      </a:cubicBezTo>
                      <a:cubicBezTo>
                        <a:pt x="3196" y="141"/>
                        <a:pt x="3082" y="4"/>
                        <a:pt x="2922" y="4"/>
                      </a:cubicBezTo>
                      <a:cubicBezTo>
                        <a:pt x="2908" y="2"/>
                        <a:pt x="2895"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5201275" y="3918725"/>
                  <a:ext cx="128425" cy="169175"/>
                </a:xfrm>
                <a:custGeom>
                  <a:avLst/>
                  <a:gdLst/>
                  <a:ahLst/>
                  <a:cxnLst/>
                  <a:rect l="l" t="t" r="r" b="b"/>
                  <a:pathLst>
                    <a:path w="5137" h="6767" extrusionOk="0">
                      <a:moveTo>
                        <a:pt x="3013" y="0"/>
                      </a:moveTo>
                      <a:cubicBezTo>
                        <a:pt x="2910" y="0"/>
                        <a:pt x="2809" y="62"/>
                        <a:pt x="2762" y="156"/>
                      </a:cubicBezTo>
                      <a:cubicBezTo>
                        <a:pt x="2283" y="1092"/>
                        <a:pt x="1849" y="2051"/>
                        <a:pt x="1416" y="3009"/>
                      </a:cubicBezTo>
                      <a:lnTo>
                        <a:pt x="914" y="1046"/>
                      </a:lnTo>
                      <a:cubicBezTo>
                        <a:pt x="876" y="914"/>
                        <a:pt x="760" y="829"/>
                        <a:pt x="644" y="829"/>
                      </a:cubicBezTo>
                      <a:cubicBezTo>
                        <a:pt x="620" y="829"/>
                        <a:pt x="595" y="833"/>
                        <a:pt x="571" y="841"/>
                      </a:cubicBezTo>
                      <a:cubicBezTo>
                        <a:pt x="411" y="886"/>
                        <a:pt x="320" y="1046"/>
                        <a:pt x="343" y="1206"/>
                      </a:cubicBezTo>
                      <a:cubicBezTo>
                        <a:pt x="594" y="2096"/>
                        <a:pt x="822" y="2986"/>
                        <a:pt x="1051" y="3877"/>
                      </a:cubicBezTo>
                      <a:cubicBezTo>
                        <a:pt x="708" y="4698"/>
                        <a:pt x="366" y="5543"/>
                        <a:pt x="69" y="6387"/>
                      </a:cubicBezTo>
                      <a:cubicBezTo>
                        <a:pt x="1" y="6524"/>
                        <a:pt x="92" y="6684"/>
                        <a:pt x="229" y="6753"/>
                      </a:cubicBezTo>
                      <a:cubicBezTo>
                        <a:pt x="261" y="6762"/>
                        <a:pt x="294" y="6766"/>
                        <a:pt x="326" y="6766"/>
                      </a:cubicBezTo>
                      <a:cubicBezTo>
                        <a:pt x="450" y="6766"/>
                        <a:pt x="562" y="6697"/>
                        <a:pt x="617" y="6570"/>
                      </a:cubicBezTo>
                      <a:cubicBezTo>
                        <a:pt x="731" y="6228"/>
                        <a:pt x="868" y="5908"/>
                        <a:pt x="1005" y="5566"/>
                      </a:cubicBezTo>
                      <a:cubicBezTo>
                        <a:pt x="1142" y="5543"/>
                        <a:pt x="1256" y="5497"/>
                        <a:pt x="1347" y="5474"/>
                      </a:cubicBezTo>
                      <a:lnTo>
                        <a:pt x="4885" y="4128"/>
                      </a:lnTo>
                      <a:lnTo>
                        <a:pt x="4908" y="4128"/>
                      </a:lnTo>
                      <a:cubicBezTo>
                        <a:pt x="5068" y="4059"/>
                        <a:pt x="5136" y="3899"/>
                        <a:pt x="5068" y="3740"/>
                      </a:cubicBezTo>
                      <a:cubicBezTo>
                        <a:pt x="5032" y="3631"/>
                        <a:pt x="4924" y="3566"/>
                        <a:pt x="4802" y="3566"/>
                      </a:cubicBezTo>
                      <a:cubicBezTo>
                        <a:pt x="4769" y="3566"/>
                        <a:pt x="4736" y="3570"/>
                        <a:pt x="4703" y="3580"/>
                      </a:cubicBezTo>
                      <a:lnTo>
                        <a:pt x="4657" y="3603"/>
                      </a:lnTo>
                      <a:cubicBezTo>
                        <a:pt x="3538" y="4014"/>
                        <a:pt x="2397" y="4447"/>
                        <a:pt x="1256" y="4881"/>
                      </a:cubicBezTo>
                      <a:cubicBezTo>
                        <a:pt x="1872" y="3374"/>
                        <a:pt x="2534" y="1891"/>
                        <a:pt x="3287" y="430"/>
                      </a:cubicBezTo>
                      <a:cubicBezTo>
                        <a:pt x="3356" y="270"/>
                        <a:pt x="3287" y="110"/>
                        <a:pt x="3150" y="42"/>
                      </a:cubicBezTo>
                      <a:cubicBezTo>
                        <a:pt x="3107" y="13"/>
                        <a:pt x="3060" y="0"/>
                        <a:pt x="3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 name="Google Shape;140;p3"/>
              <p:cNvGrpSpPr/>
              <p:nvPr/>
            </p:nvGrpSpPr>
            <p:grpSpPr>
              <a:xfrm>
                <a:off x="7812861" y="684500"/>
                <a:ext cx="2236226" cy="3570917"/>
                <a:chOff x="4426925" y="2562225"/>
                <a:chExt cx="1060275" cy="1693100"/>
              </a:xfrm>
            </p:grpSpPr>
            <p:sp>
              <p:nvSpPr>
                <p:cNvPr id="141" name="Google Shape;141;p3"/>
                <p:cNvSpPr/>
                <p:nvPr/>
              </p:nvSpPr>
              <p:spPr>
                <a:xfrm>
                  <a:off x="4876575" y="3702350"/>
                  <a:ext cx="128425" cy="552975"/>
                </a:xfrm>
                <a:custGeom>
                  <a:avLst/>
                  <a:gdLst/>
                  <a:ahLst/>
                  <a:cxnLst/>
                  <a:rect l="l" t="t" r="r" b="b"/>
                  <a:pathLst>
                    <a:path w="5137" h="22119" extrusionOk="0">
                      <a:moveTo>
                        <a:pt x="4132" y="1"/>
                      </a:moveTo>
                      <a:lnTo>
                        <a:pt x="1" y="137"/>
                      </a:lnTo>
                      <a:lnTo>
                        <a:pt x="982" y="22118"/>
                      </a:lnTo>
                      <a:lnTo>
                        <a:pt x="5137" y="21981"/>
                      </a:lnTo>
                      <a:lnTo>
                        <a:pt x="41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4876575" y="3702350"/>
                  <a:ext cx="111875" cy="179775"/>
                </a:xfrm>
                <a:custGeom>
                  <a:avLst/>
                  <a:gdLst/>
                  <a:ahLst/>
                  <a:cxnLst/>
                  <a:rect l="l" t="t" r="r" b="b"/>
                  <a:pathLst>
                    <a:path w="4475" h="7191" extrusionOk="0">
                      <a:moveTo>
                        <a:pt x="4132" y="1"/>
                      </a:moveTo>
                      <a:lnTo>
                        <a:pt x="1" y="137"/>
                      </a:lnTo>
                      <a:lnTo>
                        <a:pt x="321" y="7190"/>
                      </a:lnTo>
                      <a:cubicBezTo>
                        <a:pt x="1736" y="6300"/>
                        <a:pt x="2306" y="4931"/>
                        <a:pt x="2306" y="4931"/>
                      </a:cubicBezTo>
                      <a:cubicBezTo>
                        <a:pt x="2877" y="5912"/>
                        <a:pt x="3699" y="6620"/>
                        <a:pt x="4475" y="7122"/>
                      </a:cubicBezTo>
                      <a:lnTo>
                        <a:pt x="4132"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4954200" y="3703125"/>
                  <a:ext cx="37425" cy="444500"/>
                </a:xfrm>
                <a:custGeom>
                  <a:avLst/>
                  <a:gdLst/>
                  <a:ahLst/>
                  <a:cxnLst/>
                  <a:rect l="l" t="t" r="r" b="b"/>
                  <a:pathLst>
                    <a:path w="1497" h="17780" extrusionOk="0">
                      <a:moveTo>
                        <a:pt x="211" y="0"/>
                      </a:moveTo>
                      <a:cubicBezTo>
                        <a:pt x="198" y="0"/>
                        <a:pt x="183" y="11"/>
                        <a:pt x="183" y="38"/>
                      </a:cubicBezTo>
                      <a:cubicBezTo>
                        <a:pt x="297" y="700"/>
                        <a:pt x="206" y="1362"/>
                        <a:pt x="228" y="2024"/>
                      </a:cubicBezTo>
                      <a:cubicBezTo>
                        <a:pt x="228" y="2252"/>
                        <a:pt x="251" y="2503"/>
                        <a:pt x="251" y="2731"/>
                      </a:cubicBezTo>
                      <a:cubicBezTo>
                        <a:pt x="228" y="2891"/>
                        <a:pt x="251" y="3074"/>
                        <a:pt x="274" y="3234"/>
                      </a:cubicBezTo>
                      <a:cubicBezTo>
                        <a:pt x="274" y="3667"/>
                        <a:pt x="274" y="4101"/>
                        <a:pt x="274" y="4535"/>
                      </a:cubicBezTo>
                      <a:cubicBezTo>
                        <a:pt x="228" y="5995"/>
                        <a:pt x="69" y="7456"/>
                        <a:pt x="46" y="8917"/>
                      </a:cubicBezTo>
                      <a:cubicBezTo>
                        <a:pt x="0" y="10446"/>
                        <a:pt x="183" y="11907"/>
                        <a:pt x="411" y="13391"/>
                      </a:cubicBezTo>
                      <a:cubicBezTo>
                        <a:pt x="616" y="14852"/>
                        <a:pt x="1005" y="16267"/>
                        <a:pt x="1301" y="17705"/>
                      </a:cubicBezTo>
                      <a:cubicBezTo>
                        <a:pt x="1312" y="17756"/>
                        <a:pt x="1354" y="17780"/>
                        <a:pt x="1396" y="17780"/>
                      </a:cubicBezTo>
                      <a:cubicBezTo>
                        <a:pt x="1447" y="17780"/>
                        <a:pt x="1496" y="17745"/>
                        <a:pt x="1484" y="17682"/>
                      </a:cubicBezTo>
                      <a:cubicBezTo>
                        <a:pt x="1370" y="16952"/>
                        <a:pt x="1164" y="16267"/>
                        <a:pt x="982" y="15559"/>
                      </a:cubicBezTo>
                      <a:cubicBezTo>
                        <a:pt x="799" y="14829"/>
                        <a:pt x="708" y="14098"/>
                        <a:pt x="594" y="13368"/>
                      </a:cubicBezTo>
                      <a:cubicBezTo>
                        <a:pt x="457" y="12638"/>
                        <a:pt x="274" y="11930"/>
                        <a:pt x="206" y="11177"/>
                      </a:cubicBezTo>
                      <a:cubicBezTo>
                        <a:pt x="137" y="10355"/>
                        <a:pt x="114" y="9533"/>
                        <a:pt x="137" y="8734"/>
                      </a:cubicBezTo>
                      <a:cubicBezTo>
                        <a:pt x="183" y="7182"/>
                        <a:pt x="320" y="5676"/>
                        <a:pt x="343" y="4147"/>
                      </a:cubicBezTo>
                      <a:cubicBezTo>
                        <a:pt x="343" y="4055"/>
                        <a:pt x="343" y="3964"/>
                        <a:pt x="343" y="3895"/>
                      </a:cubicBezTo>
                      <a:cubicBezTo>
                        <a:pt x="365" y="3941"/>
                        <a:pt x="365" y="4010"/>
                        <a:pt x="365" y="4078"/>
                      </a:cubicBezTo>
                      <a:cubicBezTo>
                        <a:pt x="411" y="4649"/>
                        <a:pt x="480" y="5174"/>
                        <a:pt x="548" y="5744"/>
                      </a:cubicBezTo>
                      <a:cubicBezTo>
                        <a:pt x="708" y="6794"/>
                        <a:pt x="822" y="7844"/>
                        <a:pt x="936" y="8917"/>
                      </a:cubicBezTo>
                      <a:cubicBezTo>
                        <a:pt x="1050" y="9944"/>
                        <a:pt x="1050" y="10994"/>
                        <a:pt x="959" y="12021"/>
                      </a:cubicBezTo>
                      <a:cubicBezTo>
                        <a:pt x="890" y="13003"/>
                        <a:pt x="685" y="13916"/>
                        <a:pt x="868" y="14897"/>
                      </a:cubicBezTo>
                      <a:cubicBezTo>
                        <a:pt x="868" y="14926"/>
                        <a:pt x="884" y="14939"/>
                        <a:pt x="902" y="14939"/>
                      </a:cubicBezTo>
                      <a:cubicBezTo>
                        <a:pt x="928" y="14939"/>
                        <a:pt x="959" y="14914"/>
                        <a:pt x="959" y="14874"/>
                      </a:cubicBezTo>
                      <a:cubicBezTo>
                        <a:pt x="913" y="14349"/>
                        <a:pt x="868" y="13893"/>
                        <a:pt x="936" y="13368"/>
                      </a:cubicBezTo>
                      <a:cubicBezTo>
                        <a:pt x="1005" y="12866"/>
                        <a:pt x="1050" y="12364"/>
                        <a:pt x="1073" y="11861"/>
                      </a:cubicBezTo>
                      <a:cubicBezTo>
                        <a:pt x="1141" y="10903"/>
                        <a:pt x="1164" y="9944"/>
                        <a:pt x="1050" y="8986"/>
                      </a:cubicBezTo>
                      <a:cubicBezTo>
                        <a:pt x="936" y="7958"/>
                        <a:pt x="822" y="6954"/>
                        <a:pt x="685" y="5927"/>
                      </a:cubicBezTo>
                      <a:cubicBezTo>
                        <a:pt x="616" y="5402"/>
                        <a:pt x="480" y="4900"/>
                        <a:pt x="457" y="4352"/>
                      </a:cubicBezTo>
                      <a:cubicBezTo>
                        <a:pt x="434" y="4101"/>
                        <a:pt x="388" y="3850"/>
                        <a:pt x="343" y="3599"/>
                      </a:cubicBezTo>
                      <a:cubicBezTo>
                        <a:pt x="343" y="3119"/>
                        <a:pt x="320" y="2617"/>
                        <a:pt x="297" y="2115"/>
                      </a:cubicBezTo>
                      <a:cubicBezTo>
                        <a:pt x="274" y="1430"/>
                        <a:pt x="388" y="700"/>
                        <a:pt x="228" y="15"/>
                      </a:cubicBezTo>
                      <a:cubicBezTo>
                        <a:pt x="228" y="6"/>
                        <a:pt x="221"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4925900" y="3767725"/>
                  <a:ext cx="7775" cy="322425"/>
                </a:xfrm>
                <a:custGeom>
                  <a:avLst/>
                  <a:gdLst/>
                  <a:ahLst/>
                  <a:cxnLst/>
                  <a:rect l="l" t="t" r="r" b="b"/>
                  <a:pathLst>
                    <a:path w="311" h="12897" extrusionOk="0">
                      <a:moveTo>
                        <a:pt x="31" y="0"/>
                      </a:moveTo>
                      <a:cubicBezTo>
                        <a:pt x="24" y="0"/>
                        <a:pt x="14" y="10"/>
                        <a:pt x="14" y="10"/>
                      </a:cubicBezTo>
                      <a:cubicBezTo>
                        <a:pt x="82" y="1060"/>
                        <a:pt x="37" y="2110"/>
                        <a:pt x="105" y="3137"/>
                      </a:cubicBezTo>
                      <a:cubicBezTo>
                        <a:pt x="196" y="4302"/>
                        <a:pt x="105" y="5443"/>
                        <a:pt x="105" y="6584"/>
                      </a:cubicBezTo>
                      <a:cubicBezTo>
                        <a:pt x="105" y="7680"/>
                        <a:pt x="105" y="8775"/>
                        <a:pt x="128" y="9871"/>
                      </a:cubicBezTo>
                      <a:cubicBezTo>
                        <a:pt x="151" y="10396"/>
                        <a:pt x="82" y="10898"/>
                        <a:pt x="82" y="11400"/>
                      </a:cubicBezTo>
                      <a:cubicBezTo>
                        <a:pt x="82" y="11880"/>
                        <a:pt x="128" y="12336"/>
                        <a:pt x="14" y="12815"/>
                      </a:cubicBezTo>
                      <a:cubicBezTo>
                        <a:pt x="1" y="12867"/>
                        <a:pt x="46" y="12896"/>
                        <a:pt x="91" y="12896"/>
                      </a:cubicBezTo>
                      <a:cubicBezTo>
                        <a:pt x="127" y="12896"/>
                        <a:pt x="164" y="12878"/>
                        <a:pt x="174" y="12838"/>
                      </a:cubicBezTo>
                      <a:cubicBezTo>
                        <a:pt x="265" y="12427"/>
                        <a:pt x="242" y="12039"/>
                        <a:pt x="219" y="11628"/>
                      </a:cubicBezTo>
                      <a:cubicBezTo>
                        <a:pt x="219" y="11172"/>
                        <a:pt x="310" y="10693"/>
                        <a:pt x="288" y="10236"/>
                      </a:cubicBezTo>
                      <a:cubicBezTo>
                        <a:pt x="288" y="9072"/>
                        <a:pt x="242" y="7931"/>
                        <a:pt x="242" y="6767"/>
                      </a:cubicBezTo>
                      <a:cubicBezTo>
                        <a:pt x="219" y="5625"/>
                        <a:pt x="288" y="4484"/>
                        <a:pt x="196" y="3343"/>
                      </a:cubicBezTo>
                      <a:cubicBezTo>
                        <a:pt x="174" y="2795"/>
                        <a:pt x="105" y="2247"/>
                        <a:pt x="105" y="1700"/>
                      </a:cubicBezTo>
                      <a:cubicBezTo>
                        <a:pt x="105" y="1129"/>
                        <a:pt x="105" y="581"/>
                        <a:pt x="37" y="10"/>
                      </a:cubicBezTo>
                      <a:cubicBezTo>
                        <a:pt x="37" y="3"/>
                        <a:pt x="3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4890850" y="3793175"/>
                  <a:ext cx="18850" cy="296175"/>
                </a:xfrm>
                <a:custGeom>
                  <a:avLst/>
                  <a:gdLst/>
                  <a:ahLst/>
                  <a:cxnLst/>
                  <a:rect l="l" t="t" r="r" b="b"/>
                  <a:pathLst>
                    <a:path w="754" h="11847" extrusionOk="0">
                      <a:moveTo>
                        <a:pt x="538" y="1"/>
                      </a:moveTo>
                      <a:cubicBezTo>
                        <a:pt x="505" y="1"/>
                        <a:pt x="464" y="33"/>
                        <a:pt x="480" y="65"/>
                      </a:cubicBezTo>
                      <a:cubicBezTo>
                        <a:pt x="663" y="430"/>
                        <a:pt x="526" y="1115"/>
                        <a:pt x="548" y="1526"/>
                      </a:cubicBezTo>
                      <a:cubicBezTo>
                        <a:pt x="571" y="2028"/>
                        <a:pt x="571" y="2530"/>
                        <a:pt x="548" y="3033"/>
                      </a:cubicBezTo>
                      <a:cubicBezTo>
                        <a:pt x="526" y="4014"/>
                        <a:pt x="457" y="4973"/>
                        <a:pt x="457" y="5954"/>
                      </a:cubicBezTo>
                      <a:cubicBezTo>
                        <a:pt x="434" y="6981"/>
                        <a:pt x="252" y="8008"/>
                        <a:pt x="229" y="9036"/>
                      </a:cubicBezTo>
                      <a:cubicBezTo>
                        <a:pt x="206" y="9949"/>
                        <a:pt x="1" y="10862"/>
                        <a:pt x="1" y="11775"/>
                      </a:cubicBezTo>
                      <a:cubicBezTo>
                        <a:pt x="1" y="11824"/>
                        <a:pt x="33" y="11846"/>
                        <a:pt x="64" y="11846"/>
                      </a:cubicBezTo>
                      <a:cubicBezTo>
                        <a:pt x="90" y="11846"/>
                        <a:pt x="115" y="11829"/>
                        <a:pt x="115" y="11797"/>
                      </a:cubicBezTo>
                      <a:cubicBezTo>
                        <a:pt x="160" y="10770"/>
                        <a:pt x="320" y="9766"/>
                        <a:pt x="366" y="8762"/>
                      </a:cubicBezTo>
                      <a:cubicBezTo>
                        <a:pt x="389" y="8237"/>
                        <a:pt x="503" y="7735"/>
                        <a:pt x="526" y="7210"/>
                      </a:cubicBezTo>
                      <a:cubicBezTo>
                        <a:pt x="571" y="6730"/>
                        <a:pt x="571" y="6228"/>
                        <a:pt x="571" y="5749"/>
                      </a:cubicBezTo>
                      <a:cubicBezTo>
                        <a:pt x="594" y="4676"/>
                        <a:pt x="685" y="3603"/>
                        <a:pt x="708" y="2553"/>
                      </a:cubicBezTo>
                      <a:cubicBezTo>
                        <a:pt x="708" y="2051"/>
                        <a:pt x="663" y="1549"/>
                        <a:pt x="663" y="1047"/>
                      </a:cubicBezTo>
                      <a:cubicBezTo>
                        <a:pt x="663" y="704"/>
                        <a:pt x="754" y="339"/>
                        <a:pt x="571" y="20"/>
                      </a:cubicBezTo>
                      <a:cubicBezTo>
                        <a:pt x="565" y="6"/>
                        <a:pt x="552"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4426925" y="2562225"/>
                  <a:ext cx="1060275" cy="1332150"/>
                </a:xfrm>
                <a:custGeom>
                  <a:avLst/>
                  <a:gdLst/>
                  <a:ahLst/>
                  <a:cxnLst/>
                  <a:rect l="l" t="t" r="r" b="b"/>
                  <a:pathLst>
                    <a:path w="42411" h="53286" extrusionOk="0">
                      <a:moveTo>
                        <a:pt x="19699" y="1"/>
                      </a:moveTo>
                      <a:cubicBezTo>
                        <a:pt x="18580" y="6209"/>
                        <a:pt x="10888" y="10181"/>
                        <a:pt x="10888" y="10181"/>
                      </a:cubicBezTo>
                      <a:cubicBezTo>
                        <a:pt x="11523" y="10483"/>
                        <a:pt x="12123" y="10661"/>
                        <a:pt x="12773" y="10661"/>
                      </a:cubicBezTo>
                      <a:cubicBezTo>
                        <a:pt x="13595" y="10661"/>
                        <a:pt x="14499" y="10377"/>
                        <a:pt x="15659" y="9701"/>
                      </a:cubicBezTo>
                      <a:lnTo>
                        <a:pt x="15659" y="9701"/>
                      </a:lnTo>
                      <a:cubicBezTo>
                        <a:pt x="14358" y="11368"/>
                        <a:pt x="12737" y="12052"/>
                        <a:pt x="12737" y="12052"/>
                      </a:cubicBezTo>
                      <a:cubicBezTo>
                        <a:pt x="12737" y="12052"/>
                        <a:pt x="13264" y="12122"/>
                        <a:pt x="14044" y="12122"/>
                      </a:cubicBezTo>
                      <a:cubicBezTo>
                        <a:pt x="14936" y="12122"/>
                        <a:pt x="16158" y="12031"/>
                        <a:pt x="17302" y="11642"/>
                      </a:cubicBezTo>
                      <a:lnTo>
                        <a:pt x="17302" y="11642"/>
                      </a:lnTo>
                      <a:cubicBezTo>
                        <a:pt x="14700" y="14677"/>
                        <a:pt x="11276" y="16458"/>
                        <a:pt x="11276" y="16458"/>
                      </a:cubicBezTo>
                      <a:cubicBezTo>
                        <a:pt x="11899" y="16749"/>
                        <a:pt x="12496" y="16921"/>
                        <a:pt x="13143" y="16921"/>
                      </a:cubicBezTo>
                      <a:cubicBezTo>
                        <a:pt x="13967" y="16921"/>
                        <a:pt x="14874" y="16643"/>
                        <a:pt x="16024" y="15978"/>
                      </a:cubicBezTo>
                      <a:lnTo>
                        <a:pt x="16024" y="15978"/>
                      </a:lnTo>
                      <a:cubicBezTo>
                        <a:pt x="14723" y="17645"/>
                        <a:pt x="13125" y="18307"/>
                        <a:pt x="13125" y="18307"/>
                      </a:cubicBezTo>
                      <a:cubicBezTo>
                        <a:pt x="13125" y="18307"/>
                        <a:pt x="13639" y="18384"/>
                        <a:pt x="14416" y="18384"/>
                      </a:cubicBezTo>
                      <a:cubicBezTo>
                        <a:pt x="14674" y="18384"/>
                        <a:pt x="14963" y="18375"/>
                        <a:pt x="15271" y="18352"/>
                      </a:cubicBezTo>
                      <a:lnTo>
                        <a:pt x="15271" y="18352"/>
                      </a:lnTo>
                      <a:cubicBezTo>
                        <a:pt x="11893" y="21867"/>
                        <a:pt x="7967" y="23899"/>
                        <a:pt x="7967" y="23899"/>
                      </a:cubicBezTo>
                      <a:cubicBezTo>
                        <a:pt x="8825" y="24303"/>
                        <a:pt x="9639" y="24541"/>
                        <a:pt x="10521" y="24541"/>
                      </a:cubicBezTo>
                      <a:cubicBezTo>
                        <a:pt x="11632" y="24541"/>
                        <a:pt x="12851" y="24163"/>
                        <a:pt x="14403" y="23260"/>
                      </a:cubicBezTo>
                      <a:lnTo>
                        <a:pt x="14403" y="23260"/>
                      </a:lnTo>
                      <a:cubicBezTo>
                        <a:pt x="12646" y="25496"/>
                        <a:pt x="10477" y="26409"/>
                        <a:pt x="10477" y="26409"/>
                      </a:cubicBezTo>
                      <a:cubicBezTo>
                        <a:pt x="10477" y="26409"/>
                        <a:pt x="11209" y="26508"/>
                        <a:pt x="12287" y="26508"/>
                      </a:cubicBezTo>
                      <a:cubicBezTo>
                        <a:pt x="13006" y="26508"/>
                        <a:pt x="13878" y="26464"/>
                        <a:pt x="14791" y="26318"/>
                      </a:cubicBezTo>
                      <a:lnTo>
                        <a:pt x="14791" y="26318"/>
                      </a:lnTo>
                      <a:cubicBezTo>
                        <a:pt x="10432" y="29879"/>
                        <a:pt x="5296" y="31979"/>
                        <a:pt x="5296" y="31979"/>
                      </a:cubicBezTo>
                      <a:cubicBezTo>
                        <a:pt x="6333" y="32341"/>
                        <a:pt x="7321" y="32556"/>
                        <a:pt x="8389" y="32556"/>
                      </a:cubicBezTo>
                      <a:cubicBezTo>
                        <a:pt x="9811" y="32556"/>
                        <a:pt x="11378" y="32174"/>
                        <a:pt x="13399" y="31248"/>
                      </a:cubicBezTo>
                      <a:lnTo>
                        <a:pt x="13399" y="31248"/>
                      </a:lnTo>
                      <a:cubicBezTo>
                        <a:pt x="13673" y="32732"/>
                        <a:pt x="12326" y="33873"/>
                        <a:pt x="12326" y="33873"/>
                      </a:cubicBezTo>
                      <a:cubicBezTo>
                        <a:pt x="12326" y="33873"/>
                        <a:pt x="13073" y="34073"/>
                        <a:pt x="14194" y="34073"/>
                      </a:cubicBezTo>
                      <a:cubicBezTo>
                        <a:pt x="14725" y="34073"/>
                        <a:pt x="15341" y="34028"/>
                        <a:pt x="16001" y="33896"/>
                      </a:cubicBezTo>
                      <a:lnTo>
                        <a:pt x="16001" y="33896"/>
                      </a:lnTo>
                      <a:cubicBezTo>
                        <a:pt x="15957" y="33918"/>
                        <a:pt x="12442" y="36325"/>
                        <a:pt x="10989" y="36325"/>
                      </a:cubicBezTo>
                      <a:cubicBezTo>
                        <a:pt x="10938" y="36325"/>
                        <a:pt x="10889" y="36322"/>
                        <a:pt x="10843" y="36316"/>
                      </a:cubicBezTo>
                      <a:lnTo>
                        <a:pt x="10843" y="36316"/>
                      </a:lnTo>
                      <a:cubicBezTo>
                        <a:pt x="11162" y="36590"/>
                        <a:pt x="11664" y="36704"/>
                        <a:pt x="12167" y="36749"/>
                      </a:cubicBezTo>
                      <a:cubicBezTo>
                        <a:pt x="8811" y="38918"/>
                        <a:pt x="5798" y="40150"/>
                        <a:pt x="5798" y="40150"/>
                      </a:cubicBezTo>
                      <a:cubicBezTo>
                        <a:pt x="6826" y="40512"/>
                        <a:pt x="7807" y="40728"/>
                        <a:pt x="8874" y="40728"/>
                      </a:cubicBezTo>
                      <a:cubicBezTo>
                        <a:pt x="10295" y="40728"/>
                        <a:pt x="11867" y="40346"/>
                        <a:pt x="13901" y="39420"/>
                      </a:cubicBezTo>
                      <a:lnTo>
                        <a:pt x="13901" y="39420"/>
                      </a:lnTo>
                      <a:cubicBezTo>
                        <a:pt x="11664" y="41611"/>
                        <a:pt x="8902" y="42547"/>
                        <a:pt x="8902" y="42547"/>
                      </a:cubicBezTo>
                      <a:cubicBezTo>
                        <a:pt x="8902" y="42547"/>
                        <a:pt x="9592" y="42608"/>
                        <a:pt x="10668" y="42608"/>
                      </a:cubicBezTo>
                      <a:cubicBezTo>
                        <a:pt x="11205" y="42608"/>
                        <a:pt x="11839" y="42593"/>
                        <a:pt x="12532" y="42547"/>
                      </a:cubicBezTo>
                      <a:lnTo>
                        <a:pt x="12532" y="42547"/>
                      </a:lnTo>
                      <a:cubicBezTo>
                        <a:pt x="12418" y="42638"/>
                        <a:pt x="12303" y="42730"/>
                        <a:pt x="12212" y="42821"/>
                      </a:cubicBezTo>
                      <a:cubicBezTo>
                        <a:pt x="10683" y="43460"/>
                        <a:pt x="8514" y="44259"/>
                        <a:pt x="6392" y="44693"/>
                      </a:cubicBezTo>
                      <a:cubicBezTo>
                        <a:pt x="6803" y="44875"/>
                        <a:pt x="7807" y="45058"/>
                        <a:pt x="9017" y="45103"/>
                      </a:cubicBezTo>
                      <a:cubicBezTo>
                        <a:pt x="4292" y="48208"/>
                        <a:pt x="1" y="49965"/>
                        <a:pt x="1" y="49965"/>
                      </a:cubicBezTo>
                      <a:cubicBezTo>
                        <a:pt x="1392" y="50452"/>
                        <a:pt x="2717" y="50739"/>
                        <a:pt x="4150" y="50739"/>
                      </a:cubicBezTo>
                      <a:cubicBezTo>
                        <a:pt x="6080" y="50739"/>
                        <a:pt x="8206" y="50218"/>
                        <a:pt x="10957" y="48961"/>
                      </a:cubicBezTo>
                      <a:lnTo>
                        <a:pt x="10957" y="48961"/>
                      </a:lnTo>
                      <a:cubicBezTo>
                        <a:pt x="7921" y="51951"/>
                        <a:pt x="4200" y="53206"/>
                        <a:pt x="4200" y="53206"/>
                      </a:cubicBezTo>
                      <a:cubicBezTo>
                        <a:pt x="4200" y="53206"/>
                        <a:pt x="5133" y="53286"/>
                        <a:pt x="6577" y="53286"/>
                      </a:cubicBezTo>
                      <a:cubicBezTo>
                        <a:pt x="10205" y="53286"/>
                        <a:pt x="17056" y="52784"/>
                        <a:pt x="20452" y="49258"/>
                      </a:cubicBezTo>
                      <a:cubicBezTo>
                        <a:pt x="21833" y="51277"/>
                        <a:pt x="25982" y="51973"/>
                        <a:pt x="30035" y="51973"/>
                      </a:cubicBezTo>
                      <a:cubicBezTo>
                        <a:pt x="33082" y="51973"/>
                        <a:pt x="36075" y="51580"/>
                        <a:pt x="37799" y="51061"/>
                      </a:cubicBezTo>
                      <a:cubicBezTo>
                        <a:pt x="34832" y="50855"/>
                        <a:pt x="31568" y="48710"/>
                        <a:pt x="31568" y="48710"/>
                      </a:cubicBezTo>
                      <a:lnTo>
                        <a:pt x="31568" y="48710"/>
                      </a:lnTo>
                      <a:cubicBezTo>
                        <a:pt x="31568" y="48710"/>
                        <a:pt x="32898" y="48831"/>
                        <a:pt x="34674" y="48831"/>
                      </a:cubicBezTo>
                      <a:cubicBezTo>
                        <a:pt x="37195" y="48831"/>
                        <a:pt x="40616" y="48587"/>
                        <a:pt x="42410" y="47409"/>
                      </a:cubicBezTo>
                      <a:cubicBezTo>
                        <a:pt x="38667" y="47340"/>
                        <a:pt x="35517" y="46519"/>
                        <a:pt x="32823" y="45195"/>
                      </a:cubicBezTo>
                      <a:cubicBezTo>
                        <a:pt x="34353" y="45012"/>
                        <a:pt x="35517" y="44373"/>
                        <a:pt x="36110" y="44053"/>
                      </a:cubicBezTo>
                      <a:lnTo>
                        <a:pt x="36110" y="44053"/>
                      </a:lnTo>
                      <a:cubicBezTo>
                        <a:pt x="36043" y="44057"/>
                        <a:pt x="35973" y="44059"/>
                        <a:pt x="35901" y="44059"/>
                      </a:cubicBezTo>
                      <a:cubicBezTo>
                        <a:pt x="33391" y="44059"/>
                        <a:pt x="27870" y="41817"/>
                        <a:pt x="27847" y="41817"/>
                      </a:cubicBezTo>
                      <a:cubicBezTo>
                        <a:pt x="27802" y="41748"/>
                        <a:pt x="27733" y="41702"/>
                        <a:pt x="27665" y="41634"/>
                      </a:cubicBezTo>
                      <a:lnTo>
                        <a:pt x="27665" y="41634"/>
                      </a:lnTo>
                      <a:cubicBezTo>
                        <a:pt x="27817" y="41637"/>
                        <a:pt x="27970" y="41638"/>
                        <a:pt x="28122" y="41638"/>
                      </a:cubicBezTo>
                      <a:cubicBezTo>
                        <a:pt x="30339" y="41638"/>
                        <a:pt x="32499" y="41335"/>
                        <a:pt x="33759" y="40972"/>
                      </a:cubicBezTo>
                      <a:cubicBezTo>
                        <a:pt x="31568" y="40812"/>
                        <a:pt x="29149" y="39237"/>
                        <a:pt x="29149" y="39237"/>
                      </a:cubicBezTo>
                      <a:lnTo>
                        <a:pt x="29149" y="39237"/>
                      </a:lnTo>
                      <a:cubicBezTo>
                        <a:pt x="29149" y="39237"/>
                        <a:pt x="30119" y="39326"/>
                        <a:pt x="31420" y="39326"/>
                      </a:cubicBezTo>
                      <a:cubicBezTo>
                        <a:pt x="33288" y="39326"/>
                        <a:pt x="35838" y="39144"/>
                        <a:pt x="37183" y="38256"/>
                      </a:cubicBezTo>
                      <a:cubicBezTo>
                        <a:pt x="34444" y="38233"/>
                        <a:pt x="32116" y="37617"/>
                        <a:pt x="30153" y="36658"/>
                      </a:cubicBezTo>
                      <a:cubicBezTo>
                        <a:pt x="30997" y="36430"/>
                        <a:pt x="31682" y="36042"/>
                        <a:pt x="31659" y="35631"/>
                      </a:cubicBezTo>
                      <a:cubicBezTo>
                        <a:pt x="28007" y="35425"/>
                        <a:pt x="25474" y="33211"/>
                        <a:pt x="25337" y="33074"/>
                      </a:cubicBezTo>
                      <a:lnTo>
                        <a:pt x="25337" y="33074"/>
                      </a:lnTo>
                      <a:cubicBezTo>
                        <a:pt x="25629" y="33098"/>
                        <a:pt x="25922" y="33110"/>
                        <a:pt x="26214" y="33110"/>
                      </a:cubicBezTo>
                      <a:cubicBezTo>
                        <a:pt x="27313" y="33110"/>
                        <a:pt x="28409" y="32942"/>
                        <a:pt x="29491" y="32618"/>
                      </a:cubicBezTo>
                      <a:cubicBezTo>
                        <a:pt x="27300" y="32458"/>
                        <a:pt x="26592" y="30541"/>
                        <a:pt x="26592" y="30541"/>
                      </a:cubicBezTo>
                      <a:lnTo>
                        <a:pt x="26592" y="30541"/>
                      </a:lnTo>
                      <a:cubicBezTo>
                        <a:pt x="26592" y="30541"/>
                        <a:pt x="29224" y="30887"/>
                        <a:pt x="31878" y="30887"/>
                      </a:cubicBezTo>
                      <a:cubicBezTo>
                        <a:pt x="33795" y="30887"/>
                        <a:pt x="35724" y="30707"/>
                        <a:pt x="36681" y="30084"/>
                      </a:cubicBezTo>
                      <a:cubicBezTo>
                        <a:pt x="31842" y="30016"/>
                        <a:pt x="28304" y="28167"/>
                        <a:pt x="25725" y="25748"/>
                      </a:cubicBezTo>
                      <a:lnTo>
                        <a:pt x="25725" y="25748"/>
                      </a:lnTo>
                      <a:cubicBezTo>
                        <a:pt x="25799" y="25749"/>
                        <a:pt x="25873" y="25749"/>
                        <a:pt x="25946" y="25749"/>
                      </a:cubicBezTo>
                      <a:cubicBezTo>
                        <a:pt x="27625" y="25749"/>
                        <a:pt x="29236" y="25503"/>
                        <a:pt x="30198" y="25131"/>
                      </a:cubicBezTo>
                      <a:cubicBezTo>
                        <a:pt x="28441" y="24949"/>
                        <a:pt x="26524" y="23283"/>
                        <a:pt x="26524" y="23282"/>
                      </a:cubicBezTo>
                      <a:lnTo>
                        <a:pt x="26524" y="23282"/>
                      </a:lnTo>
                      <a:cubicBezTo>
                        <a:pt x="26524" y="23282"/>
                        <a:pt x="27448" y="23407"/>
                        <a:pt x="28627" y="23407"/>
                      </a:cubicBezTo>
                      <a:cubicBezTo>
                        <a:pt x="30068" y="23407"/>
                        <a:pt x="31890" y="23221"/>
                        <a:pt x="32869" y="22392"/>
                      </a:cubicBezTo>
                      <a:cubicBezTo>
                        <a:pt x="29034" y="22255"/>
                        <a:pt x="26227" y="20315"/>
                        <a:pt x="24150" y="17827"/>
                      </a:cubicBezTo>
                      <a:lnTo>
                        <a:pt x="24150" y="17827"/>
                      </a:lnTo>
                      <a:cubicBezTo>
                        <a:pt x="24280" y="17831"/>
                        <a:pt x="24411" y="17834"/>
                        <a:pt x="24541" y="17834"/>
                      </a:cubicBezTo>
                      <a:cubicBezTo>
                        <a:pt x="25798" y="17834"/>
                        <a:pt x="27007" y="17640"/>
                        <a:pt x="27711" y="17371"/>
                      </a:cubicBezTo>
                      <a:cubicBezTo>
                        <a:pt x="26432" y="17234"/>
                        <a:pt x="24994" y="16001"/>
                        <a:pt x="24994" y="16001"/>
                      </a:cubicBezTo>
                      <a:lnTo>
                        <a:pt x="24994" y="16001"/>
                      </a:lnTo>
                      <a:cubicBezTo>
                        <a:pt x="24994" y="16001"/>
                        <a:pt x="25677" y="16093"/>
                        <a:pt x="26548" y="16093"/>
                      </a:cubicBezTo>
                      <a:cubicBezTo>
                        <a:pt x="27616" y="16093"/>
                        <a:pt x="28967" y="15955"/>
                        <a:pt x="29696" y="15339"/>
                      </a:cubicBezTo>
                      <a:cubicBezTo>
                        <a:pt x="26638" y="15225"/>
                        <a:pt x="24447" y="13559"/>
                        <a:pt x="22872" y="11482"/>
                      </a:cubicBezTo>
                      <a:lnTo>
                        <a:pt x="22872" y="11482"/>
                      </a:lnTo>
                      <a:cubicBezTo>
                        <a:pt x="23302" y="11536"/>
                        <a:pt x="23749" y="11560"/>
                        <a:pt x="24191" y="11560"/>
                      </a:cubicBezTo>
                      <a:cubicBezTo>
                        <a:pt x="25434" y="11560"/>
                        <a:pt x="26638" y="11369"/>
                        <a:pt x="27345" y="11117"/>
                      </a:cubicBezTo>
                      <a:cubicBezTo>
                        <a:pt x="26044" y="10957"/>
                        <a:pt x="24606" y="9724"/>
                        <a:pt x="24606" y="9724"/>
                      </a:cubicBezTo>
                      <a:lnTo>
                        <a:pt x="24606" y="9724"/>
                      </a:lnTo>
                      <a:cubicBezTo>
                        <a:pt x="24606" y="9724"/>
                        <a:pt x="25289" y="9816"/>
                        <a:pt x="26160" y="9816"/>
                      </a:cubicBezTo>
                      <a:cubicBezTo>
                        <a:pt x="27228" y="9816"/>
                        <a:pt x="28579" y="9678"/>
                        <a:pt x="29308" y="9062"/>
                      </a:cubicBezTo>
                      <a:cubicBezTo>
                        <a:pt x="23739" y="8880"/>
                        <a:pt x="21068" y="3516"/>
                        <a:pt x="196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4699125" y="2776225"/>
                  <a:ext cx="460525" cy="89050"/>
                </a:xfrm>
                <a:custGeom>
                  <a:avLst/>
                  <a:gdLst/>
                  <a:ahLst/>
                  <a:cxnLst/>
                  <a:rect l="l" t="t" r="r" b="b"/>
                  <a:pathLst>
                    <a:path w="18421" h="3562" extrusionOk="0">
                      <a:moveTo>
                        <a:pt x="12326" y="0"/>
                      </a:moveTo>
                      <a:lnTo>
                        <a:pt x="12326" y="0"/>
                      </a:lnTo>
                      <a:cubicBezTo>
                        <a:pt x="12326" y="0"/>
                        <a:pt x="12531" y="1004"/>
                        <a:pt x="13399" y="1735"/>
                      </a:cubicBezTo>
                      <a:cubicBezTo>
                        <a:pt x="13399" y="1735"/>
                        <a:pt x="13145" y="1783"/>
                        <a:pt x="12741" y="1783"/>
                      </a:cubicBezTo>
                      <a:cubicBezTo>
                        <a:pt x="12035" y="1783"/>
                        <a:pt x="10867" y="1635"/>
                        <a:pt x="9792" y="822"/>
                      </a:cubicBezTo>
                      <a:cubicBezTo>
                        <a:pt x="9792" y="822"/>
                        <a:pt x="8172" y="2077"/>
                        <a:pt x="6665" y="2328"/>
                      </a:cubicBezTo>
                      <a:cubicBezTo>
                        <a:pt x="6665" y="2328"/>
                        <a:pt x="8263" y="1301"/>
                        <a:pt x="8195" y="753"/>
                      </a:cubicBezTo>
                      <a:lnTo>
                        <a:pt x="8195" y="753"/>
                      </a:lnTo>
                      <a:cubicBezTo>
                        <a:pt x="8194" y="754"/>
                        <a:pt x="5980" y="2328"/>
                        <a:pt x="4816" y="2465"/>
                      </a:cubicBezTo>
                      <a:cubicBezTo>
                        <a:pt x="4816" y="2465"/>
                        <a:pt x="6323" y="890"/>
                        <a:pt x="6026" y="69"/>
                      </a:cubicBezTo>
                      <a:lnTo>
                        <a:pt x="6026" y="69"/>
                      </a:lnTo>
                      <a:cubicBezTo>
                        <a:pt x="6026" y="69"/>
                        <a:pt x="3188" y="1801"/>
                        <a:pt x="1048" y="1801"/>
                      </a:cubicBezTo>
                      <a:cubicBezTo>
                        <a:pt x="670" y="1801"/>
                        <a:pt x="315" y="1747"/>
                        <a:pt x="0" y="1621"/>
                      </a:cubicBezTo>
                      <a:lnTo>
                        <a:pt x="0" y="1621"/>
                      </a:lnTo>
                      <a:cubicBezTo>
                        <a:pt x="635" y="1923"/>
                        <a:pt x="1235" y="2101"/>
                        <a:pt x="1885" y="2101"/>
                      </a:cubicBezTo>
                      <a:cubicBezTo>
                        <a:pt x="2707" y="2101"/>
                        <a:pt x="3611" y="1817"/>
                        <a:pt x="4771" y="1141"/>
                      </a:cubicBezTo>
                      <a:lnTo>
                        <a:pt x="4771" y="1141"/>
                      </a:lnTo>
                      <a:cubicBezTo>
                        <a:pt x="3470" y="2808"/>
                        <a:pt x="1849" y="3492"/>
                        <a:pt x="1849" y="3492"/>
                      </a:cubicBezTo>
                      <a:cubicBezTo>
                        <a:pt x="1849" y="3492"/>
                        <a:pt x="2376" y="3562"/>
                        <a:pt x="3156" y="3562"/>
                      </a:cubicBezTo>
                      <a:cubicBezTo>
                        <a:pt x="4048" y="3562"/>
                        <a:pt x="5270" y="3471"/>
                        <a:pt x="6414" y="3082"/>
                      </a:cubicBezTo>
                      <a:cubicBezTo>
                        <a:pt x="6414" y="3082"/>
                        <a:pt x="9039" y="2305"/>
                        <a:pt x="9427" y="2054"/>
                      </a:cubicBezTo>
                      <a:cubicBezTo>
                        <a:pt x="9427" y="2054"/>
                        <a:pt x="10591" y="2671"/>
                        <a:pt x="11984" y="2922"/>
                      </a:cubicBezTo>
                      <a:cubicBezTo>
                        <a:pt x="12414" y="2976"/>
                        <a:pt x="12861" y="3000"/>
                        <a:pt x="13303" y="3000"/>
                      </a:cubicBezTo>
                      <a:cubicBezTo>
                        <a:pt x="14546" y="3000"/>
                        <a:pt x="15750" y="2809"/>
                        <a:pt x="16457" y="2557"/>
                      </a:cubicBezTo>
                      <a:cubicBezTo>
                        <a:pt x="15156" y="2397"/>
                        <a:pt x="13718" y="1164"/>
                        <a:pt x="13718" y="1164"/>
                      </a:cubicBezTo>
                      <a:lnTo>
                        <a:pt x="13718" y="1164"/>
                      </a:lnTo>
                      <a:cubicBezTo>
                        <a:pt x="13718" y="1164"/>
                        <a:pt x="14401" y="1256"/>
                        <a:pt x="15272" y="1256"/>
                      </a:cubicBezTo>
                      <a:cubicBezTo>
                        <a:pt x="16340" y="1256"/>
                        <a:pt x="17691" y="1118"/>
                        <a:pt x="18420" y="502"/>
                      </a:cubicBezTo>
                      <a:lnTo>
                        <a:pt x="18420" y="502"/>
                      </a:lnTo>
                      <a:cubicBezTo>
                        <a:pt x="18420" y="502"/>
                        <a:pt x="17404" y="898"/>
                        <a:pt x="15942" y="898"/>
                      </a:cubicBezTo>
                      <a:cubicBezTo>
                        <a:pt x="14896" y="898"/>
                        <a:pt x="13621" y="695"/>
                        <a:pt x="1232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4708825" y="2929150"/>
                  <a:ext cx="460525" cy="92675"/>
                </a:xfrm>
                <a:custGeom>
                  <a:avLst/>
                  <a:gdLst/>
                  <a:ahLst/>
                  <a:cxnLst/>
                  <a:rect l="l" t="t" r="r" b="b"/>
                  <a:pathLst>
                    <a:path w="18421" h="3707" extrusionOk="0">
                      <a:moveTo>
                        <a:pt x="6706" y="3411"/>
                      </a:moveTo>
                      <a:cubicBezTo>
                        <a:pt x="6685" y="3416"/>
                        <a:pt x="6664" y="3420"/>
                        <a:pt x="6642" y="3424"/>
                      </a:cubicBezTo>
                      <a:cubicBezTo>
                        <a:pt x="6655" y="3424"/>
                        <a:pt x="6677" y="3421"/>
                        <a:pt x="6706" y="3411"/>
                      </a:cubicBezTo>
                      <a:close/>
                      <a:moveTo>
                        <a:pt x="11322" y="0"/>
                      </a:moveTo>
                      <a:lnTo>
                        <a:pt x="11322" y="0"/>
                      </a:lnTo>
                      <a:cubicBezTo>
                        <a:pt x="11824" y="1187"/>
                        <a:pt x="12486" y="1667"/>
                        <a:pt x="12486" y="1667"/>
                      </a:cubicBezTo>
                      <a:cubicBezTo>
                        <a:pt x="12332" y="1683"/>
                        <a:pt x="12184" y="1690"/>
                        <a:pt x="12041" y="1690"/>
                      </a:cubicBezTo>
                      <a:cubicBezTo>
                        <a:pt x="9943" y="1690"/>
                        <a:pt x="9062" y="69"/>
                        <a:pt x="9062" y="69"/>
                      </a:cubicBezTo>
                      <a:cubicBezTo>
                        <a:pt x="8902" y="868"/>
                        <a:pt x="7784" y="1872"/>
                        <a:pt x="7784" y="1872"/>
                      </a:cubicBezTo>
                      <a:cubicBezTo>
                        <a:pt x="8012" y="1324"/>
                        <a:pt x="7784" y="229"/>
                        <a:pt x="7784" y="229"/>
                      </a:cubicBezTo>
                      <a:cubicBezTo>
                        <a:pt x="6894" y="1301"/>
                        <a:pt x="5090" y="1963"/>
                        <a:pt x="5090" y="1963"/>
                      </a:cubicBezTo>
                      <a:cubicBezTo>
                        <a:pt x="6232" y="1347"/>
                        <a:pt x="5570" y="115"/>
                        <a:pt x="5570" y="114"/>
                      </a:cubicBezTo>
                      <a:lnTo>
                        <a:pt x="5570" y="114"/>
                      </a:lnTo>
                      <a:cubicBezTo>
                        <a:pt x="4378" y="1603"/>
                        <a:pt x="2518" y="1885"/>
                        <a:pt x="1279" y="1885"/>
                      </a:cubicBezTo>
                      <a:cubicBezTo>
                        <a:pt x="524" y="1885"/>
                        <a:pt x="0" y="1781"/>
                        <a:pt x="0" y="1781"/>
                      </a:cubicBezTo>
                      <a:lnTo>
                        <a:pt x="0" y="1781"/>
                      </a:lnTo>
                      <a:cubicBezTo>
                        <a:pt x="623" y="2072"/>
                        <a:pt x="1220" y="2244"/>
                        <a:pt x="1867" y="2244"/>
                      </a:cubicBezTo>
                      <a:cubicBezTo>
                        <a:pt x="2691" y="2244"/>
                        <a:pt x="3598" y="1966"/>
                        <a:pt x="4748" y="1301"/>
                      </a:cubicBezTo>
                      <a:lnTo>
                        <a:pt x="4748" y="1301"/>
                      </a:lnTo>
                      <a:cubicBezTo>
                        <a:pt x="3447" y="2968"/>
                        <a:pt x="1849" y="3630"/>
                        <a:pt x="1849" y="3630"/>
                      </a:cubicBezTo>
                      <a:cubicBezTo>
                        <a:pt x="1849" y="3630"/>
                        <a:pt x="2363" y="3707"/>
                        <a:pt x="3140" y="3707"/>
                      </a:cubicBezTo>
                      <a:cubicBezTo>
                        <a:pt x="3398" y="3707"/>
                        <a:pt x="3687" y="3698"/>
                        <a:pt x="3995" y="3675"/>
                      </a:cubicBezTo>
                      <a:cubicBezTo>
                        <a:pt x="6003" y="3447"/>
                        <a:pt x="7076" y="2694"/>
                        <a:pt x="7076" y="2694"/>
                      </a:cubicBezTo>
                      <a:lnTo>
                        <a:pt x="7076" y="2694"/>
                      </a:lnTo>
                      <a:cubicBezTo>
                        <a:pt x="7114" y="3201"/>
                        <a:pt x="6842" y="3368"/>
                        <a:pt x="6706" y="3411"/>
                      </a:cubicBezTo>
                      <a:lnTo>
                        <a:pt x="6706" y="3411"/>
                      </a:lnTo>
                      <a:cubicBezTo>
                        <a:pt x="8516" y="3045"/>
                        <a:pt x="9564" y="2443"/>
                        <a:pt x="9564" y="2443"/>
                      </a:cubicBezTo>
                      <a:cubicBezTo>
                        <a:pt x="10493" y="3093"/>
                        <a:pt x="12102" y="3153"/>
                        <a:pt x="12669" y="3153"/>
                      </a:cubicBezTo>
                      <a:cubicBezTo>
                        <a:pt x="12799" y="3153"/>
                        <a:pt x="12874" y="3150"/>
                        <a:pt x="12874" y="3150"/>
                      </a:cubicBezTo>
                      <a:cubicBezTo>
                        <a:pt x="13004" y="3154"/>
                        <a:pt x="13135" y="3157"/>
                        <a:pt x="13265" y="3157"/>
                      </a:cubicBezTo>
                      <a:cubicBezTo>
                        <a:pt x="14522" y="3157"/>
                        <a:pt x="15731" y="2963"/>
                        <a:pt x="16435" y="2694"/>
                      </a:cubicBezTo>
                      <a:cubicBezTo>
                        <a:pt x="15156" y="2557"/>
                        <a:pt x="13718" y="1324"/>
                        <a:pt x="13718" y="1324"/>
                      </a:cubicBezTo>
                      <a:lnTo>
                        <a:pt x="13718" y="1324"/>
                      </a:lnTo>
                      <a:cubicBezTo>
                        <a:pt x="13718" y="1324"/>
                        <a:pt x="14401" y="1416"/>
                        <a:pt x="15272" y="1416"/>
                      </a:cubicBezTo>
                      <a:cubicBezTo>
                        <a:pt x="16340" y="1416"/>
                        <a:pt x="17691" y="1278"/>
                        <a:pt x="18420" y="662"/>
                      </a:cubicBezTo>
                      <a:lnTo>
                        <a:pt x="18420" y="662"/>
                      </a:lnTo>
                      <a:cubicBezTo>
                        <a:pt x="17767" y="909"/>
                        <a:pt x="17029" y="1003"/>
                        <a:pt x="16283" y="1003"/>
                      </a:cubicBezTo>
                      <a:cubicBezTo>
                        <a:pt x="13848" y="1003"/>
                        <a:pt x="11322" y="0"/>
                        <a:pt x="11322"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4626075" y="3084350"/>
                  <a:ext cx="622600" cy="140600"/>
                </a:xfrm>
                <a:custGeom>
                  <a:avLst/>
                  <a:gdLst/>
                  <a:ahLst/>
                  <a:cxnLst/>
                  <a:rect l="l" t="t" r="r" b="b"/>
                  <a:pathLst>
                    <a:path w="24904" h="5624" extrusionOk="0">
                      <a:moveTo>
                        <a:pt x="15659" y="1"/>
                      </a:moveTo>
                      <a:lnTo>
                        <a:pt x="15659" y="1"/>
                      </a:lnTo>
                      <a:cubicBezTo>
                        <a:pt x="16024" y="1781"/>
                        <a:pt x="16914" y="2420"/>
                        <a:pt x="16914" y="2420"/>
                      </a:cubicBezTo>
                      <a:cubicBezTo>
                        <a:pt x="16273" y="2494"/>
                        <a:pt x="15704" y="2526"/>
                        <a:pt x="15201" y="2526"/>
                      </a:cubicBezTo>
                      <a:cubicBezTo>
                        <a:pt x="11637" y="2526"/>
                        <a:pt x="11322" y="914"/>
                        <a:pt x="11322" y="914"/>
                      </a:cubicBezTo>
                      <a:cubicBezTo>
                        <a:pt x="10021" y="3128"/>
                        <a:pt x="7259" y="3242"/>
                        <a:pt x="7259" y="3242"/>
                      </a:cubicBezTo>
                      <a:cubicBezTo>
                        <a:pt x="8104" y="2375"/>
                        <a:pt x="7944" y="777"/>
                        <a:pt x="7944" y="777"/>
                      </a:cubicBezTo>
                      <a:lnTo>
                        <a:pt x="7944" y="777"/>
                      </a:lnTo>
                      <a:cubicBezTo>
                        <a:pt x="5641" y="2766"/>
                        <a:pt x="2946" y="3109"/>
                        <a:pt x="1361" y="3109"/>
                      </a:cubicBezTo>
                      <a:cubicBezTo>
                        <a:pt x="527" y="3109"/>
                        <a:pt x="1" y="3014"/>
                        <a:pt x="1" y="3014"/>
                      </a:cubicBezTo>
                      <a:lnTo>
                        <a:pt x="1" y="3014"/>
                      </a:lnTo>
                      <a:cubicBezTo>
                        <a:pt x="859" y="3418"/>
                        <a:pt x="1673" y="3656"/>
                        <a:pt x="2555" y="3656"/>
                      </a:cubicBezTo>
                      <a:cubicBezTo>
                        <a:pt x="3666" y="3656"/>
                        <a:pt x="4885" y="3278"/>
                        <a:pt x="6437" y="2375"/>
                      </a:cubicBezTo>
                      <a:lnTo>
                        <a:pt x="6437" y="2375"/>
                      </a:lnTo>
                      <a:cubicBezTo>
                        <a:pt x="4680" y="4611"/>
                        <a:pt x="2511" y="5524"/>
                        <a:pt x="2511" y="5524"/>
                      </a:cubicBezTo>
                      <a:cubicBezTo>
                        <a:pt x="2511" y="5524"/>
                        <a:pt x="3243" y="5623"/>
                        <a:pt x="4321" y="5623"/>
                      </a:cubicBezTo>
                      <a:cubicBezTo>
                        <a:pt x="5040" y="5623"/>
                        <a:pt x="5912" y="5579"/>
                        <a:pt x="6825" y="5433"/>
                      </a:cubicBezTo>
                      <a:cubicBezTo>
                        <a:pt x="10386" y="4863"/>
                        <a:pt x="12326" y="3858"/>
                        <a:pt x="12326" y="3858"/>
                      </a:cubicBezTo>
                      <a:cubicBezTo>
                        <a:pt x="13799" y="4779"/>
                        <a:pt x="16429" y="4868"/>
                        <a:pt x="17392" y="4868"/>
                      </a:cubicBezTo>
                      <a:cubicBezTo>
                        <a:pt x="17624" y="4868"/>
                        <a:pt x="17759" y="4863"/>
                        <a:pt x="17759" y="4863"/>
                      </a:cubicBezTo>
                      <a:cubicBezTo>
                        <a:pt x="17833" y="4864"/>
                        <a:pt x="17907" y="4864"/>
                        <a:pt x="17980" y="4864"/>
                      </a:cubicBezTo>
                      <a:cubicBezTo>
                        <a:pt x="19659" y="4864"/>
                        <a:pt x="21270" y="4618"/>
                        <a:pt x="22232" y="4246"/>
                      </a:cubicBezTo>
                      <a:cubicBezTo>
                        <a:pt x="20475" y="4064"/>
                        <a:pt x="18558" y="2398"/>
                        <a:pt x="18558" y="2397"/>
                      </a:cubicBezTo>
                      <a:lnTo>
                        <a:pt x="18558" y="2397"/>
                      </a:lnTo>
                      <a:cubicBezTo>
                        <a:pt x="18558" y="2397"/>
                        <a:pt x="19482" y="2522"/>
                        <a:pt x="20661" y="2522"/>
                      </a:cubicBezTo>
                      <a:cubicBezTo>
                        <a:pt x="22102" y="2522"/>
                        <a:pt x="23924" y="2336"/>
                        <a:pt x="24903" y="1507"/>
                      </a:cubicBezTo>
                      <a:lnTo>
                        <a:pt x="24903" y="1507"/>
                      </a:lnTo>
                      <a:cubicBezTo>
                        <a:pt x="24185" y="1758"/>
                        <a:pt x="23407" y="1860"/>
                        <a:pt x="22617" y="1860"/>
                      </a:cubicBezTo>
                      <a:cubicBezTo>
                        <a:pt x="19242" y="1860"/>
                        <a:pt x="15659" y="1"/>
                        <a:pt x="15659"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4559325" y="3266400"/>
                  <a:ext cx="784625" cy="147675"/>
                </a:xfrm>
                <a:custGeom>
                  <a:avLst/>
                  <a:gdLst/>
                  <a:ahLst/>
                  <a:cxnLst/>
                  <a:rect l="l" t="t" r="r" b="b"/>
                  <a:pathLst>
                    <a:path w="31385" h="5907" extrusionOk="0">
                      <a:moveTo>
                        <a:pt x="20269" y="0"/>
                      </a:moveTo>
                      <a:lnTo>
                        <a:pt x="20269" y="0"/>
                      </a:lnTo>
                      <a:cubicBezTo>
                        <a:pt x="20406" y="1392"/>
                        <a:pt x="20657" y="2488"/>
                        <a:pt x="20657" y="2488"/>
                      </a:cubicBezTo>
                      <a:cubicBezTo>
                        <a:pt x="18945" y="2420"/>
                        <a:pt x="17325" y="480"/>
                        <a:pt x="17324" y="479"/>
                      </a:cubicBezTo>
                      <a:lnTo>
                        <a:pt x="17324" y="479"/>
                      </a:lnTo>
                      <a:cubicBezTo>
                        <a:pt x="16434" y="1758"/>
                        <a:pt x="17416" y="3081"/>
                        <a:pt x="17416" y="3081"/>
                      </a:cubicBezTo>
                      <a:cubicBezTo>
                        <a:pt x="17391" y="3082"/>
                        <a:pt x="17367" y="3082"/>
                        <a:pt x="17343" y="3082"/>
                      </a:cubicBezTo>
                      <a:cubicBezTo>
                        <a:pt x="15208" y="3082"/>
                        <a:pt x="13490" y="1118"/>
                        <a:pt x="13490" y="1118"/>
                      </a:cubicBezTo>
                      <a:cubicBezTo>
                        <a:pt x="12622" y="2625"/>
                        <a:pt x="9769" y="3721"/>
                        <a:pt x="9769" y="3721"/>
                      </a:cubicBezTo>
                      <a:cubicBezTo>
                        <a:pt x="11047" y="2922"/>
                        <a:pt x="10203" y="1210"/>
                        <a:pt x="10203" y="1210"/>
                      </a:cubicBezTo>
                      <a:lnTo>
                        <a:pt x="10203" y="1210"/>
                      </a:lnTo>
                      <a:cubicBezTo>
                        <a:pt x="6820" y="3525"/>
                        <a:pt x="3620" y="3945"/>
                        <a:pt x="1736" y="3945"/>
                      </a:cubicBezTo>
                      <a:cubicBezTo>
                        <a:pt x="963" y="3945"/>
                        <a:pt x="412" y="3874"/>
                        <a:pt x="160" y="3835"/>
                      </a:cubicBezTo>
                      <a:cubicBezTo>
                        <a:pt x="46" y="3812"/>
                        <a:pt x="0" y="3812"/>
                        <a:pt x="0" y="3812"/>
                      </a:cubicBezTo>
                      <a:lnTo>
                        <a:pt x="0" y="3812"/>
                      </a:lnTo>
                      <a:cubicBezTo>
                        <a:pt x="1037" y="4174"/>
                        <a:pt x="2025" y="4389"/>
                        <a:pt x="3093" y="4389"/>
                      </a:cubicBezTo>
                      <a:cubicBezTo>
                        <a:pt x="4515" y="4389"/>
                        <a:pt x="6082" y="4007"/>
                        <a:pt x="8103" y="3081"/>
                      </a:cubicBezTo>
                      <a:lnTo>
                        <a:pt x="8103" y="3081"/>
                      </a:lnTo>
                      <a:cubicBezTo>
                        <a:pt x="8377" y="4565"/>
                        <a:pt x="7030" y="5706"/>
                        <a:pt x="7030" y="5706"/>
                      </a:cubicBezTo>
                      <a:cubicBezTo>
                        <a:pt x="7030" y="5706"/>
                        <a:pt x="7777" y="5906"/>
                        <a:pt x="8898" y="5906"/>
                      </a:cubicBezTo>
                      <a:cubicBezTo>
                        <a:pt x="9429" y="5906"/>
                        <a:pt x="10045" y="5861"/>
                        <a:pt x="10705" y="5729"/>
                      </a:cubicBezTo>
                      <a:cubicBezTo>
                        <a:pt x="12394" y="5318"/>
                        <a:pt x="15407" y="3835"/>
                        <a:pt x="15407" y="3835"/>
                      </a:cubicBezTo>
                      <a:cubicBezTo>
                        <a:pt x="16891" y="4816"/>
                        <a:pt x="20041" y="4907"/>
                        <a:pt x="20041" y="4907"/>
                      </a:cubicBezTo>
                      <a:cubicBezTo>
                        <a:pt x="20333" y="4931"/>
                        <a:pt x="20626" y="4943"/>
                        <a:pt x="20918" y="4943"/>
                      </a:cubicBezTo>
                      <a:cubicBezTo>
                        <a:pt x="22017" y="4943"/>
                        <a:pt x="23113" y="4775"/>
                        <a:pt x="24195" y="4451"/>
                      </a:cubicBezTo>
                      <a:cubicBezTo>
                        <a:pt x="22004" y="4291"/>
                        <a:pt x="21296" y="2374"/>
                        <a:pt x="21296" y="2374"/>
                      </a:cubicBezTo>
                      <a:lnTo>
                        <a:pt x="21296" y="2374"/>
                      </a:lnTo>
                      <a:cubicBezTo>
                        <a:pt x="21296" y="2374"/>
                        <a:pt x="23928" y="2720"/>
                        <a:pt x="26582" y="2720"/>
                      </a:cubicBezTo>
                      <a:cubicBezTo>
                        <a:pt x="28499" y="2720"/>
                        <a:pt x="30428" y="2540"/>
                        <a:pt x="31385" y="1917"/>
                      </a:cubicBezTo>
                      <a:lnTo>
                        <a:pt x="31385" y="1917"/>
                      </a:lnTo>
                      <a:cubicBezTo>
                        <a:pt x="30542" y="2086"/>
                        <a:pt x="29696" y="2157"/>
                        <a:pt x="28866" y="2157"/>
                      </a:cubicBezTo>
                      <a:cubicBezTo>
                        <a:pt x="24306" y="2157"/>
                        <a:pt x="20269" y="0"/>
                        <a:pt x="20269"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4575875" y="3491225"/>
                  <a:ext cx="780650" cy="136200"/>
                </a:xfrm>
                <a:custGeom>
                  <a:avLst/>
                  <a:gdLst/>
                  <a:ahLst/>
                  <a:cxnLst/>
                  <a:rect l="l" t="t" r="r" b="b"/>
                  <a:pathLst>
                    <a:path w="31226" h="5448" extrusionOk="0">
                      <a:moveTo>
                        <a:pt x="12851" y="0"/>
                      </a:moveTo>
                      <a:cubicBezTo>
                        <a:pt x="12303" y="1027"/>
                        <a:pt x="9541" y="1621"/>
                        <a:pt x="9541" y="1621"/>
                      </a:cubicBezTo>
                      <a:cubicBezTo>
                        <a:pt x="10203" y="1210"/>
                        <a:pt x="10112" y="320"/>
                        <a:pt x="10112" y="320"/>
                      </a:cubicBezTo>
                      <a:lnTo>
                        <a:pt x="10112" y="320"/>
                      </a:lnTo>
                      <a:cubicBezTo>
                        <a:pt x="6655" y="2736"/>
                        <a:pt x="3130" y="3111"/>
                        <a:pt x="1293" y="3111"/>
                      </a:cubicBezTo>
                      <a:cubicBezTo>
                        <a:pt x="510" y="3111"/>
                        <a:pt x="34" y="3043"/>
                        <a:pt x="0" y="3036"/>
                      </a:cubicBezTo>
                      <a:lnTo>
                        <a:pt x="0" y="3036"/>
                      </a:lnTo>
                      <a:cubicBezTo>
                        <a:pt x="978" y="3368"/>
                        <a:pt x="1916" y="3562"/>
                        <a:pt x="2929" y="3562"/>
                      </a:cubicBezTo>
                      <a:cubicBezTo>
                        <a:pt x="4350" y="3562"/>
                        <a:pt x="5917" y="3180"/>
                        <a:pt x="7943" y="2260"/>
                      </a:cubicBezTo>
                      <a:lnTo>
                        <a:pt x="7943" y="2260"/>
                      </a:lnTo>
                      <a:cubicBezTo>
                        <a:pt x="5706" y="4451"/>
                        <a:pt x="2944" y="5387"/>
                        <a:pt x="2944" y="5387"/>
                      </a:cubicBezTo>
                      <a:cubicBezTo>
                        <a:pt x="2944" y="5387"/>
                        <a:pt x="3634" y="5448"/>
                        <a:pt x="4710" y="5448"/>
                      </a:cubicBezTo>
                      <a:cubicBezTo>
                        <a:pt x="5247" y="5448"/>
                        <a:pt x="5881" y="5433"/>
                        <a:pt x="6574" y="5387"/>
                      </a:cubicBezTo>
                      <a:cubicBezTo>
                        <a:pt x="8788" y="4976"/>
                        <a:pt x="12257" y="3356"/>
                        <a:pt x="12257" y="3355"/>
                      </a:cubicBezTo>
                      <a:lnTo>
                        <a:pt x="12257" y="3355"/>
                      </a:lnTo>
                      <a:cubicBezTo>
                        <a:pt x="12097" y="3995"/>
                        <a:pt x="11093" y="4976"/>
                        <a:pt x="11093" y="4976"/>
                      </a:cubicBezTo>
                      <a:cubicBezTo>
                        <a:pt x="13102" y="4428"/>
                        <a:pt x="14243" y="2922"/>
                        <a:pt x="14243" y="2922"/>
                      </a:cubicBezTo>
                      <a:cubicBezTo>
                        <a:pt x="15463" y="4006"/>
                        <a:pt x="18014" y="4089"/>
                        <a:pt x="18759" y="4089"/>
                      </a:cubicBezTo>
                      <a:cubicBezTo>
                        <a:pt x="18892" y="4089"/>
                        <a:pt x="18968" y="4086"/>
                        <a:pt x="18968" y="4086"/>
                      </a:cubicBezTo>
                      <a:cubicBezTo>
                        <a:pt x="18466" y="3629"/>
                        <a:pt x="18374" y="2854"/>
                        <a:pt x="18374" y="2853"/>
                      </a:cubicBezTo>
                      <a:lnTo>
                        <a:pt x="18374" y="2853"/>
                      </a:lnTo>
                      <a:cubicBezTo>
                        <a:pt x="19630" y="4337"/>
                        <a:pt x="21707" y="4474"/>
                        <a:pt x="21707" y="4474"/>
                      </a:cubicBezTo>
                      <a:cubicBezTo>
                        <a:pt x="21859" y="4477"/>
                        <a:pt x="22012" y="4478"/>
                        <a:pt x="22164" y="4478"/>
                      </a:cubicBezTo>
                      <a:cubicBezTo>
                        <a:pt x="24381" y="4478"/>
                        <a:pt x="26541" y="4175"/>
                        <a:pt x="27801" y="3812"/>
                      </a:cubicBezTo>
                      <a:cubicBezTo>
                        <a:pt x="25610" y="3652"/>
                        <a:pt x="23191" y="2077"/>
                        <a:pt x="23191" y="2077"/>
                      </a:cubicBezTo>
                      <a:lnTo>
                        <a:pt x="23191" y="2077"/>
                      </a:lnTo>
                      <a:cubicBezTo>
                        <a:pt x="23191" y="2077"/>
                        <a:pt x="24161" y="2166"/>
                        <a:pt x="25462" y="2166"/>
                      </a:cubicBezTo>
                      <a:cubicBezTo>
                        <a:pt x="27330" y="2166"/>
                        <a:pt x="29880" y="1984"/>
                        <a:pt x="31225" y="1096"/>
                      </a:cubicBezTo>
                      <a:lnTo>
                        <a:pt x="31225" y="1096"/>
                      </a:lnTo>
                      <a:cubicBezTo>
                        <a:pt x="29576" y="1635"/>
                        <a:pt x="28070" y="1834"/>
                        <a:pt x="26747" y="1834"/>
                      </a:cubicBezTo>
                      <a:cubicBezTo>
                        <a:pt x="23092" y="1834"/>
                        <a:pt x="20840" y="320"/>
                        <a:pt x="20840" y="320"/>
                      </a:cubicBezTo>
                      <a:lnTo>
                        <a:pt x="20840" y="320"/>
                      </a:lnTo>
                      <a:cubicBezTo>
                        <a:pt x="20976" y="936"/>
                        <a:pt x="21844" y="1415"/>
                        <a:pt x="21844" y="1415"/>
                      </a:cubicBezTo>
                      <a:cubicBezTo>
                        <a:pt x="21674" y="1446"/>
                        <a:pt x="21488" y="1460"/>
                        <a:pt x="21292" y="1460"/>
                      </a:cubicBezTo>
                      <a:cubicBezTo>
                        <a:pt x="19272" y="1460"/>
                        <a:pt x="16069" y="0"/>
                        <a:pt x="16069" y="0"/>
                      </a:cubicBezTo>
                      <a:lnTo>
                        <a:pt x="16069" y="0"/>
                      </a:lnTo>
                      <a:cubicBezTo>
                        <a:pt x="16229" y="776"/>
                        <a:pt x="16845" y="1187"/>
                        <a:pt x="16845" y="1187"/>
                      </a:cubicBezTo>
                      <a:cubicBezTo>
                        <a:pt x="16754" y="1192"/>
                        <a:pt x="16663" y="1194"/>
                        <a:pt x="16574" y="1194"/>
                      </a:cubicBezTo>
                      <a:cubicBezTo>
                        <a:pt x="14526" y="1194"/>
                        <a:pt x="12851" y="0"/>
                        <a:pt x="12851"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4426925" y="3707475"/>
                  <a:ext cx="1060275" cy="186900"/>
                </a:xfrm>
                <a:custGeom>
                  <a:avLst/>
                  <a:gdLst/>
                  <a:ahLst/>
                  <a:cxnLst/>
                  <a:rect l="l" t="t" r="r" b="b"/>
                  <a:pathLst>
                    <a:path w="42411" h="7476" extrusionOk="0">
                      <a:moveTo>
                        <a:pt x="20521" y="1"/>
                      </a:moveTo>
                      <a:cubicBezTo>
                        <a:pt x="20029" y="1394"/>
                        <a:pt x="16964" y="2511"/>
                        <a:pt x="16621" y="2511"/>
                      </a:cubicBezTo>
                      <a:cubicBezTo>
                        <a:pt x="16581" y="2511"/>
                        <a:pt x="16578" y="2497"/>
                        <a:pt x="16617" y="2466"/>
                      </a:cubicBezTo>
                      <a:cubicBezTo>
                        <a:pt x="17005" y="2169"/>
                        <a:pt x="16640" y="869"/>
                        <a:pt x="16640" y="868"/>
                      </a:cubicBezTo>
                      <a:lnTo>
                        <a:pt x="16640" y="868"/>
                      </a:lnTo>
                      <a:cubicBezTo>
                        <a:pt x="15111" y="2535"/>
                        <a:pt x="11527" y="3585"/>
                        <a:pt x="11527" y="3585"/>
                      </a:cubicBezTo>
                      <a:cubicBezTo>
                        <a:pt x="12440" y="3060"/>
                        <a:pt x="13125" y="1325"/>
                        <a:pt x="13125" y="1325"/>
                      </a:cubicBezTo>
                      <a:lnTo>
                        <a:pt x="13125" y="1325"/>
                      </a:lnTo>
                      <a:cubicBezTo>
                        <a:pt x="8341" y="3857"/>
                        <a:pt x="4468" y="4343"/>
                        <a:pt x="2201" y="4343"/>
                      </a:cubicBezTo>
                      <a:cubicBezTo>
                        <a:pt x="790" y="4343"/>
                        <a:pt x="1" y="4155"/>
                        <a:pt x="1" y="4155"/>
                      </a:cubicBezTo>
                      <a:lnTo>
                        <a:pt x="1" y="4155"/>
                      </a:lnTo>
                      <a:cubicBezTo>
                        <a:pt x="1392" y="4642"/>
                        <a:pt x="2717" y="4929"/>
                        <a:pt x="4150" y="4929"/>
                      </a:cubicBezTo>
                      <a:cubicBezTo>
                        <a:pt x="6080" y="4929"/>
                        <a:pt x="8206" y="4408"/>
                        <a:pt x="10957" y="3151"/>
                      </a:cubicBezTo>
                      <a:lnTo>
                        <a:pt x="10957" y="3151"/>
                      </a:lnTo>
                      <a:cubicBezTo>
                        <a:pt x="7921" y="6141"/>
                        <a:pt x="4178" y="7396"/>
                        <a:pt x="4178" y="7396"/>
                      </a:cubicBezTo>
                      <a:cubicBezTo>
                        <a:pt x="4178" y="7396"/>
                        <a:pt x="5112" y="7476"/>
                        <a:pt x="6559" y="7476"/>
                      </a:cubicBezTo>
                      <a:cubicBezTo>
                        <a:pt x="10193" y="7476"/>
                        <a:pt x="17056" y="6974"/>
                        <a:pt x="20452" y="3448"/>
                      </a:cubicBezTo>
                      <a:cubicBezTo>
                        <a:pt x="21833" y="5467"/>
                        <a:pt x="25974" y="6163"/>
                        <a:pt x="30026" y="6163"/>
                      </a:cubicBezTo>
                      <a:cubicBezTo>
                        <a:pt x="33071" y="6163"/>
                        <a:pt x="36066" y="5770"/>
                        <a:pt x="37799" y="5251"/>
                      </a:cubicBezTo>
                      <a:cubicBezTo>
                        <a:pt x="34832" y="5045"/>
                        <a:pt x="31568" y="2900"/>
                        <a:pt x="31568" y="2900"/>
                      </a:cubicBezTo>
                      <a:lnTo>
                        <a:pt x="31568" y="2900"/>
                      </a:lnTo>
                      <a:cubicBezTo>
                        <a:pt x="31568" y="2900"/>
                        <a:pt x="32898" y="3021"/>
                        <a:pt x="34674" y="3021"/>
                      </a:cubicBezTo>
                      <a:cubicBezTo>
                        <a:pt x="37195" y="3021"/>
                        <a:pt x="40616" y="2777"/>
                        <a:pt x="42410" y="1599"/>
                      </a:cubicBezTo>
                      <a:lnTo>
                        <a:pt x="42410" y="1599"/>
                      </a:lnTo>
                      <a:cubicBezTo>
                        <a:pt x="40394" y="2219"/>
                        <a:pt x="38281" y="2445"/>
                        <a:pt x="36271" y="2445"/>
                      </a:cubicBezTo>
                      <a:cubicBezTo>
                        <a:pt x="30886" y="2445"/>
                        <a:pt x="26250" y="823"/>
                        <a:pt x="26250" y="823"/>
                      </a:cubicBezTo>
                      <a:lnTo>
                        <a:pt x="26250" y="823"/>
                      </a:lnTo>
                      <a:cubicBezTo>
                        <a:pt x="26501" y="2238"/>
                        <a:pt x="28007" y="2672"/>
                        <a:pt x="28007" y="2672"/>
                      </a:cubicBezTo>
                      <a:cubicBezTo>
                        <a:pt x="27736" y="2697"/>
                        <a:pt x="27470" y="2709"/>
                        <a:pt x="27209" y="2709"/>
                      </a:cubicBezTo>
                      <a:cubicBezTo>
                        <a:pt x="23289" y="2709"/>
                        <a:pt x="20521" y="1"/>
                        <a:pt x="20521"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3"/>
              <p:cNvGrpSpPr/>
              <p:nvPr/>
            </p:nvGrpSpPr>
            <p:grpSpPr>
              <a:xfrm rot="528403">
                <a:off x="4038322" y="4432532"/>
                <a:ext cx="785217" cy="314422"/>
                <a:chOff x="3495650" y="4110375"/>
                <a:chExt cx="785225" cy="314425"/>
              </a:xfrm>
            </p:grpSpPr>
            <p:sp>
              <p:nvSpPr>
                <p:cNvPr id="154" name="Google Shape;154;p3"/>
                <p:cNvSpPr/>
                <p:nvPr/>
              </p:nvSpPr>
              <p:spPr>
                <a:xfrm>
                  <a:off x="3832325" y="4110375"/>
                  <a:ext cx="448550" cy="216850"/>
                </a:xfrm>
                <a:custGeom>
                  <a:avLst/>
                  <a:gdLst/>
                  <a:ahLst/>
                  <a:cxnLst/>
                  <a:rect l="l" t="t" r="r" b="b"/>
                  <a:pathLst>
                    <a:path w="17942" h="8674" extrusionOk="0">
                      <a:moveTo>
                        <a:pt x="9402" y="1"/>
                      </a:moveTo>
                      <a:cubicBezTo>
                        <a:pt x="8938" y="1"/>
                        <a:pt x="8486" y="79"/>
                        <a:pt x="8081" y="273"/>
                      </a:cubicBezTo>
                      <a:cubicBezTo>
                        <a:pt x="6688" y="913"/>
                        <a:pt x="6780" y="2419"/>
                        <a:pt x="5387" y="3058"/>
                      </a:cubicBezTo>
                      <a:cubicBezTo>
                        <a:pt x="4474" y="3469"/>
                        <a:pt x="3310" y="3355"/>
                        <a:pt x="2283" y="3583"/>
                      </a:cubicBezTo>
                      <a:cubicBezTo>
                        <a:pt x="1028" y="3857"/>
                        <a:pt x="46" y="4747"/>
                        <a:pt x="23" y="5615"/>
                      </a:cubicBezTo>
                      <a:cubicBezTo>
                        <a:pt x="1" y="5957"/>
                        <a:pt x="138" y="6299"/>
                        <a:pt x="252" y="6619"/>
                      </a:cubicBezTo>
                      <a:cubicBezTo>
                        <a:pt x="389" y="6984"/>
                        <a:pt x="526" y="7349"/>
                        <a:pt x="663" y="7715"/>
                      </a:cubicBezTo>
                      <a:cubicBezTo>
                        <a:pt x="822" y="8148"/>
                        <a:pt x="1119" y="8650"/>
                        <a:pt x="1781" y="8673"/>
                      </a:cubicBezTo>
                      <a:lnTo>
                        <a:pt x="17485" y="4017"/>
                      </a:lnTo>
                      <a:cubicBezTo>
                        <a:pt x="17896" y="3309"/>
                        <a:pt x="17941" y="2533"/>
                        <a:pt x="17599" y="1848"/>
                      </a:cubicBezTo>
                      <a:cubicBezTo>
                        <a:pt x="17508" y="1666"/>
                        <a:pt x="17371" y="1483"/>
                        <a:pt x="17142" y="1369"/>
                      </a:cubicBezTo>
                      <a:cubicBezTo>
                        <a:pt x="16943" y="1277"/>
                        <a:pt x="16712" y="1247"/>
                        <a:pt x="16467" y="1247"/>
                      </a:cubicBezTo>
                      <a:cubicBezTo>
                        <a:pt x="16041" y="1247"/>
                        <a:pt x="15569" y="1340"/>
                        <a:pt x="15134" y="1369"/>
                      </a:cubicBezTo>
                      <a:cubicBezTo>
                        <a:pt x="15015" y="1379"/>
                        <a:pt x="14899" y="1384"/>
                        <a:pt x="14784" y="1384"/>
                      </a:cubicBezTo>
                      <a:cubicBezTo>
                        <a:pt x="13637" y="1384"/>
                        <a:pt x="12662" y="896"/>
                        <a:pt x="11687" y="502"/>
                      </a:cubicBezTo>
                      <a:cubicBezTo>
                        <a:pt x="11011" y="229"/>
                        <a:pt x="10191" y="1"/>
                        <a:pt x="9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3936175" y="4137675"/>
                  <a:ext cx="173500" cy="151875"/>
                </a:xfrm>
                <a:custGeom>
                  <a:avLst/>
                  <a:gdLst/>
                  <a:ahLst/>
                  <a:cxnLst/>
                  <a:rect l="l" t="t" r="r" b="b"/>
                  <a:pathLst>
                    <a:path w="6940" h="6075" extrusionOk="0">
                      <a:moveTo>
                        <a:pt x="4789" y="0"/>
                      </a:moveTo>
                      <a:cubicBezTo>
                        <a:pt x="4776" y="0"/>
                        <a:pt x="4762" y="1"/>
                        <a:pt x="4749" y="3"/>
                      </a:cubicBezTo>
                      <a:cubicBezTo>
                        <a:pt x="4589" y="26"/>
                        <a:pt x="4475" y="163"/>
                        <a:pt x="4497" y="323"/>
                      </a:cubicBezTo>
                      <a:cubicBezTo>
                        <a:pt x="4680" y="1921"/>
                        <a:pt x="4771" y="3518"/>
                        <a:pt x="4771" y="5116"/>
                      </a:cubicBezTo>
                      <a:cubicBezTo>
                        <a:pt x="4246" y="4911"/>
                        <a:pt x="3744" y="4705"/>
                        <a:pt x="3242" y="4477"/>
                      </a:cubicBezTo>
                      <a:cubicBezTo>
                        <a:pt x="3196" y="3724"/>
                        <a:pt x="3174" y="2948"/>
                        <a:pt x="3128" y="2194"/>
                      </a:cubicBezTo>
                      <a:cubicBezTo>
                        <a:pt x="3128" y="2035"/>
                        <a:pt x="2991" y="1921"/>
                        <a:pt x="2831" y="1921"/>
                      </a:cubicBezTo>
                      <a:cubicBezTo>
                        <a:pt x="2671" y="1921"/>
                        <a:pt x="2534" y="2057"/>
                        <a:pt x="2557" y="2217"/>
                      </a:cubicBezTo>
                      <a:cubicBezTo>
                        <a:pt x="2580" y="2879"/>
                        <a:pt x="2603" y="3541"/>
                        <a:pt x="2649" y="4203"/>
                      </a:cubicBezTo>
                      <a:cubicBezTo>
                        <a:pt x="1918" y="3861"/>
                        <a:pt x="1188" y="3473"/>
                        <a:pt x="480" y="3085"/>
                      </a:cubicBezTo>
                      <a:cubicBezTo>
                        <a:pt x="432" y="3052"/>
                        <a:pt x="377" y="3037"/>
                        <a:pt x="325" y="3037"/>
                      </a:cubicBezTo>
                      <a:cubicBezTo>
                        <a:pt x="228" y="3037"/>
                        <a:pt x="136" y="3087"/>
                        <a:pt x="92" y="3176"/>
                      </a:cubicBezTo>
                      <a:cubicBezTo>
                        <a:pt x="1" y="3336"/>
                        <a:pt x="47" y="3495"/>
                        <a:pt x="206" y="3587"/>
                      </a:cubicBezTo>
                      <a:cubicBezTo>
                        <a:pt x="1667" y="4408"/>
                        <a:pt x="3174" y="5139"/>
                        <a:pt x="4749" y="5732"/>
                      </a:cubicBezTo>
                      <a:cubicBezTo>
                        <a:pt x="4749" y="5755"/>
                        <a:pt x="4749" y="5755"/>
                        <a:pt x="4749" y="5778"/>
                      </a:cubicBezTo>
                      <a:cubicBezTo>
                        <a:pt x="4749" y="5938"/>
                        <a:pt x="4885" y="6075"/>
                        <a:pt x="5045" y="6075"/>
                      </a:cubicBezTo>
                      <a:cubicBezTo>
                        <a:pt x="5205" y="6075"/>
                        <a:pt x="5342" y="5938"/>
                        <a:pt x="5342" y="5778"/>
                      </a:cubicBezTo>
                      <a:cubicBezTo>
                        <a:pt x="5342" y="5550"/>
                        <a:pt x="5342" y="5344"/>
                        <a:pt x="5342" y="5116"/>
                      </a:cubicBezTo>
                      <a:cubicBezTo>
                        <a:pt x="5342" y="4454"/>
                        <a:pt x="5319" y="3792"/>
                        <a:pt x="5296" y="3107"/>
                      </a:cubicBezTo>
                      <a:cubicBezTo>
                        <a:pt x="5707" y="2605"/>
                        <a:pt x="6209" y="2149"/>
                        <a:pt x="6757" y="1761"/>
                      </a:cubicBezTo>
                      <a:cubicBezTo>
                        <a:pt x="6894" y="1669"/>
                        <a:pt x="6940" y="1487"/>
                        <a:pt x="6848" y="1350"/>
                      </a:cubicBezTo>
                      <a:cubicBezTo>
                        <a:pt x="6794" y="1268"/>
                        <a:pt x="6706" y="1227"/>
                        <a:pt x="6615" y="1227"/>
                      </a:cubicBezTo>
                      <a:cubicBezTo>
                        <a:pt x="6554" y="1227"/>
                        <a:pt x="6492" y="1245"/>
                        <a:pt x="6438" y="1281"/>
                      </a:cubicBezTo>
                      <a:cubicBezTo>
                        <a:pt x="6004" y="1578"/>
                        <a:pt x="5616" y="1921"/>
                        <a:pt x="5251" y="2309"/>
                      </a:cubicBezTo>
                      <a:cubicBezTo>
                        <a:pt x="5205" y="1624"/>
                        <a:pt x="5137" y="939"/>
                        <a:pt x="5068" y="254"/>
                      </a:cubicBezTo>
                      <a:cubicBezTo>
                        <a:pt x="5047" y="108"/>
                        <a:pt x="4931" y="0"/>
                        <a:pt x="4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3495650" y="4156550"/>
                  <a:ext cx="440000" cy="268250"/>
                </a:xfrm>
                <a:custGeom>
                  <a:avLst/>
                  <a:gdLst/>
                  <a:ahLst/>
                  <a:cxnLst/>
                  <a:rect l="l" t="t" r="r" b="b"/>
                  <a:pathLst>
                    <a:path w="17600" h="10730" extrusionOk="0">
                      <a:moveTo>
                        <a:pt x="11323" y="1"/>
                      </a:moveTo>
                      <a:cubicBezTo>
                        <a:pt x="9953" y="1"/>
                        <a:pt x="8591" y="681"/>
                        <a:pt x="7693" y="1736"/>
                      </a:cubicBezTo>
                      <a:cubicBezTo>
                        <a:pt x="7305" y="2193"/>
                        <a:pt x="6985" y="2763"/>
                        <a:pt x="6437" y="3037"/>
                      </a:cubicBezTo>
                      <a:cubicBezTo>
                        <a:pt x="6117" y="3204"/>
                        <a:pt x="5768" y="3253"/>
                        <a:pt x="5408" y="3253"/>
                      </a:cubicBezTo>
                      <a:cubicBezTo>
                        <a:pt x="4873" y="3253"/>
                        <a:pt x="4312" y="3144"/>
                        <a:pt x="3782" y="3144"/>
                      </a:cubicBezTo>
                      <a:cubicBezTo>
                        <a:pt x="3396" y="3144"/>
                        <a:pt x="3026" y="3202"/>
                        <a:pt x="2694" y="3402"/>
                      </a:cubicBezTo>
                      <a:cubicBezTo>
                        <a:pt x="1827" y="3927"/>
                        <a:pt x="1713" y="5114"/>
                        <a:pt x="1804" y="6119"/>
                      </a:cubicBezTo>
                      <a:cubicBezTo>
                        <a:pt x="1827" y="6324"/>
                        <a:pt x="1872" y="6552"/>
                        <a:pt x="1781" y="6735"/>
                      </a:cubicBezTo>
                      <a:cubicBezTo>
                        <a:pt x="1667" y="6963"/>
                        <a:pt x="1439" y="7100"/>
                        <a:pt x="1233" y="7237"/>
                      </a:cubicBezTo>
                      <a:cubicBezTo>
                        <a:pt x="160" y="8013"/>
                        <a:pt x="1" y="9771"/>
                        <a:pt x="891" y="10729"/>
                      </a:cubicBezTo>
                      <a:lnTo>
                        <a:pt x="17279" y="6598"/>
                      </a:lnTo>
                      <a:cubicBezTo>
                        <a:pt x="17439" y="6073"/>
                        <a:pt x="17599" y="5525"/>
                        <a:pt x="17553" y="4977"/>
                      </a:cubicBezTo>
                      <a:cubicBezTo>
                        <a:pt x="17508" y="4430"/>
                        <a:pt x="17188" y="3859"/>
                        <a:pt x="16663" y="3699"/>
                      </a:cubicBezTo>
                      <a:cubicBezTo>
                        <a:pt x="16435" y="3631"/>
                        <a:pt x="16207" y="3631"/>
                        <a:pt x="16001" y="3539"/>
                      </a:cubicBezTo>
                      <a:cubicBezTo>
                        <a:pt x="15385" y="3334"/>
                        <a:pt x="15157" y="2626"/>
                        <a:pt x="14860" y="2079"/>
                      </a:cubicBezTo>
                      <a:cubicBezTo>
                        <a:pt x="14198" y="823"/>
                        <a:pt x="12806" y="47"/>
                        <a:pt x="11391" y="1"/>
                      </a:cubicBezTo>
                      <a:cubicBezTo>
                        <a:pt x="11368" y="1"/>
                        <a:pt x="11345" y="1"/>
                        <a:pt x="1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3678825" y="4196750"/>
                  <a:ext cx="91325" cy="168700"/>
                </a:xfrm>
                <a:custGeom>
                  <a:avLst/>
                  <a:gdLst/>
                  <a:ahLst/>
                  <a:cxnLst/>
                  <a:rect l="l" t="t" r="r" b="b"/>
                  <a:pathLst>
                    <a:path w="3653" h="6748" extrusionOk="0">
                      <a:moveTo>
                        <a:pt x="3328" y="0"/>
                      </a:moveTo>
                      <a:cubicBezTo>
                        <a:pt x="3204" y="0"/>
                        <a:pt x="3096" y="69"/>
                        <a:pt x="3059" y="197"/>
                      </a:cubicBezTo>
                      <a:cubicBezTo>
                        <a:pt x="2626" y="1612"/>
                        <a:pt x="2329" y="3050"/>
                        <a:pt x="2192" y="4511"/>
                      </a:cubicBezTo>
                      <a:cubicBezTo>
                        <a:pt x="1598" y="3803"/>
                        <a:pt x="1051" y="3050"/>
                        <a:pt x="571" y="2274"/>
                      </a:cubicBezTo>
                      <a:cubicBezTo>
                        <a:pt x="512" y="2185"/>
                        <a:pt x="415" y="2135"/>
                        <a:pt x="323" y="2135"/>
                      </a:cubicBezTo>
                      <a:cubicBezTo>
                        <a:pt x="273" y="2135"/>
                        <a:pt x="224" y="2150"/>
                        <a:pt x="183" y="2182"/>
                      </a:cubicBezTo>
                      <a:cubicBezTo>
                        <a:pt x="46" y="2274"/>
                        <a:pt x="1" y="2434"/>
                        <a:pt x="69" y="2570"/>
                      </a:cubicBezTo>
                      <a:cubicBezTo>
                        <a:pt x="685" y="3552"/>
                        <a:pt x="1370" y="4465"/>
                        <a:pt x="2123" y="5332"/>
                      </a:cubicBezTo>
                      <a:cubicBezTo>
                        <a:pt x="2101" y="5698"/>
                        <a:pt x="2078" y="6086"/>
                        <a:pt x="2078" y="6451"/>
                      </a:cubicBezTo>
                      <a:cubicBezTo>
                        <a:pt x="2078" y="6611"/>
                        <a:pt x="2215" y="6747"/>
                        <a:pt x="2374" y="6747"/>
                      </a:cubicBezTo>
                      <a:cubicBezTo>
                        <a:pt x="2534" y="6747"/>
                        <a:pt x="2671" y="6611"/>
                        <a:pt x="2671" y="6451"/>
                      </a:cubicBezTo>
                      <a:cubicBezTo>
                        <a:pt x="2671" y="4396"/>
                        <a:pt x="2991" y="2342"/>
                        <a:pt x="3607" y="379"/>
                      </a:cubicBezTo>
                      <a:cubicBezTo>
                        <a:pt x="3653" y="219"/>
                        <a:pt x="3584" y="60"/>
                        <a:pt x="3424" y="14"/>
                      </a:cubicBezTo>
                      <a:cubicBezTo>
                        <a:pt x="3392" y="5"/>
                        <a:pt x="3359" y="0"/>
                        <a:pt x="3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3565275" y="4273550"/>
                  <a:ext cx="99875" cy="115800"/>
                </a:xfrm>
                <a:custGeom>
                  <a:avLst/>
                  <a:gdLst/>
                  <a:ahLst/>
                  <a:cxnLst/>
                  <a:rect l="l" t="t" r="r" b="b"/>
                  <a:pathLst>
                    <a:path w="3995" h="4632" extrusionOk="0">
                      <a:moveTo>
                        <a:pt x="2720" y="0"/>
                      </a:moveTo>
                      <a:cubicBezTo>
                        <a:pt x="2601" y="0"/>
                        <a:pt x="2495" y="78"/>
                        <a:pt x="2443" y="183"/>
                      </a:cubicBezTo>
                      <a:cubicBezTo>
                        <a:pt x="2237" y="799"/>
                        <a:pt x="2078" y="1416"/>
                        <a:pt x="2009" y="2055"/>
                      </a:cubicBezTo>
                      <a:cubicBezTo>
                        <a:pt x="1553" y="1576"/>
                        <a:pt x="1096" y="1096"/>
                        <a:pt x="571" y="663"/>
                      </a:cubicBezTo>
                      <a:cubicBezTo>
                        <a:pt x="548" y="640"/>
                        <a:pt x="525" y="617"/>
                        <a:pt x="480" y="594"/>
                      </a:cubicBezTo>
                      <a:cubicBezTo>
                        <a:pt x="457" y="571"/>
                        <a:pt x="388" y="548"/>
                        <a:pt x="320" y="548"/>
                      </a:cubicBezTo>
                      <a:cubicBezTo>
                        <a:pt x="251" y="548"/>
                        <a:pt x="160" y="571"/>
                        <a:pt x="92" y="640"/>
                      </a:cubicBezTo>
                      <a:cubicBezTo>
                        <a:pt x="69" y="663"/>
                        <a:pt x="46" y="685"/>
                        <a:pt x="23" y="731"/>
                      </a:cubicBezTo>
                      <a:cubicBezTo>
                        <a:pt x="0" y="777"/>
                        <a:pt x="0" y="822"/>
                        <a:pt x="0" y="868"/>
                      </a:cubicBezTo>
                      <a:cubicBezTo>
                        <a:pt x="0" y="936"/>
                        <a:pt x="23" y="1005"/>
                        <a:pt x="46" y="1028"/>
                      </a:cubicBezTo>
                      <a:cubicBezTo>
                        <a:pt x="69" y="1096"/>
                        <a:pt x="115" y="1119"/>
                        <a:pt x="137" y="1142"/>
                      </a:cubicBezTo>
                      <a:cubicBezTo>
                        <a:pt x="183" y="1165"/>
                        <a:pt x="229" y="1188"/>
                        <a:pt x="297" y="1188"/>
                      </a:cubicBezTo>
                      <a:cubicBezTo>
                        <a:pt x="1028" y="1827"/>
                        <a:pt x="1689" y="2557"/>
                        <a:pt x="2351" y="3287"/>
                      </a:cubicBezTo>
                      <a:lnTo>
                        <a:pt x="3470" y="4543"/>
                      </a:lnTo>
                      <a:cubicBezTo>
                        <a:pt x="3518" y="4603"/>
                        <a:pt x="3592" y="4632"/>
                        <a:pt x="3671" y="4632"/>
                      </a:cubicBezTo>
                      <a:cubicBezTo>
                        <a:pt x="3741" y="4632"/>
                        <a:pt x="3816" y="4609"/>
                        <a:pt x="3881" y="4566"/>
                      </a:cubicBezTo>
                      <a:cubicBezTo>
                        <a:pt x="3995" y="4452"/>
                        <a:pt x="3995" y="4269"/>
                        <a:pt x="3904" y="4155"/>
                      </a:cubicBezTo>
                      <a:cubicBezTo>
                        <a:pt x="3516" y="3744"/>
                        <a:pt x="3150" y="3310"/>
                        <a:pt x="2785" y="2899"/>
                      </a:cubicBezTo>
                      <a:cubicBezTo>
                        <a:pt x="2717" y="2808"/>
                        <a:pt x="2625" y="2740"/>
                        <a:pt x="2534" y="2648"/>
                      </a:cubicBezTo>
                      <a:cubicBezTo>
                        <a:pt x="2580" y="1872"/>
                        <a:pt x="2739" y="1119"/>
                        <a:pt x="2991" y="389"/>
                      </a:cubicBezTo>
                      <a:cubicBezTo>
                        <a:pt x="3059" y="229"/>
                        <a:pt x="2968" y="69"/>
                        <a:pt x="2831" y="23"/>
                      </a:cubicBezTo>
                      <a:cubicBezTo>
                        <a:pt x="2793" y="7"/>
                        <a:pt x="2756" y="0"/>
                        <a:pt x="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3783825" y="4215000"/>
                  <a:ext cx="57100" cy="133325"/>
                </a:xfrm>
                <a:custGeom>
                  <a:avLst/>
                  <a:gdLst/>
                  <a:ahLst/>
                  <a:cxnLst/>
                  <a:rect l="l" t="t" r="r" b="b"/>
                  <a:pathLst>
                    <a:path w="2284" h="5333" extrusionOk="0">
                      <a:moveTo>
                        <a:pt x="1981" y="1"/>
                      </a:moveTo>
                      <a:cubicBezTo>
                        <a:pt x="1856" y="1"/>
                        <a:pt x="1744" y="70"/>
                        <a:pt x="1690" y="197"/>
                      </a:cubicBezTo>
                      <a:cubicBezTo>
                        <a:pt x="1119" y="1681"/>
                        <a:pt x="594" y="3210"/>
                        <a:pt x="137" y="4762"/>
                      </a:cubicBezTo>
                      <a:cubicBezTo>
                        <a:pt x="92" y="4785"/>
                        <a:pt x="69" y="4785"/>
                        <a:pt x="46" y="4831"/>
                      </a:cubicBezTo>
                      <a:cubicBezTo>
                        <a:pt x="1" y="4899"/>
                        <a:pt x="1" y="4968"/>
                        <a:pt x="1" y="5013"/>
                      </a:cubicBezTo>
                      <a:cubicBezTo>
                        <a:pt x="1" y="5104"/>
                        <a:pt x="23" y="5150"/>
                        <a:pt x="69" y="5219"/>
                      </a:cubicBezTo>
                      <a:cubicBezTo>
                        <a:pt x="92" y="5241"/>
                        <a:pt x="115" y="5264"/>
                        <a:pt x="160" y="5287"/>
                      </a:cubicBezTo>
                      <a:cubicBezTo>
                        <a:pt x="183" y="5310"/>
                        <a:pt x="252" y="5333"/>
                        <a:pt x="320" y="5333"/>
                      </a:cubicBezTo>
                      <a:lnTo>
                        <a:pt x="366" y="5333"/>
                      </a:lnTo>
                      <a:cubicBezTo>
                        <a:pt x="434" y="5310"/>
                        <a:pt x="480" y="5287"/>
                        <a:pt x="525" y="5264"/>
                      </a:cubicBezTo>
                      <a:cubicBezTo>
                        <a:pt x="571" y="5219"/>
                        <a:pt x="594" y="5173"/>
                        <a:pt x="617" y="5150"/>
                      </a:cubicBezTo>
                      <a:cubicBezTo>
                        <a:pt x="640" y="5104"/>
                        <a:pt x="640" y="5082"/>
                        <a:pt x="640" y="5059"/>
                      </a:cubicBezTo>
                      <a:cubicBezTo>
                        <a:pt x="1119" y="3484"/>
                        <a:pt x="1644" y="1932"/>
                        <a:pt x="2237" y="402"/>
                      </a:cubicBezTo>
                      <a:cubicBezTo>
                        <a:pt x="2283" y="243"/>
                        <a:pt x="2215" y="83"/>
                        <a:pt x="2078" y="14"/>
                      </a:cubicBezTo>
                      <a:cubicBezTo>
                        <a:pt x="2045" y="5"/>
                        <a:pt x="2012" y="1"/>
                        <a:pt x="19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 name="Google Shape;160;p3"/>
              <p:cNvSpPr/>
              <p:nvPr/>
            </p:nvSpPr>
            <p:spPr>
              <a:xfrm>
                <a:off x="-118150" y="4034625"/>
                <a:ext cx="9475239" cy="2051275"/>
              </a:xfrm>
              <a:custGeom>
                <a:avLst/>
                <a:gdLst/>
                <a:ahLst/>
                <a:cxnLst/>
                <a:rect l="l" t="t" r="r" b="b"/>
                <a:pathLst>
                  <a:path w="217734" h="82051" extrusionOk="0">
                    <a:moveTo>
                      <a:pt x="216520" y="1"/>
                    </a:moveTo>
                    <a:cubicBezTo>
                      <a:pt x="214721" y="1"/>
                      <a:pt x="210149" y="237"/>
                      <a:pt x="198535" y="1409"/>
                    </a:cubicBezTo>
                    <a:cubicBezTo>
                      <a:pt x="180178" y="3262"/>
                      <a:pt x="115796" y="25575"/>
                      <a:pt x="75423" y="25575"/>
                    </a:cubicBezTo>
                    <a:cubicBezTo>
                      <a:pt x="73025" y="25575"/>
                      <a:pt x="70712" y="25496"/>
                      <a:pt x="68499" y="25330"/>
                    </a:cubicBezTo>
                    <a:cubicBezTo>
                      <a:pt x="29034" y="22385"/>
                      <a:pt x="24377" y="9147"/>
                      <a:pt x="0" y="9010"/>
                    </a:cubicBezTo>
                    <a:lnTo>
                      <a:pt x="0" y="82051"/>
                    </a:lnTo>
                    <a:lnTo>
                      <a:pt x="217685" y="82051"/>
                    </a:lnTo>
                    <a:lnTo>
                      <a:pt x="217685" y="108"/>
                    </a:lnTo>
                    <a:cubicBezTo>
                      <a:pt x="217685" y="108"/>
                      <a:pt x="217733" y="1"/>
                      <a:pt x="216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118150" y="4037300"/>
                <a:ext cx="9473107" cy="703300"/>
              </a:xfrm>
              <a:custGeom>
                <a:avLst/>
                <a:gdLst/>
                <a:ahLst/>
                <a:cxnLst/>
                <a:rect l="l" t="t" r="r" b="b"/>
                <a:pathLst>
                  <a:path w="217685" h="28132" extrusionOk="0">
                    <a:moveTo>
                      <a:pt x="217685" y="1"/>
                    </a:moveTo>
                    <a:lnTo>
                      <a:pt x="208532" y="366"/>
                    </a:lnTo>
                    <a:cubicBezTo>
                      <a:pt x="205976" y="594"/>
                      <a:pt x="202712" y="891"/>
                      <a:pt x="198535" y="1302"/>
                    </a:cubicBezTo>
                    <a:cubicBezTo>
                      <a:pt x="180178" y="3155"/>
                      <a:pt x="115796" y="25468"/>
                      <a:pt x="75423" y="25468"/>
                    </a:cubicBezTo>
                    <a:cubicBezTo>
                      <a:pt x="73025" y="25468"/>
                      <a:pt x="70712" y="25389"/>
                      <a:pt x="68499" y="25223"/>
                    </a:cubicBezTo>
                    <a:cubicBezTo>
                      <a:pt x="29034" y="22278"/>
                      <a:pt x="24377" y="9040"/>
                      <a:pt x="0" y="8903"/>
                    </a:cubicBezTo>
                    <a:lnTo>
                      <a:pt x="0" y="22575"/>
                    </a:lnTo>
                    <a:cubicBezTo>
                      <a:pt x="2683" y="21939"/>
                      <a:pt x="8603" y="21336"/>
                      <a:pt x="16547" y="21336"/>
                    </a:cubicBezTo>
                    <a:cubicBezTo>
                      <a:pt x="27123" y="21336"/>
                      <a:pt x="41287" y="22404"/>
                      <a:pt x="56173" y="25885"/>
                    </a:cubicBezTo>
                    <a:cubicBezTo>
                      <a:pt x="63019" y="27482"/>
                      <a:pt x="69586" y="28132"/>
                      <a:pt x="75969" y="28132"/>
                    </a:cubicBezTo>
                    <a:cubicBezTo>
                      <a:pt x="96127" y="28132"/>
                      <a:pt x="114454" y="21655"/>
                      <a:pt x="133939" y="18101"/>
                    </a:cubicBezTo>
                    <a:cubicBezTo>
                      <a:pt x="156851" y="13910"/>
                      <a:pt x="189744" y="6299"/>
                      <a:pt x="209869" y="6299"/>
                    </a:cubicBezTo>
                    <a:cubicBezTo>
                      <a:pt x="212760" y="6299"/>
                      <a:pt x="215388" y="6456"/>
                      <a:pt x="217685" y="6803"/>
                    </a:cubicBezTo>
                    <a:lnTo>
                      <a:pt x="217685" y="1"/>
                    </a:ln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2" name="Google Shape;162;p3"/>
              <p:cNvGrpSpPr/>
              <p:nvPr/>
            </p:nvGrpSpPr>
            <p:grpSpPr>
              <a:xfrm>
                <a:off x="4596400" y="4302700"/>
                <a:ext cx="93725" cy="52475"/>
                <a:chOff x="4596400" y="4302700"/>
                <a:chExt cx="93725" cy="52475"/>
              </a:xfrm>
            </p:grpSpPr>
            <p:sp>
              <p:nvSpPr>
                <p:cNvPr id="163" name="Google Shape;163;p3"/>
                <p:cNvSpPr/>
                <p:nvPr/>
              </p:nvSpPr>
              <p:spPr>
                <a:xfrm>
                  <a:off x="4596400" y="4312300"/>
                  <a:ext cx="39400" cy="42875"/>
                </a:xfrm>
                <a:custGeom>
                  <a:avLst/>
                  <a:gdLst/>
                  <a:ahLst/>
                  <a:cxnLst/>
                  <a:rect l="l" t="t" r="r" b="b"/>
                  <a:pathLst>
                    <a:path w="1576" h="1715" extrusionOk="0">
                      <a:moveTo>
                        <a:pt x="294" y="1"/>
                      </a:moveTo>
                      <a:cubicBezTo>
                        <a:pt x="272" y="1"/>
                        <a:pt x="251" y="1"/>
                        <a:pt x="229" y="3"/>
                      </a:cubicBezTo>
                      <a:cubicBezTo>
                        <a:pt x="46" y="3"/>
                        <a:pt x="1" y="277"/>
                        <a:pt x="183" y="322"/>
                      </a:cubicBezTo>
                      <a:cubicBezTo>
                        <a:pt x="754" y="459"/>
                        <a:pt x="663" y="1121"/>
                        <a:pt x="868" y="1532"/>
                      </a:cubicBezTo>
                      <a:cubicBezTo>
                        <a:pt x="928" y="1660"/>
                        <a:pt x="1039" y="1715"/>
                        <a:pt x="1155" y="1715"/>
                      </a:cubicBezTo>
                      <a:cubicBezTo>
                        <a:pt x="1348" y="1715"/>
                        <a:pt x="1553" y="1563"/>
                        <a:pt x="1553" y="1349"/>
                      </a:cubicBezTo>
                      <a:cubicBezTo>
                        <a:pt x="1576" y="1007"/>
                        <a:pt x="1325" y="596"/>
                        <a:pt x="1096" y="368"/>
                      </a:cubicBezTo>
                      <a:cubicBezTo>
                        <a:pt x="883" y="154"/>
                        <a:pt x="609"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4637500" y="4302700"/>
                  <a:ext cx="23675" cy="39650"/>
                </a:xfrm>
                <a:custGeom>
                  <a:avLst/>
                  <a:gdLst/>
                  <a:ahLst/>
                  <a:cxnLst/>
                  <a:rect l="l" t="t" r="r" b="b"/>
                  <a:pathLst>
                    <a:path w="947" h="1586" extrusionOk="0">
                      <a:moveTo>
                        <a:pt x="685" y="1"/>
                      </a:moveTo>
                      <a:cubicBezTo>
                        <a:pt x="626" y="1"/>
                        <a:pt x="567" y="27"/>
                        <a:pt x="525" y="90"/>
                      </a:cubicBezTo>
                      <a:cubicBezTo>
                        <a:pt x="297" y="455"/>
                        <a:pt x="0" y="1049"/>
                        <a:pt x="206" y="1460"/>
                      </a:cubicBezTo>
                      <a:cubicBezTo>
                        <a:pt x="254" y="1548"/>
                        <a:pt x="337" y="1585"/>
                        <a:pt x="421" y="1585"/>
                      </a:cubicBezTo>
                      <a:cubicBezTo>
                        <a:pt x="532" y="1585"/>
                        <a:pt x="646" y="1518"/>
                        <a:pt x="685" y="1414"/>
                      </a:cubicBezTo>
                      <a:cubicBezTo>
                        <a:pt x="731" y="1231"/>
                        <a:pt x="685" y="1049"/>
                        <a:pt x="708" y="866"/>
                      </a:cubicBezTo>
                      <a:cubicBezTo>
                        <a:pt x="731" y="661"/>
                        <a:pt x="776" y="478"/>
                        <a:pt x="868" y="295"/>
                      </a:cubicBezTo>
                      <a:cubicBezTo>
                        <a:pt x="947" y="137"/>
                        <a:pt x="817"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4652800" y="4312175"/>
                  <a:ext cx="37325" cy="42425"/>
                </a:xfrm>
                <a:custGeom>
                  <a:avLst/>
                  <a:gdLst/>
                  <a:ahLst/>
                  <a:cxnLst/>
                  <a:rect l="l" t="t" r="r" b="b"/>
                  <a:pathLst>
                    <a:path w="1493" h="1697" extrusionOk="0">
                      <a:moveTo>
                        <a:pt x="1132" y="1"/>
                      </a:moveTo>
                      <a:cubicBezTo>
                        <a:pt x="1066" y="1"/>
                        <a:pt x="999" y="24"/>
                        <a:pt x="940" y="76"/>
                      </a:cubicBezTo>
                      <a:cubicBezTo>
                        <a:pt x="598" y="350"/>
                        <a:pt x="187" y="670"/>
                        <a:pt x="96" y="1126"/>
                      </a:cubicBezTo>
                      <a:cubicBezTo>
                        <a:pt x="0" y="1480"/>
                        <a:pt x="263" y="1696"/>
                        <a:pt x="534" y="1696"/>
                      </a:cubicBezTo>
                      <a:cubicBezTo>
                        <a:pt x="717" y="1696"/>
                        <a:pt x="903" y="1598"/>
                        <a:pt x="986" y="1377"/>
                      </a:cubicBezTo>
                      <a:cubicBezTo>
                        <a:pt x="1054" y="1195"/>
                        <a:pt x="1077" y="1035"/>
                        <a:pt x="1146" y="852"/>
                      </a:cubicBezTo>
                      <a:cubicBezTo>
                        <a:pt x="1191" y="692"/>
                        <a:pt x="1283" y="556"/>
                        <a:pt x="1374" y="396"/>
                      </a:cubicBezTo>
                      <a:cubicBezTo>
                        <a:pt x="1493" y="192"/>
                        <a:pt x="1321" y="1"/>
                        <a:pt x="1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159075" y="4419975"/>
                <a:ext cx="89675" cy="41300"/>
                <a:chOff x="159075" y="4419975"/>
                <a:chExt cx="89675" cy="41300"/>
              </a:xfrm>
            </p:grpSpPr>
            <p:sp>
              <p:nvSpPr>
                <p:cNvPr id="167" name="Google Shape;167;p3"/>
                <p:cNvSpPr/>
                <p:nvPr/>
              </p:nvSpPr>
              <p:spPr>
                <a:xfrm>
                  <a:off x="159075" y="4428925"/>
                  <a:ext cx="26450" cy="24100"/>
                </a:xfrm>
                <a:custGeom>
                  <a:avLst/>
                  <a:gdLst/>
                  <a:ahLst/>
                  <a:cxnLst/>
                  <a:rect l="l" t="t" r="r" b="b"/>
                  <a:pathLst>
                    <a:path w="1058" h="964" extrusionOk="0">
                      <a:moveTo>
                        <a:pt x="132" y="0"/>
                      </a:moveTo>
                      <a:cubicBezTo>
                        <a:pt x="48" y="0"/>
                        <a:pt x="1" y="124"/>
                        <a:pt x="95" y="200"/>
                      </a:cubicBezTo>
                      <a:cubicBezTo>
                        <a:pt x="210" y="291"/>
                        <a:pt x="324" y="405"/>
                        <a:pt x="438" y="519"/>
                      </a:cubicBezTo>
                      <a:cubicBezTo>
                        <a:pt x="529" y="656"/>
                        <a:pt x="575" y="793"/>
                        <a:pt x="689" y="907"/>
                      </a:cubicBezTo>
                      <a:cubicBezTo>
                        <a:pt x="722" y="947"/>
                        <a:pt x="768" y="963"/>
                        <a:pt x="815" y="963"/>
                      </a:cubicBezTo>
                      <a:cubicBezTo>
                        <a:pt x="932" y="963"/>
                        <a:pt x="1057" y="861"/>
                        <a:pt x="1008" y="747"/>
                      </a:cubicBezTo>
                      <a:cubicBezTo>
                        <a:pt x="872" y="405"/>
                        <a:pt x="506" y="154"/>
                        <a:pt x="187" y="17"/>
                      </a:cubicBezTo>
                      <a:cubicBezTo>
                        <a:pt x="168" y="5"/>
                        <a:pt x="149" y="0"/>
                        <a:pt x="132"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89975" y="4421125"/>
                  <a:ext cx="17900" cy="34450"/>
                </a:xfrm>
                <a:custGeom>
                  <a:avLst/>
                  <a:gdLst/>
                  <a:ahLst/>
                  <a:cxnLst/>
                  <a:rect l="l" t="t" r="r" b="b"/>
                  <a:pathLst>
                    <a:path w="716" h="1378" extrusionOk="0">
                      <a:moveTo>
                        <a:pt x="519" y="1"/>
                      </a:moveTo>
                      <a:cubicBezTo>
                        <a:pt x="469" y="1"/>
                        <a:pt x="420" y="24"/>
                        <a:pt x="389" y="78"/>
                      </a:cubicBezTo>
                      <a:cubicBezTo>
                        <a:pt x="229" y="420"/>
                        <a:pt x="1" y="922"/>
                        <a:pt x="183" y="1288"/>
                      </a:cubicBezTo>
                      <a:cubicBezTo>
                        <a:pt x="224" y="1348"/>
                        <a:pt x="291" y="1377"/>
                        <a:pt x="357" y="1377"/>
                      </a:cubicBezTo>
                      <a:cubicBezTo>
                        <a:pt x="441" y="1377"/>
                        <a:pt x="523" y="1331"/>
                        <a:pt x="549" y="1242"/>
                      </a:cubicBezTo>
                      <a:cubicBezTo>
                        <a:pt x="571" y="1059"/>
                        <a:pt x="549" y="900"/>
                        <a:pt x="571" y="717"/>
                      </a:cubicBezTo>
                      <a:cubicBezTo>
                        <a:pt x="571" y="557"/>
                        <a:pt x="617" y="375"/>
                        <a:pt x="685" y="192"/>
                      </a:cubicBezTo>
                      <a:cubicBezTo>
                        <a:pt x="716" y="86"/>
                        <a:pt x="616" y="1"/>
                        <a:pt x="519" y="1"/>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09225" y="4419975"/>
                  <a:ext cx="39525" cy="41300"/>
                </a:xfrm>
                <a:custGeom>
                  <a:avLst/>
                  <a:gdLst/>
                  <a:ahLst/>
                  <a:cxnLst/>
                  <a:rect l="l" t="t" r="r" b="b"/>
                  <a:pathLst>
                    <a:path w="1581" h="1652" extrusionOk="0">
                      <a:moveTo>
                        <a:pt x="1114" y="0"/>
                      </a:moveTo>
                      <a:cubicBezTo>
                        <a:pt x="1042" y="0"/>
                        <a:pt x="967" y="23"/>
                        <a:pt x="897" y="78"/>
                      </a:cubicBezTo>
                      <a:cubicBezTo>
                        <a:pt x="532" y="375"/>
                        <a:pt x="212" y="786"/>
                        <a:pt x="75" y="1242"/>
                      </a:cubicBezTo>
                      <a:cubicBezTo>
                        <a:pt x="1" y="1481"/>
                        <a:pt x="199" y="1652"/>
                        <a:pt x="397" y="1652"/>
                      </a:cubicBezTo>
                      <a:cubicBezTo>
                        <a:pt x="501" y="1652"/>
                        <a:pt x="606" y="1604"/>
                        <a:pt x="669" y="1493"/>
                      </a:cubicBezTo>
                      <a:cubicBezTo>
                        <a:pt x="874" y="1128"/>
                        <a:pt x="1011" y="786"/>
                        <a:pt x="1331" y="512"/>
                      </a:cubicBezTo>
                      <a:cubicBezTo>
                        <a:pt x="1580" y="298"/>
                        <a:pt x="1370" y="0"/>
                        <a:pt x="1114"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0" name="Google Shape;170;p3"/>
              <p:cNvGrpSpPr/>
              <p:nvPr/>
            </p:nvGrpSpPr>
            <p:grpSpPr>
              <a:xfrm>
                <a:off x="5150875" y="4251450"/>
                <a:ext cx="82050" cy="39575"/>
                <a:chOff x="5150875" y="4251450"/>
                <a:chExt cx="82050" cy="39575"/>
              </a:xfrm>
            </p:grpSpPr>
            <p:sp>
              <p:nvSpPr>
                <p:cNvPr id="171" name="Google Shape;171;p3"/>
                <p:cNvSpPr/>
                <p:nvPr/>
              </p:nvSpPr>
              <p:spPr>
                <a:xfrm>
                  <a:off x="5150875" y="4251450"/>
                  <a:ext cx="23600" cy="39075"/>
                </a:xfrm>
                <a:custGeom>
                  <a:avLst/>
                  <a:gdLst/>
                  <a:ahLst/>
                  <a:cxnLst/>
                  <a:rect l="l" t="t" r="r" b="b"/>
                  <a:pathLst>
                    <a:path w="944" h="1563" extrusionOk="0">
                      <a:moveTo>
                        <a:pt x="170" y="1"/>
                      </a:moveTo>
                      <a:cubicBezTo>
                        <a:pt x="67" y="1"/>
                        <a:pt x="0" y="128"/>
                        <a:pt x="76" y="223"/>
                      </a:cubicBezTo>
                      <a:cubicBezTo>
                        <a:pt x="305" y="451"/>
                        <a:pt x="327" y="793"/>
                        <a:pt x="373" y="1090"/>
                      </a:cubicBezTo>
                      <a:cubicBezTo>
                        <a:pt x="373" y="1227"/>
                        <a:pt x="396" y="1364"/>
                        <a:pt x="464" y="1455"/>
                      </a:cubicBezTo>
                      <a:cubicBezTo>
                        <a:pt x="516" y="1520"/>
                        <a:pt x="590" y="1563"/>
                        <a:pt x="661" y="1563"/>
                      </a:cubicBezTo>
                      <a:cubicBezTo>
                        <a:pt x="715" y="1563"/>
                        <a:pt x="767" y="1537"/>
                        <a:pt x="807" y="1478"/>
                      </a:cubicBezTo>
                      <a:cubicBezTo>
                        <a:pt x="944" y="1318"/>
                        <a:pt x="761" y="930"/>
                        <a:pt x="716" y="748"/>
                      </a:cubicBezTo>
                      <a:cubicBezTo>
                        <a:pt x="624" y="474"/>
                        <a:pt x="510" y="154"/>
                        <a:pt x="236" y="17"/>
                      </a:cubicBezTo>
                      <a:cubicBezTo>
                        <a:pt x="213" y="6"/>
                        <a:pt x="191"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5169900" y="4252250"/>
                  <a:ext cx="26450" cy="37425"/>
                </a:xfrm>
                <a:custGeom>
                  <a:avLst/>
                  <a:gdLst/>
                  <a:ahLst/>
                  <a:cxnLst/>
                  <a:rect l="l" t="t" r="r" b="b"/>
                  <a:pathLst>
                    <a:path w="1058" h="1497" extrusionOk="0">
                      <a:moveTo>
                        <a:pt x="858" y="0"/>
                      </a:moveTo>
                      <a:cubicBezTo>
                        <a:pt x="809" y="0"/>
                        <a:pt x="761" y="23"/>
                        <a:pt x="731" y="77"/>
                      </a:cubicBezTo>
                      <a:cubicBezTo>
                        <a:pt x="571" y="419"/>
                        <a:pt x="0" y="1058"/>
                        <a:pt x="411" y="1446"/>
                      </a:cubicBezTo>
                      <a:cubicBezTo>
                        <a:pt x="453" y="1481"/>
                        <a:pt x="498" y="1496"/>
                        <a:pt x="543" y="1496"/>
                      </a:cubicBezTo>
                      <a:cubicBezTo>
                        <a:pt x="644" y="1496"/>
                        <a:pt x="738" y="1414"/>
                        <a:pt x="753" y="1286"/>
                      </a:cubicBezTo>
                      <a:cubicBezTo>
                        <a:pt x="776" y="1104"/>
                        <a:pt x="753" y="944"/>
                        <a:pt x="822" y="761"/>
                      </a:cubicBezTo>
                      <a:cubicBezTo>
                        <a:pt x="890" y="579"/>
                        <a:pt x="959" y="396"/>
                        <a:pt x="1027" y="214"/>
                      </a:cubicBezTo>
                      <a:cubicBezTo>
                        <a:pt x="1058" y="92"/>
                        <a:pt x="956" y="0"/>
                        <a:pt x="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5198875" y="4259125"/>
                  <a:ext cx="34050" cy="31900"/>
                </a:xfrm>
                <a:custGeom>
                  <a:avLst/>
                  <a:gdLst/>
                  <a:ahLst/>
                  <a:cxnLst/>
                  <a:rect l="l" t="t" r="r" b="b"/>
                  <a:pathLst>
                    <a:path w="1362" h="1276" extrusionOk="0">
                      <a:moveTo>
                        <a:pt x="1168" y="0"/>
                      </a:moveTo>
                      <a:cubicBezTo>
                        <a:pt x="1154" y="0"/>
                        <a:pt x="1139" y="3"/>
                        <a:pt x="1124" y="7"/>
                      </a:cubicBezTo>
                      <a:cubicBezTo>
                        <a:pt x="667" y="75"/>
                        <a:pt x="370" y="555"/>
                        <a:pt x="119" y="897"/>
                      </a:cubicBezTo>
                      <a:cubicBezTo>
                        <a:pt x="0" y="1067"/>
                        <a:pt x="186" y="1276"/>
                        <a:pt x="354" y="1276"/>
                      </a:cubicBezTo>
                      <a:cubicBezTo>
                        <a:pt x="412" y="1276"/>
                        <a:pt x="467" y="1252"/>
                        <a:pt x="507" y="1194"/>
                      </a:cubicBezTo>
                      <a:cubicBezTo>
                        <a:pt x="758" y="897"/>
                        <a:pt x="895" y="463"/>
                        <a:pt x="1238" y="258"/>
                      </a:cubicBezTo>
                      <a:cubicBezTo>
                        <a:pt x="1361" y="176"/>
                        <a:pt x="129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3"/>
              <p:cNvGrpSpPr/>
              <p:nvPr/>
            </p:nvGrpSpPr>
            <p:grpSpPr>
              <a:xfrm>
                <a:off x="6517500" y="3811613"/>
                <a:ext cx="2713375" cy="1568925"/>
                <a:chOff x="6372750" y="4522675"/>
                <a:chExt cx="2713375" cy="1568925"/>
              </a:xfrm>
            </p:grpSpPr>
            <p:sp>
              <p:nvSpPr>
                <p:cNvPr id="175" name="Google Shape;175;p3"/>
                <p:cNvSpPr/>
                <p:nvPr/>
              </p:nvSpPr>
              <p:spPr>
                <a:xfrm>
                  <a:off x="6372750" y="5364300"/>
                  <a:ext cx="2692825" cy="721600"/>
                </a:xfrm>
                <a:custGeom>
                  <a:avLst/>
                  <a:gdLst/>
                  <a:ahLst/>
                  <a:cxnLst/>
                  <a:rect l="l" t="t" r="r" b="b"/>
                  <a:pathLst>
                    <a:path w="107713" h="28864" extrusionOk="0">
                      <a:moveTo>
                        <a:pt x="74586" y="0"/>
                      </a:moveTo>
                      <a:cubicBezTo>
                        <a:pt x="68531" y="0"/>
                        <a:pt x="62005" y="242"/>
                        <a:pt x="55329" y="880"/>
                      </a:cubicBezTo>
                      <a:cubicBezTo>
                        <a:pt x="27893" y="3482"/>
                        <a:pt x="34763" y="5308"/>
                        <a:pt x="53959" y="9508"/>
                      </a:cubicBezTo>
                      <a:cubicBezTo>
                        <a:pt x="73178" y="13685"/>
                        <a:pt x="36589" y="14210"/>
                        <a:pt x="18283" y="18912"/>
                      </a:cubicBezTo>
                      <a:cubicBezTo>
                        <a:pt x="0" y="23614"/>
                        <a:pt x="13308" y="26764"/>
                        <a:pt x="19562" y="28864"/>
                      </a:cubicBezTo>
                      <a:lnTo>
                        <a:pt x="107713" y="28864"/>
                      </a:lnTo>
                      <a:lnTo>
                        <a:pt x="107713" y="2341"/>
                      </a:lnTo>
                      <a:cubicBezTo>
                        <a:pt x="107713" y="2341"/>
                        <a:pt x="93434" y="0"/>
                        <a:pt x="74586" y="0"/>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6682925" y="5919375"/>
                  <a:ext cx="43650" cy="64125"/>
                </a:xfrm>
                <a:custGeom>
                  <a:avLst/>
                  <a:gdLst/>
                  <a:ahLst/>
                  <a:cxnLst/>
                  <a:rect l="l" t="t" r="r" b="b"/>
                  <a:pathLst>
                    <a:path w="1746" h="2565" extrusionOk="0">
                      <a:moveTo>
                        <a:pt x="174" y="0"/>
                      </a:moveTo>
                      <a:cubicBezTo>
                        <a:pt x="81" y="0"/>
                        <a:pt x="0" y="108"/>
                        <a:pt x="56" y="201"/>
                      </a:cubicBezTo>
                      <a:cubicBezTo>
                        <a:pt x="490" y="840"/>
                        <a:pt x="786" y="1502"/>
                        <a:pt x="878" y="2255"/>
                      </a:cubicBezTo>
                      <a:cubicBezTo>
                        <a:pt x="907" y="2472"/>
                        <a:pt x="1064" y="2565"/>
                        <a:pt x="1234" y="2565"/>
                      </a:cubicBezTo>
                      <a:cubicBezTo>
                        <a:pt x="1459" y="2565"/>
                        <a:pt x="1709" y="2401"/>
                        <a:pt x="1722" y="2141"/>
                      </a:cubicBezTo>
                      <a:cubicBezTo>
                        <a:pt x="1745" y="1183"/>
                        <a:pt x="969" y="521"/>
                        <a:pt x="239" y="18"/>
                      </a:cubicBezTo>
                      <a:cubicBezTo>
                        <a:pt x="217" y="6"/>
                        <a:pt x="195" y="0"/>
                        <a:pt x="174"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6730525" y="5907075"/>
                  <a:ext cx="53300" cy="71000"/>
                </a:xfrm>
                <a:custGeom>
                  <a:avLst/>
                  <a:gdLst/>
                  <a:ahLst/>
                  <a:cxnLst/>
                  <a:rect l="l" t="t" r="r" b="b"/>
                  <a:pathLst>
                    <a:path w="2132" h="2840" extrusionOk="0">
                      <a:moveTo>
                        <a:pt x="1791" y="0"/>
                      </a:moveTo>
                      <a:cubicBezTo>
                        <a:pt x="1739" y="0"/>
                        <a:pt x="1687" y="16"/>
                        <a:pt x="1644" y="54"/>
                      </a:cubicBezTo>
                      <a:cubicBezTo>
                        <a:pt x="1233" y="442"/>
                        <a:pt x="800" y="830"/>
                        <a:pt x="526" y="1332"/>
                      </a:cubicBezTo>
                      <a:cubicBezTo>
                        <a:pt x="343" y="1743"/>
                        <a:pt x="1" y="2405"/>
                        <a:pt x="389" y="2770"/>
                      </a:cubicBezTo>
                      <a:cubicBezTo>
                        <a:pt x="448" y="2814"/>
                        <a:pt x="516" y="2840"/>
                        <a:pt x="588" y="2840"/>
                      </a:cubicBezTo>
                      <a:cubicBezTo>
                        <a:pt x="628" y="2840"/>
                        <a:pt x="668" y="2832"/>
                        <a:pt x="708" y="2816"/>
                      </a:cubicBezTo>
                      <a:cubicBezTo>
                        <a:pt x="1096" y="2588"/>
                        <a:pt x="1051" y="1971"/>
                        <a:pt x="1233" y="1583"/>
                      </a:cubicBezTo>
                      <a:cubicBezTo>
                        <a:pt x="1462" y="1150"/>
                        <a:pt x="1713" y="739"/>
                        <a:pt x="2009" y="328"/>
                      </a:cubicBezTo>
                      <a:cubicBezTo>
                        <a:pt x="2132" y="171"/>
                        <a:pt x="1960" y="0"/>
                        <a:pt x="1791" y="0"/>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6748425" y="5936425"/>
                  <a:ext cx="70575" cy="52800"/>
                </a:xfrm>
                <a:custGeom>
                  <a:avLst/>
                  <a:gdLst/>
                  <a:ahLst/>
                  <a:cxnLst/>
                  <a:rect l="l" t="t" r="r" b="b"/>
                  <a:pathLst>
                    <a:path w="2823" h="2112" extrusionOk="0">
                      <a:moveTo>
                        <a:pt x="2428" y="1"/>
                      </a:moveTo>
                      <a:cubicBezTo>
                        <a:pt x="1994" y="1"/>
                        <a:pt x="1593" y="206"/>
                        <a:pt x="1225" y="478"/>
                      </a:cubicBezTo>
                      <a:cubicBezTo>
                        <a:pt x="768" y="774"/>
                        <a:pt x="312" y="1163"/>
                        <a:pt x="107" y="1665"/>
                      </a:cubicBezTo>
                      <a:cubicBezTo>
                        <a:pt x="0" y="1908"/>
                        <a:pt x="249" y="2111"/>
                        <a:pt x="473" y="2111"/>
                      </a:cubicBezTo>
                      <a:cubicBezTo>
                        <a:pt x="586" y="2111"/>
                        <a:pt x="692" y="2060"/>
                        <a:pt x="746" y="1939"/>
                      </a:cubicBezTo>
                      <a:cubicBezTo>
                        <a:pt x="1088" y="1231"/>
                        <a:pt x="1864" y="455"/>
                        <a:pt x="2663" y="318"/>
                      </a:cubicBezTo>
                      <a:cubicBezTo>
                        <a:pt x="2823" y="295"/>
                        <a:pt x="2823" y="44"/>
                        <a:pt x="2663" y="21"/>
                      </a:cubicBezTo>
                      <a:cubicBezTo>
                        <a:pt x="2584" y="7"/>
                        <a:pt x="2505" y="1"/>
                        <a:pt x="2428" y="1"/>
                      </a:cubicBezTo>
                      <a:close/>
                    </a:path>
                  </a:pathLst>
                </a:custGeom>
                <a:solidFill>
                  <a:srgbClr val="24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7053500" y="5649350"/>
                  <a:ext cx="39400" cy="43375"/>
                </a:xfrm>
                <a:custGeom>
                  <a:avLst/>
                  <a:gdLst/>
                  <a:ahLst/>
                  <a:cxnLst/>
                  <a:rect l="l" t="t" r="r" b="b"/>
                  <a:pathLst>
                    <a:path w="1576" h="1735" extrusionOk="0">
                      <a:moveTo>
                        <a:pt x="229" y="0"/>
                      </a:moveTo>
                      <a:cubicBezTo>
                        <a:pt x="47" y="23"/>
                        <a:pt x="1" y="297"/>
                        <a:pt x="184" y="343"/>
                      </a:cubicBezTo>
                      <a:cubicBezTo>
                        <a:pt x="777" y="480"/>
                        <a:pt x="663" y="1119"/>
                        <a:pt x="868" y="1552"/>
                      </a:cubicBezTo>
                      <a:cubicBezTo>
                        <a:pt x="936" y="1679"/>
                        <a:pt x="1048" y="1734"/>
                        <a:pt x="1163" y="1734"/>
                      </a:cubicBezTo>
                      <a:cubicBezTo>
                        <a:pt x="1358" y="1734"/>
                        <a:pt x="1562" y="1577"/>
                        <a:pt x="1576" y="1347"/>
                      </a:cubicBezTo>
                      <a:cubicBezTo>
                        <a:pt x="1576" y="1005"/>
                        <a:pt x="1325" y="617"/>
                        <a:pt x="1097" y="388"/>
                      </a:cubicBezTo>
                      <a:cubicBezTo>
                        <a:pt x="868" y="137"/>
                        <a:pt x="572" y="0"/>
                        <a:pt x="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7094600" y="5640275"/>
                  <a:ext cx="23675" cy="39575"/>
                </a:xfrm>
                <a:custGeom>
                  <a:avLst/>
                  <a:gdLst/>
                  <a:ahLst/>
                  <a:cxnLst/>
                  <a:rect l="l" t="t" r="r" b="b"/>
                  <a:pathLst>
                    <a:path w="947" h="1583" extrusionOk="0">
                      <a:moveTo>
                        <a:pt x="685" y="0"/>
                      </a:moveTo>
                      <a:cubicBezTo>
                        <a:pt x="626" y="0"/>
                        <a:pt x="567" y="27"/>
                        <a:pt x="525" y="89"/>
                      </a:cubicBezTo>
                      <a:cubicBezTo>
                        <a:pt x="297" y="455"/>
                        <a:pt x="0" y="1048"/>
                        <a:pt x="229" y="1459"/>
                      </a:cubicBezTo>
                      <a:cubicBezTo>
                        <a:pt x="267" y="1545"/>
                        <a:pt x="341" y="1583"/>
                        <a:pt x="420" y="1583"/>
                      </a:cubicBezTo>
                      <a:cubicBezTo>
                        <a:pt x="528" y="1583"/>
                        <a:pt x="645" y="1510"/>
                        <a:pt x="685" y="1390"/>
                      </a:cubicBezTo>
                      <a:cubicBezTo>
                        <a:pt x="731" y="1231"/>
                        <a:pt x="685" y="1048"/>
                        <a:pt x="708" y="865"/>
                      </a:cubicBezTo>
                      <a:cubicBezTo>
                        <a:pt x="731" y="660"/>
                        <a:pt x="799" y="477"/>
                        <a:pt x="868" y="295"/>
                      </a:cubicBezTo>
                      <a:cubicBezTo>
                        <a:pt x="947" y="136"/>
                        <a:pt x="817" y="0"/>
                        <a:pt x="6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110250" y="5649425"/>
                  <a:ext cx="37025" cy="42575"/>
                </a:xfrm>
                <a:custGeom>
                  <a:avLst/>
                  <a:gdLst/>
                  <a:ahLst/>
                  <a:cxnLst/>
                  <a:rect l="l" t="t" r="r" b="b"/>
                  <a:pathLst>
                    <a:path w="1481" h="1703" extrusionOk="0">
                      <a:moveTo>
                        <a:pt x="1111" y="1"/>
                      </a:moveTo>
                      <a:cubicBezTo>
                        <a:pt x="1048" y="1"/>
                        <a:pt x="983" y="21"/>
                        <a:pt x="927" y="66"/>
                      </a:cubicBezTo>
                      <a:cubicBezTo>
                        <a:pt x="607" y="363"/>
                        <a:pt x="173" y="682"/>
                        <a:pt x="82" y="1116"/>
                      </a:cubicBezTo>
                      <a:cubicBezTo>
                        <a:pt x="1" y="1482"/>
                        <a:pt x="257" y="1703"/>
                        <a:pt x="527" y="1703"/>
                      </a:cubicBezTo>
                      <a:cubicBezTo>
                        <a:pt x="711" y="1703"/>
                        <a:pt x="902" y="1599"/>
                        <a:pt x="995" y="1367"/>
                      </a:cubicBezTo>
                      <a:cubicBezTo>
                        <a:pt x="1041" y="1207"/>
                        <a:pt x="1086" y="1047"/>
                        <a:pt x="1132" y="865"/>
                      </a:cubicBezTo>
                      <a:cubicBezTo>
                        <a:pt x="1178" y="705"/>
                        <a:pt x="1269" y="545"/>
                        <a:pt x="1360" y="408"/>
                      </a:cubicBezTo>
                      <a:cubicBezTo>
                        <a:pt x="1480" y="185"/>
                        <a:pt x="1304"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7402850" y="5385300"/>
                  <a:ext cx="30975" cy="33500"/>
                </a:xfrm>
                <a:custGeom>
                  <a:avLst/>
                  <a:gdLst/>
                  <a:ahLst/>
                  <a:cxnLst/>
                  <a:rect l="l" t="t" r="r" b="b"/>
                  <a:pathLst>
                    <a:path w="1239" h="1340" extrusionOk="0">
                      <a:moveTo>
                        <a:pt x="161" y="1"/>
                      </a:moveTo>
                      <a:cubicBezTo>
                        <a:pt x="72" y="1"/>
                        <a:pt x="1" y="113"/>
                        <a:pt x="87" y="200"/>
                      </a:cubicBezTo>
                      <a:cubicBezTo>
                        <a:pt x="384" y="519"/>
                        <a:pt x="681" y="839"/>
                        <a:pt x="841" y="1250"/>
                      </a:cubicBezTo>
                      <a:cubicBezTo>
                        <a:pt x="869" y="1313"/>
                        <a:pt x="921" y="1340"/>
                        <a:pt x="977" y="1340"/>
                      </a:cubicBezTo>
                      <a:cubicBezTo>
                        <a:pt x="1100" y="1340"/>
                        <a:pt x="1239" y="1209"/>
                        <a:pt x="1160" y="1067"/>
                      </a:cubicBezTo>
                      <a:cubicBezTo>
                        <a:pt x="932" y="656"/>
                        <a:pt x="590" y="337"/>
                        <a:pt x="247" y="40"/>
                      </a:cubicBezTo>
                      <a:cubicBezTo>
                        <a:pt x="219" y="12"/>
                        <a:pt x="189" y="1"/>
                        <a:pt x="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7431850" y="5379700"/>
                  <a:ext cx="20550" cy="38100"/>
                </a:xfrm>
                <a:custGeom>
                  <a:avLst/>
                  <a:gdLst/>
                  <a:ahLst/>
                  <a:cxnLst/>
                  <a:rect l="l" t="t" r="r" b="b"/>
                  <a:pathLst>
                    <a:path w="822" h="1524" extrusionOk="0">
                      <a:moveTo>
                        <a:pt x="686" y="1"/>
                      </a:moveTo>
                      <a:cubicBezTo>
                        <a:pt x="628" y="1"/>
                        <a:pt x="569" y="29"/>
                        <a:pt x="548" y="81"/>
                      </a:cubicBezTo>
                      <a:cubicBezTo>
                        <a:pt x="411" y="492"/>
                        <a:pt x="0" y="949"/>
                        <a:pt x="228" y="1382"/>
                      </a:cubicBezTo>
                      <a:cubicBezTo>
                        <a:pt x="277" y="1480"/>
                        <a:pt x="363" y="1523"/>
                        <a:pt x="451" y="1523"/>
                      </a:cubicBezTo>
                      <a:cubicBezTo>
                        <a:pt x="569" y="1523"/>
                        <a:pt x="691" y="1445"/>
                        <a:pt x="731" y="1314"/>
                      </a:cubicBezTo>
                      <a:cubicBezTo>
                        <a:pt x="799" y="1108"/>
                        <a:pt x="731" y="926"/>
                        <a:pt x="753" y="698"/>
                      </a:cubicBezTo>
                      <a:cubicBezTo>
                        <a:pt x="753" y="515"/>
                        <a:pt x="799" y="332"/>
                        <a:pt x="822" y="127"/>
                      </a:cubicBezTo>
                      <a:cubicBezTo>
                        <a:pt x="822" y="40"/>
                        <a:pt x="755"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7452950" y="5382300"/>
                  <a:ext cx="33375" cy="39450"/>
                </a:xfrm>
                <a:custGeom>
                  <a:avLst/>
                  <a:gdLst/>
                  <a:ahLst/>
                  <a:cxnLst/>
                  <a:rect l="l" t="t" r="r" b="b"/>
                  <a:pathLst>
                    <a:path w="1335" h="1578" extrusionOk="0">
                      <a:moveTo>
                        <a:pt x="950" y="0"/>
                      </a:moveTo>
                      <a:cubicBezTo>
                        <a:pt x="902" y="0"/>
                        <a:pt x="851" y="14"/>
                        <a:pt x="800" y="46"/>
                      </a:cubicBezTo>
                      <a:cubicBezTo>
                        <a:pt x="617" y="183"/>
                        <a:pt x="434" y="320"/>
                        <a:pt x="297" y="502"/>
                      </a:cubicBezTo>
                      <a:cubicBezTo>
                        <a:pt x="160" y="685"/>
                        <a:pt x="1" y="959"/>
                        <a:pt x="24" y="1210"/>
                      </a:cubicBezTo>
                      <a:cubicBezTo>
                        <a:pt x="46" y="1392"/>
                        <a:pt x="138" y="1552"/>
                        <a:pt x="343" y="1575"/>
                      </a:cubicBezTo>
                      <a:cubicBezTo>
                        <a:pt x="359" y="1577"/>
                        <a:pt x="374" y="1578"/>
                        <a:pt x="390" y="1578"/>
                      </a:cubicBezTo>
                      <a:cubicBezTo>
                        <a:pt x="556" y="1578"/>
                        <a:pt x="712" y="1468"/>
                        <a:pt x="754" y="1301"/>
                      </a:cubicBezTo>
                      <a:cubicBezTo>
                        <a:pt x="800" y="1164"/>
                        <a:pt x="800" y="1027"/>
                        <a:pt x="868" y="867"/>
                      </a:cubicBezTo>
                      <a:cubicBezTo>
                        <a:pt x="937" y="731"/>
                        <a:pt x="1051" y="616"/>
                        <a:pt x="1165" y="502"/>
                      </a:cubicBezTo>
                      <a:cubicBezTo>
                        <a:pt x="1335" y="314"/>
                        <a:pt x="1177" y="0"/>
                        <a:pt x="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7249250" y="4522675"/>
                  <a:ext cx="1815775" cy="1568925"/>
                </a:xfrm>
                <a:custGeom>
                  <a:avLst/>
                  <a:gdLst/>
                  <a:ahLst/>
                  <a:cxnLst/>
                  <a:rect l="l" t="t" r="r" b="b"/>
                  <a:pathLst>
                    <a:path w="72631" h="62757" extrusionOk="0">
                      <a:moveTo>
                        <a:pt x="66170" y="0"/>
                      </a:moveTo>
                      <a:cubicBezTo>
                        <a:pt x="57681" y="0"/>
                        <a:pt x="53365" y="16445"/>
                        <a:pt x="50841" y="16445"/>
                      </a:cubicBezTo>
                      <a:cubicBezTo>
                        <a:pt x="50457" y="16445"/>
                        <a:pt x="50114" y="16065"/>
                        <a:pt x="49805" y="15189"/>
                      </a:cubicBezTo>
                      <a:cubicBezTo>
                        <a:pt x="48785" y="12302"/>
                        <a:pt x="47330" y="11055"/>
                        <a:pt x="45892" y="11055"/>
                      </a:cubicBezTo>
                      <a:cubicBezTo>
                        <a:pt x="43373" y="11055"/>
                        <a:pt x="40903" y="14880"/>
                        <a:pt x="40903" y="20416"/>
                      </a:cubicBezTo>
                      <a:cubicBezTo>
                        <a:pt x="40903" y="23543"/>
                        <a:pt x="40112" y="24735"/>
                        <a:pt x="38729" y="24735"/>
                      </a:cubicBezTo>
                      <a:cubicBezTo>
                        <a:pt x="37024" y="24735"/>
                        <a:pt x="34420" y="22921"/>
                        <a:pt x="31294" y="20690"/>
                      </a:cubicBezTo>
                      <a:cubicBezTo>
                        <a:pt x="30349" y="20012"/>
                        <a:pt x="29459" y="19699"/>
                        <a:pt x="28636" y="19699"/>
                      </a:cubicBezTo>
                      <a:cubicBezTo>
                        <a:pt x="24523" y="19699"/>
                        <a:pt x="22080" y="27512"/>
                        <a:pt x="22917" y="36736"/>
                      </a:cubicBezTo>
                      <a:cubicBezTo>
                        <a:pt x="23371" y="41871"/>
                        <a:pt x="21835" y="43602"/>
                        <a:pt x="19521" y="43602"/>
                      </a:cubicBezTo>
                      <a:cubicBezTo>
                        <a:pt x="16837" y="43602"/>
                        <a:pt x="13107" y="41271"/>
                        <a:pt x="10226" y="39224"/>
                      </a:cubicBezTo>
                      <a:cubicBezTo>
                        <a:pt x="9444" y="38666"/>
                        <a:pt x="8685" y="38395"/>
                        <a:pt x="7958" y="38395"/>
                      </a:cubicBezTo>
                      <a:cubicBezTo>
                        <a:pt x="3719" y="38395"/>
                        <a:pt x="546" y="47599"/>
                        <a:pt x="0" y="62757"/>
                      </a:cubicBezTo>
                      <a:lnTo>
                        <a:pt x="72630" y="62597"/>
                      </a:lnTo>
                      <a:lnTo>
                        <a:pt x="72630" y="2932"/>
                      </a:lnTo>
                      <a:cubicBezTo>
                        <a:pt x="70243" y="849"/>
                        <a:pt x="68099" y="0"/>
                        <a:pt x="66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138850" y="5705850"/>
                  <a:ext cx="344700" cy="308725"/>
                </a:xfrm>
                <a:custGeom>
                  <a:avLst/>
                  <a:gdLst/>
                  <a:ahLst/>
                  <a:cxnLst/>
                  <a:rect l="l" t="t" r="r" b="b"/>
                  <a:pathLst>
                    <a:path w="13788" h="12349" extrusionOk="0">
                      <a:moveTo>
                        <a:pt x="731" y="0"/>
                      </a:moveTo>
                      <a:cubicBezTo>
                        <a:pt x="343" y="0"/>
                        <a:pt x="1" y="388"/>
                        <a:pt x="1" y="867"/>
                      </a:cubicBezTo>
                      <a:cubicBezTo>
                        <a:pt x="1" y="1347"/>
                        <a:pt x="343" y="1712"/>
                        <a:pt x="731" y="1712"/>
                      </a:cubicBezTo>
                      <a:cubicBezTo>
                        <a:pt x="822" y="1712"/>
                        <a:pt x="8469" y="1826"/>
                        <a:pt x="12304" y="11846"/>
                      </a:cubicBezTo>
                      <a:cubicBezTo>
                        <a:pt x="12418" y="12166"/>
                        <a:pt x="12692" y="12348"/>
                        <a:pt x="12965" y="12348"/>
                      </a:cubicBezTo>
                      <a:cubicBezTo>
                        <a:pt x="13057" y="12348"/>
                        <a:pt x="13171" y="12326"/>
                        <a:pt x="13262" y="12280"/>
                      </a:cubicBezTo>
                      <a:cubicBezTo>
                        <a:pt x="13627" y="12075"/>
                        <a:pt x="13787" y="11572"/>
                        <a:pt x="13627" y="11139"/>
                      </a:cubicBezTo>
                      <a:cubicBezTo>
                        <a:pt x="9428" y="137"/>
                        <a:pt x="1096" y="0"/>
                        <a:pt x="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7434125" y="5913475"/>
                  <a:ext cx="435975" cy="116500"/>
                </a:xfrm>
                <a:custGeom>
                  <a:avLst/>
                  <a:gdLst/>
                  <a:ahLst/>
                  <a:cxnLst/>
                  <a:rect l="l" t="t" r="r" b="b"/>
                  <a:pathLst>
                    <a:path w="17439" h="4660" extrusionOk="0">
                      <a:moveTo>
                        <a:pt x="16618" y="0"/>
                      </a:moveTo>
                      <a:cubicBezTo>
                        <a:pt x="16463" y="0"/>
                        <a:pt x="16309" y="60"/>
                        <a:pt x="16184" y="186"/>
                      </a:cubicBezTo>
                      <a:cubicBezTo>
                        <a:pt x="13867" y="2338"/>
                        <a:pt x="10895" y="2931"/>
                        <a:pt x="8374" y="2931"/>
                      </a:cubicBezTo>
                      <a:cubicBezTo>
                        <a:pt x="7740" y="2931"/>
                        <a:pt x="7134" y="2893"/>
                        <a:pt x="6574" y="2834"/>
                      </a:cubicBezTo>
                      <a:cubicBezTo>
                        <a:pt x="3493" y="2537"/>
                        <a:pt x="1073" y="1556"/>
                        <a:pt x="1050" y="1533"/>
                      </a:cubicBezTo>
                      <a:cubicBezTo>
                        <a:pt x="970" y="1500"/>
                        <a:pt x="889" y="1484"/>
                        <a:pt x="810" y="1484"/>
                      </a:cubicBezTo>
                      <a:cubicBezTo>
                        <a:pt x="505" y="1484"/>
                        <a:pt x="223" y="1713"/>
                        <a:pt x="115" y="2058"/>
                      </a:cubicBezTo>
                      <a:cubicBezTo>
                        <a:pt x="0" y="2514"/>
                        <a:pt x="183" y="2994"/>
                        <a:pt x="571" y="3153"/>
                      </a:cubicBezTo>
                      <a:cubicBezTo>
                        <a:pt x="662" y="3199"/>
                        <a:pt x="3150" y="4226"/>
                        <a:pt x="6414" y="4546"/>
                      </a:cubicBezTo>
                      <a:cubicBezTo>
                        <a:pt x="7076" y="4614"/>
                        <a:pt x="7715" y="4660"/>
                        <a:pt x="8355" y="4660"/>
                      </a:cubicBezTo>
                      <a:cubicBezTo>
                        <a:pt x="11892" y="4660"/>
                        <a:pt x="14883" y="3587"/>
                        <a:pt x="17074" y="1533"/>
                      </a:cubicBezTo>
                      <a:cubicBezTo>
                        <a:pt x="17393" y="1236"/>
                        <a:pt x="17439" y="711"/>
                        <a:pt x="17188" y="323"/>
                      </a:cubicBezTo>
                      <a:cubicBezTo>
                        <a:pt x="17043" y="112"/>
                        <a:pt x="16830" y="0"/>
                        <a:pt x="16618" y="0"/>
                      </a:cubicBezTo>
                      <a:close/>
                    </a:path>
                  </a:pathLst>
                </a:custGeom>
                <a:solidFill>
                  <a:srgbClr val="3A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3"/>
                <p:cNvSpPr/>
                <p:nvPr/>
              </p:nvSpPr>
              <p:spPr>
                <a:xfrm>
                  <a:off x="8764850" y="5523875"/>
                  <a:ext cx="321275" cy="285850"/>
                </a:xfrm>
                <a:custGeom>
                  <a:avLst/>
                  <a:gdLst/>
                  <a:ahLst/>
                  <a:cxnLst/>
                  <a:rect l="l" t="t" r="r" b="b"/>
                  <a:pathLst>
                    <a:path w="12851" h="11434" extrusionOk="0">
                      <a:moveTo>
                        <a:pt x="12019" y="0"/>
                      </a:moveTo>
                      <a:cubicBezTo>
                        <a:pt x="11752" y="0"/>
                        <a:pt x="11496" y="170"/>
                        <a:pt x="11367" y="477"/>
                      </a:cubicBezTo>
                      <a:cubicBezTo>
                        <a:pt x="8103" y="8146"/>
                        <a:pt x="730" y="9721"/>
                        <a:pt x="662" y="9721"/>
                      </a:cubicBezTo>
                      <a:cubicBezTo>
                        <a:pt x="251" y="9813"/>
                        <a:pt x="0" y="10246"/>
                        <a:pt x="46" y="10726"/>
                      </a:cubicBezTo>
                      <a:cubicBezTo>
                        <a:pt x="114" y="11136"/>
                        <a:pt x="434" y="11433"/>
                        <a:pt x="776" y="11433"/>
                      </a:cubicBezTo>
                      <a:lnTo>
                        <a:pt x="890" y="11433"/>
                      </a:lnTo>
                      <a:cubicBezTo>
                        <a:pt x="1233" y="11365"/>
                        <a:pt x="9062" y="9721"/>
                        <a:pt x="12668" y="1253"/>
                      </a:cubicBezTo>
                      <a:cubicBezTo>
                        <a:pt x="12851" y="819"/>
                        <a:pt x="12691" y="317"/>
                        <a:pt x="12349" y="89"/>
                      </a:cubicBezTo>
                      <a:cubicBezTo>
                        <a:pt x="12242" y="29"/>
                        <a:pt x="12130" y="0"/>
                        <a:pt x="12019" y="0"/>
                      </a:cubicBezTo>
                      <a:close/>
                    </a:path>
                  </a:pathLst>
                </a:custGeom>
                <a:solidFill>
                  <a:srgbClr val="3A6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3"/>
                <p:cNvSpPr/>
                <p:nvPr/>
              </p:nvSpPr>
              <p:spPr>
                <a:xfrm>
                  <a:off x="6997600" y="5234075"/>
                  <a:ext cx="2067425" cy="854100"/>
                </a:xfrm>
                <a:custGeom>
                  <a:avLst/>
                  <a:gdLst/>
                  <a:ahLst/>
                  <a:cxnLst/>
                  <a:rect l="l" t="t" r="r" b="b"/>
                  <a:pathLst>
                    <a:path w="82697" h="34164" extrusionOk="0">
                      <a:moveTo>
                        <a:pt x="62425" y="1"/>
                      </a:moveTo>
                      <a:cubicBezTo>
                        <a:pt x="61653" y="1"/>
                        <a:pt x="60804" y="121"/>
                        <a:pt x="59871" y="383"/>
                      </a:cubicBezTo>
                      <a:cubicBezTo>
                        <a:pt x="51547" y="2730"/>
                        <a:pt x="55329" y="20482"/>
                        <a:pt x="51295" y="20482"/>
                      </a:cubicBezTo>
                      <a:cubicBezTo>
                        <a:pt x="50584" y="20482"/>
                        <a:pt x="49629" y="19930"/>
                        <a:pt x="48321" y="18643"/>
                      </a:cubicBezTo>
                      <a:cubicBezTo>
                        <a:pt x="43961" y="14339"/>
                        <a:pt x="39927" y="12837"/>
                        <a:pt x="36577" y="12837"/>
                      </a:cubicBezTo>
                      <a:cubicBezTo>
                        <a:pt x="33247" y="12837"/>
                        <a:pt x="30593" y="14322"/>
                        <a:pt x="28965" y="16018"/>
                      </a:cubicBezTo>
                      <a:cubicBezTo>
                        <a:pt x="25679" y="19396"/>
                        <a:pt x="26569" y="28686"/>
                        <a:pt x="19607" y="28800"/>
                      </a:cubicBezTo>
                      <a:cubicBezTo>
                        <a:pt x="19513" y="28802"/>
                        <a:pt x="19420" y="28802"/>
                        <a:pt x="19326" y="28802"/>
                      </a:cubicBezTo>
                      <a:cubicBezTo>
                        <a:pt x="16165" y="28802"/>
                        <a:pt x="13089" y="27951"/>
                        <a:pt x="10103" y="27951"/>
                      </a:cubicBezTo>
                      <a:cubicBezTo>
                        <a:pt x="6611" y="27951"/>
                        <a:pt x="3241" y="29115"/>
                        <a:pt x="0" y="34164"/>
                      </a:cubicBezTo>
                      <a:lnTo>
                        <a:pt x="82696" y="34027"/>
                      </a:lnTo>
                      <a:lnTo>
                        <a:pt x="82696" y="9330"/>
                      </a:lnTo>
                      <a:cubicBezTo>
                        <a:pt x="77794" y="10208"/>
                        <a:pt x="74343" y="17183"/>
                        <a:pt x="72484" y="17183"/>
                      </a:cubicBezTo>
                      <a:cubicBezTo>
                        <a:pt x="72024" y="17183"/>
                        <a:pt x="71661" y="16755"/>
                        <a:pt x="71398" y="15698"/>
                      </a:cubicBezTo>
                      <a:cubicBezTo>
                        <a:pt x="70221" y="10866"/>
                        <a:pt x="69754" y="1"/>
                        <a:pt x="62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0" name="Google Shape;190;p3"/>
              <p:cNvGrpSpPr/>
              <p:nvPr/>
            </p:nvGrpSpPr>
            <p:grpSpPr>
              <a:xfrm>
                <a:off x="2816400" y="4350200"/>
                <a:ext cx="180150" cy="78775"/>
                <a:chOff x="1000275" y="5759225"/>
                <a:chExt cx="180150" cy="78775"/>
              </a:xfrm>
            </p:grpSpPr>
            <p:sp>
              <p:nvSpPr>
                <p:cNvPr id="191" name="Google Shape;191;p3"/>
                <p:cNvSpPr/>
                <p:nvPr/>
              </p:nvSpPr>
              <p:spPr>
                <a:xfrm>
                  <a:off x="1000275" y="5789850"/>
                  <a:ext cx="68500" cy="47400"/>
                </a:xfrm>
                <a:custGeom>
                  <a:avLst/>
                  <a:gdLst/>
                  <a:ahLst/>
                  <a:cxnLst/>
                  <a:rect l="l" t="t" r="r" b="b"/>
                  <a:pathLst>
                    <a:path w="2740" h="1896" extrusionOk="0">
                      <a:moveTo>
                        <a:pt x="482" y="0"/>
                      </a:moveTo>
                      <a:cubicBezTo>
                        <a:pt x="339" y="0"/>
                        <a:pt x="194" y="13"/>
                        <a:pt x="46" y="41"/>
                      </a:cubicBezTo>
                      <a:cubicBezTo>
                        <a:pt x="1" y="41"/>
                        <a:pt x="1" y="109"/>
                        <a:pt x="46" y="109"/>
                      </a:cubicBezTo>
                      <a:cubicBezTo>
                        <a:pt x="571" y="201"/>
                        <a:pt x="1073" y="543"/>
                        <a:pt x="1393" y="908"/>
                      </a:cubicBezTo>
                      <a:cubicBezTo>
                        <a:pt x="1644" y="1205"/>
                        <a:pt x="1758" y="1799"/>
                        <a:pt x="2215" y="1890"/>
                      </a:cubicBezTo>
                      <a:cubicBezTo>
                        <a:pt x="2241" y="1894"/>
                        <a:pt x="2267" y="1896"/>
                        <a:pt x="2293" y="1896"/>
                      </a:cubicBezTo>
                      <a:cubicBezTo>
                        <a:pt x="2419" y="1896"/>
                        <a:pt x="2527" y="1848"/>
                        <a:pt x="2603" y="1753"/>
                      </a:cubicBezTo>
                      <a:lnTo>
                        <a:pt x="2648" y="1684"/>
                      </a:lnTo>
                      <a:cubicBezTo>
                        <a:pt x="2740" y="1570"/>
                        <a:pt x="2717" y="1411"/>
                        <a:pt x="2648" y="1296"/>
                      </a:cubicBezTo>
                      <a:cubicBezTo>
                        <a:pt x="2214" y="546"/>
                        <a:pt x="1403"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3"/>
                <p:cNvSpPr/>
                <p:nvPr/>
              </p:nvSpPr>
              <p:spPr>
                <a:xfrm>
                  <a:off x="1071600" y="5759225"/>
                  <a:ext cx="57075" cy="78775"/>
                </a:xfrm>
                <a:custGeom>
                  <a:avLst/>
                  <a:gdLst/>
                  <a:ahLst/>
                  <a:cxnLst/>
                  <a:rect l="l" t="t" r="r" b="b"/>
                  <a:pathLst>
                    <a:path w="2283" h="3151" extrusionOk="0">
                      <a:moveTo>
                        <a:pt x="2021" y="0"/>
                      </a:moveTo>
                      <a:cubicBezTo>
                        <a:pt x="1986" y="0"/>
                        <a:pt x="1951" y="10"/>
                        <a:pt x="1918" y="33"/>
                      </a:cubicBezTo>
                      <a:cubicBezTo>
                        <a:pt x="1325" y="421"/>
                        <a:pt x="845" y="924"/>
                        <a:pt x="526" y="1517"/>
                      </a:cubicBezTo>
                      <a:cubicBezTo>
                        <a:pt x="320" y="1882"/>
                        <a:pt x="1" y="2430"/>
                        <a:pt x="115" y="2864"/>
                      </a:cubicBezTo>
                      <a:cubicBezTo>
                        <a:pt x="152" y="3059"/>
                        <a:pt x="333" y="3150"/>
                        <a:pt x="524" y="3150"/>
                      </a:cubicBezTo>
                      <a:cubicBezTo>
                        <a:pt x="690" y="3150"/>
                        <a:pt x="864" y="3082"/>
                        <a:pt x="959" y="2955"/>
                      </a:cubicBezTo>
                      <a:cubicBezTo>
                        <a:pt x="1165" y="2681"/>
                        <a:pt x="1142" y="2202"/>
                        <a:pt x="1279" y="1905"/>
                      </a:cubicBezTo>
                      <a:cubicBezTo>
                        <a:pt x="1507" y="1334"/>
                        <a:pt x="1758" y="741"/>
                        <a:pt x="2192" y="262"/>
                      </a:cubicBezTo>
                      <a:cubicBezTo>
                        <a:pt x="2283" y="153"/>
                        <a:pt x="2157" y="0"/>
                        <a:pt x="2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3"/>
                <p:cNvSpPr/>
                <p:nvPr/>
              </p:nvSpPr>
              <p:spPr>
                <a:xfrm>
                  <a:off x="1105375" y="5789725"/>
                  <a:ext cx="75050" cy="47675"/>
                </a:xfrm>
                <a:custGeom>
                  <a:avLst/>
                  <a:gdLst/>
                  <a:ahLst/>
                  <a:cxnLst/>
                  <a:rect l="l" t="t" r="r" b="b"/>
                  <a:pathLst>
                    <a:path w="3002" h="1907" extrusionOk="0">
                      <a:moveTo>
                        <a:pt x="2295" y="1"/>
                      </a:moveTo>
                      <a:cubicBezTo>
                        <a:pt x="1894" y="1"/>
                        <a:pt x="1516" y="126"/>
                        <a:pt x="1161" y="320"/>
                      </a:cubicBezTo>
                      <a:cubicBezTo>
                        <a:pt x="681" y="594"/>
                        <a:pt x="111" y="982"/>
                        <a:pt x="42" y="1507"/>
                      </a:cubicBezTo>
                      <a:cubicBezTo>
                        <a:pt x="0" y="1758"/>
                        <a:pt x="256" y="1906"/>
                        <a:pt x="514" y="1906"/>
                      </a:cubicBezTo>
                      <a:cubicBezTo>
                        <a:pt x="678" y="1906"/>
                        <a:pt x="843" y="1846"/>
                        <a:pt x="932" y="1712"/>
                      </a:cubicBezTo>
                      <a:cubicBezTo>
                        <a:pt x="1115" y="1393"/>
                        <a:pt x="1320" y="1164"/>
                        <a:pt x="1640" y="936"/>
                      </a:cubicBezTo>
                      <a:cubicBezTo>
                        <a:pt x="1914" y="754"/>
                        <a:pt x="2393" y="388"/>
                        <a:pt x="2736" y="388"/>
                      </a:cubicBezTo>
                      <a:cubicBezTo>
                        <a:pt x="2744" y="389"/>
                        <a:pt x="2752" y="390"/>
                        <a:pt x="2760" y="390"/>
                      </a:cubicBezTo>
                      <a:cubicBezTo>
                        <a:pt x="2967" y="390"/>
                        <a:pt x="3002" y="113"/>
                        <a:pt x="2804" y="69"/>
                      </a:cubicBezTo>
                      <a:cubicBezTo>
                        <a:pt x="2631" y="22"/>
                        <a:pt x="2461"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3"/>
              <p:cNvGrpSpPr/>
              <p:nvPr/>
            </p:nvGrpSpPr>
            <p:grpSpPr>
              <a:xfrm>
                <a:off x="-72500" y="4591225"/>
                <a:ext cx="7050150" cy="962250"/>
                <a:chOff x="-72500" y="4591225"/>
                <a:chExt cx="7050150" cy="962250"/>
              </a:xfrm>
            </p:grpSpPr>
            <p:grpSp>
              <p:nvGrpSpPr>
                <p:cNvPr id="195" name="Google Shape;195;p3"/>
                <p:cNvGrpSpPr/>
                <p:nvPr/>
              </p:nvGrpSpPr>
              <p:grpSpPr>
                <a:xfrm>
                  <a:off x="1492075" y="5318725"/>
                  <a:ext cx="208150" cy="104225"/>
                  <a:chOff x="1613700" y="5850425"/>
                  <a:chExt cx="208150" cy="104225"/>
                </a:xfrm>
              </p:grpSpPr>
              <p:sp>
                <p:nvSpPr>
                  <p:cNvPr id="196" name="Google Shape;196;p3"/>
                  <p:cNvSpPr/>
                  <p:nvPr/>
                </p:nvSpPr>
                <p:spPr>
                  <a:xfrm>
                    <a:off x="1613700" y="5891225"/>
                    <a:ext cx="79350" cy="62650"/>
                  </a:xfrm>
                  <a:custGeom>
                    <a:avLst/>
                    <a:gdLst/>
                    <a:ahLst/>
                    <a:cxnLst/>
                    <a:rect l="l" t="t" r="r" b="b"/>
                    <a:pathLst>
                      <a:path w="3174" h="2506" extrusionOk="0">
                        <a:moveTo>
                          <a:pt x="538" y="1"/>
                        </a:moveTo>
                        <a:cubicBezTo>
                          <a:pt x="377" y="1"/>
                          <a:pt x="213" y="16"/>
                          <a:pt x="47" y="49"/>
                        </a:cubicBezTo>
                        <a:cubicBezTo>
                          <a:pt x="1" y="49"/>
                          <a:pt x="1" y="140"/>
                          <a:pt x="47" y="140"/>
                        </a:cubicBezTo>
                        <a:cubicBezTo>
                          <a:pt x="663" y="254"/>
                          <a:pt x="1233" y="711"/>
                          <a:pt x="1599" y="1213"/>
                        </a:cubicBezTo>
                        <a:cubicBezTo>
                          <a:pt x="1895" y="1601"/>
                          <a:pt x="2009" y="2377"/>
                          <a:pt x="2534" y="2491"/>
                        </a:cubicBezTo>
                        <a:cubicBezTo>
                          <a:pt x="2576" y="2501"/>
                          <a:pt x="2616" y="2505"/>
                          <a:pt x="2654" y="2505"/>
                        </a:cubicBezTo>
                        <a:cubicBezTo>
                          <a:pt x="2802" y="2505"/>
                          <a:pt x="2918" y="2436"/>
                          <a:pt x="2991" y="2309"/>
                        </a:cubicBezTo>
                        <a:cubicBezTo>
                          <a:pt x="3014" y="2286"/>
                          <a:pt x="3037" y="2263"/>
                          <a:pt x="3059" y="2240"/>
                        </a:cubicBezTo>
                        <a:cubicBezTo>
                          <a:pt x="3174" y="2080"/>
                          <a:pt x="3128" y="1875"/>
                          <a:pt x="3059" y="1715"/>
                        </a:cubicBezTo>
                        <a:cubicBezTo>
                          <a:pt x="2563" y="702"/>
                          <a:pt x="1617"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3"/>
                  <p:cNvSpPr/>
                  <p:nvPr/>
                </p:nvSpPr>
                <p:spPr>
                  <a:xfrm>
                    <a:off x="1696450" y="5850425"/>
                    <a:ext cx="65675" cy="104225"/>
                  </a:xfrm>
                  <a:custGeom>
                    <a:avLst/>
                    <a:gdLst/>
                    <a:ahLst/>
                    <a:cxnLst/>
                    <a:rect l="l" t="t" r="r" b="b"/>
                    <a:pathLst>
                      <a:path w="2627" h="4169" extrusionOk="0">
                        <a:moveTo>
                          <a:pt x="2322" y="0"/>
                        </a:moveTo>
                        <a:cubicBezTo>
                          <a:pt x="2286" y="0"/>
                          <a:pt x="2249" y="12"/>
                          <a:pt x="2215" y="37"/>
                        </a:cubicBezTo>
                        <a:cubicBezTo>
                          <a:pt x="1507" y="585"/>
                          <a:pt x="982" y="1224"/>
                          <a:pt x="594" y="2023"/>
                        </a:cubicBezTo>
                        <a:cubicBezTo>
                          <a:pt x="343" y="2503"/>
                          <a:pt x="1" y="3210"/>
                          <a:pt x="115" y="3781"/>
                        </a:cubicBezTo>
                        <a:cubicBezTo>
                          <a:pt x="165" y="4043"/>
                          <a:pt x="386" y="4169"/>
                          <a:pt x="613" y="4169"/>
                        </a:cubicBezTo>
                        <a:cubicBezTo>
                          <a:pt x="801" y="4169"/>
                          <a:pt x="993" y="4083"/>
                          <a:pt x="1096" y="3918"/>
                        </a:cubicBezTo>
                        <a:cubicBezTo>
                          <a:pt x="1347" y="3553"/>
                          <a:pt x="1324" y="2936"/>
                          <a:pt x="1461" y="2525"/>
                        </a:cubicBezTo>
                        <a:cubicBezTo>
                          <a:pt x="1735" y="1749"/>
                          <a:pt x="2032" y="996"/>
                          <a:pt x="2534" y="357"/>
                        </a:cubicBezTo>
                        <a:cubicBezTo>
                          <a:pt x="2627" y="209"/>
                          <a:pt x="2479" y="0"/>
                          <a:pt x="2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3"/>
                  <p:cNvSpPr/>
                  <p:nvPr/>
                </p:nvSpPr>
                <p:spPr>
                  <a:xfrm>
                    <a:off x="1735350" y="5890850"/>
                    <a:ext cx="86500" cy="63425"/>
                  </a:xfrm>
                  <a:custGeom>
                    <a:avLst/>
                    <a:gdLst/>
                    <a:ahLst/>
                    <a:cxnLst/>
                    <a:rect l="l" t="t" r="r" b="b"/>
                    <a:pathLst>
                      <a:path w="3460" h="2537" extrusionOk="0">
                        <a:moveTo>
                          <a:pt x="2671" y="1"/>
                        </a:moveTo>
                        <a:cubicBezTo>
                          <a:pt x="2204" y="1"/>
                          <a:pt x="1751" y="168"/>
                          <a:pt x="1343" y="429"/>
                        </a:cubicBezTo>
                        <a:cubicBezTo>
                          <a:pt x="796" y="794"/>
                          <a:pt x="111" y="1296"/>
                          <a:pt x="42" y="2004"/>
                        </a:cubicBezTo>
                        <a:cubicBezTo>
                          <a:pt x="1" y="2338"/>
                          <a:pt x="299" y="2537"/>
                          <a:pt x="595" y="2537"/>
                        </a:cubicBezTo>
                        <a:cubicBezTo>
                          <a:pt x="784" y="2537"/>
                          <a:pt x="972" y="2456"/>
                          <a:pt x="1069" y="2278"/>
                        </a:cubicBezTo>
                        <a:cubicBezTo>
                          <a:pt x="1275" y="1867"/>
                          <a:pt x="1526" y="1548"/>
                          <a:pt x="1891" y="1251"/>
                        </a:cubicBezTo>
                        <a:cubicBezTo>
                          <a:pt x="2211" y="1000"/>
                          <a:pt x="2759" y="520"/>
                          <a:pt x="3169" y="520"/>
                        </a:cubicBezTo>
                        <a:cubicBezTo>
                          <a:pt x="3177" y="521"/>
                          <a:pt x="3185" y="521"/>
                          <a:pt x="3192" y="521"/>
                        </a:cubicBezTo>
                        <a:cubicBezTo>
                          <a:pt x="3444" y="521"/>
                          <a:pt x="3460" y="153"/>
                          <a:pt x="3238" y="87"/>
                        </a:cubicBezTo>
                        <a:cubicBezTo>
                          <a:pt x="3048" y="28"/>
                          <a:pt x="2859" y="1"/>
                          <a:pt x="2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3"/>
                <p:cNvSpPr/>
                <p:nvPr/>
              </p:nvSpPr>
              <p:spPr>
                <a:xfrm>
                  <a:off x="2402450" y="5349175"/>
                  <a:ext cx="51875" cy="67625"/>
                </a:xfrm>
                <a:custGeom>
                  <a:avLst/>
                  <a:gdLst/>
                  <a:ahLst/>
                  <a:cxnLst/>
                  <a:rect l="l" t="t" r="r" b="b"/>
                  <a:pathLst>
                    <a:path w="2075" h="2705" extrusionOk="0">
                      <a:moveTo>
                        <a:pt x="185" y="0"/>
                      </a:moveTo>
                      <a:cubicBezTo>
                        <a:pt x="38" y="0"/>
                        <a:pt x="1" y="300"/>
                        <a:pt x="155" y="344"/>
                      </a:cubicBezTo>
                      <a:cubicBezTo>
                        <a:pt x="1045" y="595"/>
                        <a:pt x="1274" y="1531"/>
                        <a:pt x="1502" y="2466"/>
                      </a:cubicBezTo>
                      <a:cubicBezTo>
                        <a:pt x="1544" y="2625"/>
                        <a:pt x="1674" y="2705"/>
                        <a:pt x="1797" y="2705"/>
                      </a:cubicBezTo>
                      <a:cubicBezTo>
                        <a:pt x="1940" y="2705"/>
                        <a:pt x="2074" y="2596"/>
                        <a:pt x="2050" y="2375"/>
                      </a:cubicBezTo>
                      <a:cubicBezTo>
                        <a:pt x="1936" y="1165"/>
                        <a:pt x="1251" y="70"/>
                        <a:pt x="201" y="1"/>
                      </a:cubicBezTo>
                      <a:cubicBezTo>
                        <a:pt x="195" y="0"/>
                        <a:pt x="190" y="0"/>
                        <a:pt x="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
                <p:cNvSpPr/>
                <p:nvPr/>
              </p:nvSpPr>
              <p:spPr>
                <a:xfrm>
                  <a:off x="2458250" y="5336175"/>
                  <a:ext cx="45150" cy="69325"/>
                </a:xfrm>
                <a:custGeom>
                  <a:avLst/>
                  <a:gdLst/>
                  <a:ahLst/>
                  <a:cxnLst/>
                  <a:rect l="l" t="t" r="r" b="b"/>
                  <a:pathLst>
                    <a:path w="1806" h="2773" extrusionOk="0">
                      <a:moveTo>
                        <a:pt x="1364" y="0"/>
                      </a:moveTo>
                      <a:cubicBezTo>
                        <a:pt x="1336" y="0"/>
                        <a:pt x="1307" y="6"/>
                        <a:pt x="1279" y="19"/>
                      </a:cubicBezTo>
                      <a:cubicBezTo>
                        <a:pt x="594" y="339"/>
                        <a:pt x="0" y="1457"/>
                        <a:pt x="229" y="2370"/>
                      </a:cubicBezTo>
                      <a:cubicBezTo>
                        <a:pt x="287" y="2629"/>
                        <a:pt x="498" y="2773"/>
                        <a:pt x="704" y="2773"/>
                      </a:cubicBezTo>
                      <a:cubicBezTo>
                        <a:pt x="897" y="2773"/>
                        <a:pt x="1086" y="2646"/>
                        <a:pt x="1142" y="2370"/>
                      </a:cubicBezTo>
                      <a:cubicBezTo>
                        <a:pt x="1187" y="2028"/>
                        <a:pt x="1164" y="1708"/>
                        <a:pt x="1256" y="1389"/>
                      </a:cubicBezTo>
                      <a:cubicBezTo>
                        <a:pt x="1347" y="1115"/>
                        <a:pt x="1507" y="841"/>
                        <a:pt x="1644" y="613"/>
                      </a:cubicBezTo>
                      <a:cubicBezTo>
                        <a:pt x="1806" y="369"/>
                        <a:pt x="1590" y="0"/>
                        <a:pt x="1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
                <p:cNvSpPr/>
                <p:nvPr/>
              </p:nvSpPr>
              <p:spPr>
                <a:xfrm>
                  <a:off x="2484500" y="5353725"/>
                  <a:ext cx="53100" cy="62775"/>
                </a:xfrm>
                <a:custGeom>
                  <a:avLst/>
                  <a:gdLst/>
                  <a:ahLst/>
                  <a:cxnLst/>
                  <a:rect l="l" t="t" r="r" b="b"/>
                  <a:pathLst>
                    <a:path w="2124" h="2511" extrusionOk="0">
                      <a:moveTo>
                        <a:pt x="1805" y="0"/>
                      </a:moveTo>
                      <a:cubicBezTo>
                        <a:pt x="1797" y="0"/>
                        <a:pt x="1789" y="1"/>
                        <a:pt x="1781" y="2"/>
                      </a:cubicBezTo>
                      <a:cubicBezTo>
                        <a:pt x="1347" y="70"/>
                        <a:pt x="982" y="276"/>
                        <a:pt x="662" y="641"/>
                      </a:cubicBezTo>
                      <a:cubicBezTo>
                        <a:pt x="343" y="1052"/>
                        <a:pt x="0" y="1645"/>
                        <a:pt x="229" y="2216"/>
                      </a:cubicBezTo>
                      <a:cubicBezTo>
                        <a:pt x="305" y="2398"/>
                        <a:pt x="482" y="2510"/>
                        <a:pt x="653" y="2510"/>
                      </a:cubicBezTo>
                      <a:cubicBezTo>
                        <a:pt x="738" y="2510"/>
                        <a:pt x="822" y="2482"/>
                        <a:pt x="890" y="2421"/>
                      </a:cubicBezTo>
                      <a:cubicBezTo>
                        <a:pt x="1210" y="2170"/>
                        <a:pt x="1187" y="1805"/>
                        <a:pt x="1324" y="1417"/>
                      </a:cubicBezTo>
                      <a:cubicBezTo>
                        <a:pt x="1438" y="1120"/>
                        <a:pt x="1621" y="892"/>
                        <a:pt x="1872" y="778"/>
                      </a:cubicBezTo>
                      <a:cubicBezTo>
                        <a:pt x="2009" y="709"/>
                        <a:pt x="2123" y="550"/>
                        <a:pt x="2100" y="344"/>
                      </a:cubicBezTo>
                      <a:cubicBezTo>
                        <a:pt x="2079" y="193"/>
                        <a:pt x="1954"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
                <p:cNvSpPr/>
                <p:nvPr/>
              </p:nvSpPr>
              <p:spPr>
                <a:xfrm>
                  <a:off x="1850550" y="5138725"/>
                  <a:ext cx="30250" cy="29300"/>
                </a:xfrm>
                <a:custGeom>
                  <a:avLst/>
                  <a:gdLst/>
                  <a:ahLst/>
                  <a:cxnLst/>
                  <a:rect l="l" t="t" r="r" b="b"/>
                  <a:pathLst>
                    <a:path w="1210" h="1172" extrusionOk="0">
                      <a:moveTo>
                        <a:pt x="283" y="0"/>
                      </a:moveTo>
                      <a:cubicBezTo>
                        <a:pt x="129" y="0"/>
                        <a:pt x="0" y="200"/>
                        <a:pt x="136" y="316"/>
                      </a:cubicBezTo>
                      <a:cubicBezTo>
                        <a:pt x="273" y="430"/>
                        <a:pt x="387" y="545"/>
                        <a:pt x="502" y="704"/>
                      </a:cubicBezTo>
                      <a:cubicBezTo>
                        <a:pt x="593" y="864"/>
                        <a:pt x="684" y="1024"/>
                        <a:pt x="821" y="1138"/>
                      </a:cubicBezTo>
                      <a:cubicBezTo>
                        <a:pt x="853" y="1162"/>
                        <a:pt x="890" y="1172"/>
                        <a:pt x="929" y="1172"/>
                      </a:cubicBezTo>
                      <a:cubicBezTo>
                        <a:pt x="1002" y="1172"/>
                        <a:pt x="1081" y="1137"/>
                        <a:pt x="1141" y="1092"/>
                      </a:cubicBezTo>
                      <a:cubicBezTo>
                        <a:pt x="1209" y="1024"/>
                        <a:pt x="1209" y="910"/>
                        <a:pt x="1163" y="796"/>
                      </a:cubicBezTo>
                      <a:cubicBezTo>
                        <a:pt x="1095" y="636"/>
                        <a:pt x="912" y="499"/>
                        <a:pt x="798" y="362"/>
                      </a:cubicBezTo>
                      <a:cubicBezTo>
                        <a:pt x="661" y="248"/>
                        <a:pt x="524" y="111"/>
                        <a:pt x="365" y="20"/>
                      </a:cubicBezTo>
                      <a:cubicBezTo>
                        <a:pt x="338" y="6"/>
                        <a:pt x="310"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
                <p:cNvSpPr/>
                <p:nvPr/>
              </p:nvSpPr>
              <p:spPr>
                <a:xfrm>
                  <a:off x="1881900" y="5129975"/>
                  <a:ext cx="16575" cy="35975"/>
                </a:xfrm>
                <a:custGeom>
                  <a:avLst/>
                  <a:gdLst/>
                  <a:ahLst/>
                  <a:cxnLst/>
                  <a:rect l="l" t="t" r="r" b="b"/>
                  <a:pathLst>
                    <a:path w="663" h="1439" extrusionOk="0">
                      <a:moveTo>
                        <a:pt x="418" y="1"/>
                      </a:moveTo>
                      <a:cubicBezTo>
                        <a:pt x="330" y="1"/>
                        <a:pt x="248" y="44"/>
                        <a:pt x="229" y="141"/>
                      </a:cubicBezTo>
                      <a:cubicBezTo>
                        <a:pt x="206" y="324"/>
                        <a:pt x="161" y="506"/>
                        <a:pt x="115" y="689"/>
                      </a:cubicBezTo>
                      <a:cubicBezTo>
                        <a:pt x="69" y="872"/>
                        <a:pt x="1" y="1054"/>
                        <a:pt x="46" y="1260"/>
                      </a:cubicBezTo>
                      <a:cubicBezTo>
                        <a:pt x="72" y="1374"/>
                        <a:pt x="188" y="1439"/>
                        <a:pt x="307" y="1439"/>
                      </a:cubicBezTo>
                      <a:cubicBezTo>
                        <a:pt x="402" y="1439"/>
                        <a:pt x="498" y="1397"/>
                        <a:pt x="549" y="1305"/>
                      </a:cubicBezTo>
                      <a:cubicBezTo>
                        <a:pt x="617" y="1146"/>
                        <a:pt x="617" y="963"/>
                        <a:pt x="640" y="758"/>
                      </a:cubicBezTo>
                      <a:cubicBezTo>
                        <a:pt x="640" y="575"/>
                        <a:pt x="663" y="392"/>
                        <a:pt x="663" y="210"/>
                      </a:cubicBezTo>
                      <a:cubicBezTo>
                        <a:pt x="663" y="79"/>
                        <a:pt x="535" y="1"/>
                        <a:pt x="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3"/>
                <p:cNvSpPr/>
                <p:nvPr/>
              </p:nvSpPr>
              <p:spPr>
                <a:xfrm>
                  <a:off x="1901575" y="5137750"/>
                  <a:ext cx="25400" cy="27800"/>
                </a:xfrm>
                <a:custGeom>
                  <a:avLst/>
                  <a:gdLst/>
                  <a:ahLst/>
                  <a:cxnLst/>
                  <a:rect l="l" t="t" r="r" b="b"/>
                  <a:pathLst>
                    <a:path w="1016" h="1112" extrusionOk="0">
                      <a:moveTo>
                        <a:pt x="758" y="1"/>
                      </a:moveTo>
                      <a:cubicBezTo>
                        <a:pt x="725" y="1"/>
                        <a:pt x="689" y="11"/>
                        <a:pt x="652" y="36"/>
                      </a:cubicBezTo>
                      <a:cubicBezTo>
                        <a:pt x="378" y="241"/>
                        <a:pt x="35" y="447"/>
                        <a:pt x="13" y="835"/>
                      </a:cubicBezTo>
                      <a:cubicBezTo>
                        <a:pt x="0" y="1011"/>
                        <a:pt x="148" y="1111"/>
                        <a:pt x="298" y="1111"/>
                      </a:cubicBezTo>
                      <a:cubicBezTo>
                        <a:pt x="420" y="1111"/>
                        <a:pt x="542" y="1046"/>
                        <a:pt x="583" y="903"/>
                      </a:cubicBezTo>
                      <a:cubicBezTo>
                        <a:pt x="606" y="789"/>
                        <a:pt x="629" y="720"/>
                        <a:pt x="697" y="629"/>
                      </a:cubicBezTo>
                      <a:cubicBezTo>
                        <a:pt x="743" y="515"/>
                        <a:pt x="834" y="447"/>
                        <a:pt x="903" y="355"/>
                      </a:cubicBezTo>
                      <a:cubicBezTo>
                        <a:pt x="1015" y="224"/>
                        <a:pt x="912"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3"/>
                <p:cNvSpPr/>
                <p:nvPr/>
              </p:nvSpPr>
              <p:spPr>
                <a:xfrm>
                  <a:off x="1215400" y="5024250"/>
                  <a:ext cx="42925" cy="49525"/>
                </a:xfrm>
                <a:custGeom>
                  <a:avLst/>
                  <a:gdLst/>
                  <a:ahLst/>
                  <a:cxnLst/>
                  <a:rect l="l" t="t" r="r" b="b"/>
                  <a:pathLst>
                    <a:path w="1717" h="1981" extrusionOk="0">
                      <a:moveTo>
                        <a:pt x="1470" y="0"/>
                      </a:moveTo>
                      <a:cubicBezTo>
                        <a:pt x="1453" y="0"/>
                        <a:pt x="1435" y="4"/>
                        <a:pt x="1416" y="11"/>
                      </a:cubicBezTo>
                      <a:cubicBezTo>
                        <a:pt x="731" y="193"/>
                        <a:pt x="1" y="1015"/>
                        <a:pt x="92" y="1745"/>
                      </a:cubicBezTo>
                      <a:cubicBezTo>
                        <a:pt x="105" y="1889"/>
                        <a:pt x="231" y="1981"/>
                        <a:pt x="349" y="1981"/>
                      </a:cubicBezTo>
                      <a:cubicBezTo>
                        <a:pt x="436" y="1981"/>
                        <a:pt x="519" y="1931"/>
                        <a:pt x="549" y="1814"/>
                      </a:cubicBezTo>
                      <a:cubicBezTo>
                        <a:pt x="686" y="1243"/>
                        <a:pt x="982" y="604"/>
                        <a:pt x="1553" y="330"/>
                      </a:cubicBezTo>
                      <a:cubicBezTo>
                        <a:pt x="1717" y="248"/>
                        <a:pt x="1623" y="0"/>
                        <a:pt x="14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3"/>
                <p:cNvSpPr/>
                <p:nvPr/>
              </p:nvSpPr>
              <p:spPr>
                <a:xfrm>
                  <a:off x="1194875" y="5017025"/>
                  <a:ext cx="22875" cy="53975"/>
                </a:xfrm>
                <a:custGeom>
                  <a:avLst/>
                  <a:gdLst/>
                  <a:ahLst/>
                  <a:cxnLst/>
                  <a:rect l="l" t="t" r="r" b="b"/>
                  <a:pathLst>
                    <a:path w="915" h="2159" extrusionOk="0">
                      <a:moveTo>
                        <a:pt x="782" y="0"/>
                      </a:moveTo>
                      <a:cubicBezTo>
                        <a:pt x="747" y="0"/>
                        <a:pt x="710" y="15"/>
                        <a:pt x="685" y="49"/>
                      </a:cubicBezTo>
                      <a:cubicBezTo>
                        <a:pt x="388" y="551"/>
                        <a:pt x="0" y="1555"/>
                        <a:pt x="479" y="2080"/>
                      </a:cubicBezTo>
                      <a:cubicBezTo>
                        <a:pt x="524" y="2135"/>
                        <a:pt x="575" y="2159"/>
                        <a:pt x="624" y="2159"/>
                      </a:cubicBezTo>
                      <a:cubicBezTo>
                        <a:pt x="778" y="2159"/>
                        <a:pt x="914" y="1933"/>
                        <a:pt x="776" y="1760"/>
                      </a:cubicBezTo>
                      <a:cubicBezTo>
                        <a:pt x="616" y="1555"/>
                        <a:pt x="685" y="1167"/>
                        <a:pt x="708" y="939"/>
                      </a:cubicBezTo>
                      <a:cubicBezTo>
                        <a:pt x="730" y="665"/>
                        <a:pt x="776" y="391"/>
                        <a:pt x="867" y="117"/>
                      </a:cubicBezTo>
                      <a:cubicBezTo>
                        <a:pt x="896" y="45"/>
                        <a:pt x="843"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3"/>
                <p:cNvSpPr/>
                <p:nvPr/>
              </p:nvSpPr>
              <p:spPr>
                <a:xfrm>
                  <a:off x="1165925" y="5041000"/>
                  <a:ext cx="39575" cy="42150"/>
                </a:xfrm>
                <a:custGeom>
                  <a:avLst/>
                  <a:gdLst/>
                  <a:ahLst/>
                  <a:cxnLst/>
                  <a:rect l="l" t="t" r="r" b="b"/>
                  <a:pathLst>
                    <a:path w="1583" h="1686" extrusionOk="0">
                      <a:moveTo>
                        <a:pt x="111" y="0"/>
                      </a:moveTo>
                      <a:cubicBezTo>
                        <a:pt x="34" y="0"/>
                        <a:pt x="1" y="120"/>
                        <a:pt x="85" y="162"/>
                      </a:cubicBezTo>
                      <a:cubicBezTo>
                        <a:pt x="542" y="505"/>
                        <a:pt x="816" y="1053"/>
                        <a:pt x="1067" y="1555"/>
                      </a:cubicBezTo>
                      <a:cubicBezTo>
                        <a:pt x="1112" y="1645"/>
                        <a:pt x="1204" y="1685"/>
                        <a:pt x="1297" y="1685"/>
                      </a:cubicBezTo>
                      <a:cubicBezTo>
                        <a:pt x="1439" y="1685"/>
                        <a:pt x="1583" y="1592"/>
                        <a:pt x="1569" y="1441"/>
                      </a:cubicBezTo>
                      <a:cubicBezTo>
                        <a:pt x="1478" y="756"/>
                        <a:pt x="747" y="185"/>
                        <a:pt x="131" y="3"/>
                      </a:cubicBezTo>
                      <a:cubicBezTo>
                        <a:pt x="124" y="1"/>
                        <a:pt x="117" y="0"/>
                        <a:pt x="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8" name="Google Shape;208;p3"/>
                <p:cNvGrpSpPr/>
                <p:nvPr/>
              </p:nvGrpSpPr>
              <p:grpSpPr>
                <a:xfrm>
                  <a:off x="-16475" y="5003600"/>
                  <a:ext cx="129225" cy="52450"/>
                  <a:chOff x="-16475" y="5003600"/>
                  <a:chExt cx="129225" cy="52450"/>
                </a:xfrm>
              </p:grpSpPr>
              <p:sp>
                <p:nvSpPr>
                  <p:cNvPr id="209" name="Google Shape;209;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1" name="Google Shape;211;p3"/>
                <p:cNvGrpSpPr/>
                <p:nvPr/>
              </p:nvGrpSpPr>
              <p:grpSpPr>
                <a:xfrm>
                  <a:off x="607475" y="4824700"/>
                  <a:ext cx="74200" cy="40975"/>
                  <a:chOff x="607475" y="4824700"/>
                  <a:chExt cx="74200" cy="40975"/>
                </a:xfrm>
              </p:grpSpPr>
              <p:sp>
                <p:nvSpPr>
                  <p:cNvPr id="212" name="Google Shape;212;p3"/>
                  <p:cNvSpPr/>
                  <p:nvPr/>
                </p:nvSpPr>
                <p:spPr>
                  <a:xfrm>
                    <a:off x="607475" y="4838375"/>
                    <a:ext cx="38075" cy="27300"/>
                  </a:xfrm>
                  <a:custGeom>
                    <a:avLst/>
                    <a:gdLst/>
                    <a:ahLst/>
                    <a:cxnLst/>
                    <a:rect l="l" t="t" r="r" b="b"/>
                    <a:pathLst>
                      <a:path w="1523" h="1092" extrusionOk="0">
                        <a:moveTo>
                          <a:pt x="287" y="0"/>
                        </a:moveTo>
                        <a:cubicBezTo>
                          <a:pt x="87" y="0"/>
                          <a:pt x="0" y="306"/>
                          <a:pt x="214" y="370"/>
                        </a:cubicBezTo>
                        <a:cubicBezTo>
                          <a:pt x="397" y="415"/>
                          <a:pt x="579" y="484"/>
                          <a:pt x="739" y="575"/>
                        </a:cubicBezTo>
                        <a:cubicBezTo>
                          <a:pt x="899" y="689"/>
                          <a:pt x="968" y="826"/>
                          <a:pt x="1082" y="986"/>
                        </a:cubicBezTo>
                        <a:cubicBezTo>
                          <a:pt x="1138" y="1059"/>
                          <a:pt x="1211" y="1091"/>
                          <a:pt x="1281" y="1091"/>
                        </a:cubicBezTo>
                        <a:cubicBezTo>
                          <a:pt x="1408" y="1091"/>
                          <a:pt x="1522" y="981"/>
                          <a:pt x="1492" y="804"/>
                        </a:cubicBezTo>
                        <a:cubicBezTo>
                          <a:pt x="1401" y="324"/>
                          <a:pt x="739" y="96"/>
                          <a:pt x="328" y="5"/>
                        </a:cubicBezTo>
                        <a:cubicBezTo>
                          <a:pt x="314" y="2"/>
                          <a:pt x="300"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3"/>
                  <p:cNvSpPr/>
                  <p:nvPr/>
                </p:nvSpPr>
                <p:spPr>
                  <a:xfrm>
                    <a:off x="640925" y="4824700"/>
                    <a:ext cx="20425" cy="37125"/>
                  </a:xfrm>
                  <a:custGeom>
                    <a:avLst/>
                    <a:gdLst/>
                    <a:ahLst/>
                    <a:cxnLst/>
                    <a:rect l="l" t="t" r="r" b="b"/>
                    <a:pathLst>
                      <a:path w="817" h="1485" extrusionOk="0">
                        <a:moveTo>
                          <a:pt x="131" y="1"/>
                        </a:moveTo>
                        <a:cubicBezTo>
                          <a:pt x="52" y="1"/>
                          <a:pt x="1" y="101"/>
                          <a:pt x="63" y="164"/>
                        </a:cubicBezTo>
                        <a:cubicBezTo>
                          <a:pt x="383" y="483"/>
                          <a:pt x="177" y="1008"/>
                          <a:pt x="383" y="1396"/>
                        </a:cubicBezTo>
                        <a:cubicBezTo>
                          <a:pt x="422" y="1455"/>
                          <a:pt x="495" y="1484"/>
                          <a:pt x="567" y="1484"/>
                        </a:cubicBezTo>
                        <a:cubicBezTo>
                          <a:pt x="663" y="1484"/>
                          <a:pt x="758" y="1432"/>
                          <a:pt x="771" y="1328"/>
                        </a:cubicBezTo>
                        <a:cubicBezTo>
                          <a:pt x="816" y="1077"/>
                          <a:pt x="725" y="734"/>
                          <a:pt x="611" y="506"/>
                        </a:cubicBezTo>
                        <a:cubicBezTo>
                          <a:pt x="520" y="278"/>
                          <a:pt x="406" y="95"/>
                          <a:pt x="154" y="4"/>
                        </a:cubicBezTo>
                        <a:cubicBezTo>
                          <a:pt x="146" y="2"/>
                          <a:pt x="138" y="1"/>
                          <a:pt x="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3"/>
                  <p:cNvSpPr/>
                  <p:nvPr/>
                </p:nvSpPr>
                <p:spPr>
                  <a:xfrm>
                    <a:off x="663025" y="4828900"/>
                    <a:ext cx="18650" cy="35850"/>
                  </a:xfrm>
                  <a:custGeom>
                    <a:avLst/>
                    <a:gdLst/>
                    <a:ahLst/>
                    <a:cxnLst/>
                    <a:rect l="l" t="t" r="r" b="b"/>
                    <a:pathLst>
                      <a:path w="746" h="1434" extrusionOk="0">
                        <a:moveTo>
                          <a:pt x="547" y="0"/>
                        </a:moveTo>
                        <a:cubicBezTo>
                          <a:pt x="524" y="0"/>
                          <a:pt x="501" y="6"/>
                          <a:pt x="480" y="18"/>
                        </a:cubicBezTo>
                        <a:cubicBezTo>
                          <a:pt x="298" y="155"/>
                          <a:pt x="184" y="292"/>
                          <a:pt x="92" y="498"/>
                        </a:cubicBezTo>
                        <a:cubicBezTo>
                          <a:pt x="1" y="703"/>
                          <a:pt x="1" y="931"/>
                          <a:pt x="1" y="1160"/>
                        </a:cubicBezTo>
                        <a:cubicBezTo>
                          <a:pt x="1" y="1342"/>
                          <a:pt x="149" y="1434"/>
                          <a:pt x="295" y="1434"/>
                        </a:cubicBezTo>
                        <a:cubicBezTo>
                          <a:pt x="440" y="1434"/>
                          <a:pt x="583" y="1342"/>
                          <a:pt x="572" y="1160"/>
                        </a:cubicBezTo>
                        <a:cubicBezTo>
                          <a:pt x="572" y="840"/>
                          <a:pt x="572" y="498"/>
                          <a:pt x="708" y="201"/>
                        </a:cubicBezTo>
                        <a:cubicBezTo>
                          <a:pt x="746" y="108"/>
                          <a:pt x="647" y="0"/>
                          <a:pt x="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3"/>
                <p:cNvGrpSpPr/>
                <p:nvPr/>
              </p:nvGrpSpPr>
              <p:grpSpPr>
                <a:xfrm>
                  <a:off x="430000" y="4634800"/>
                  <a:ext cx="90025" cy="41475"/>
                  <a:chOff x="430000" y="4634800"/>
                  <a:chExt cx="90025" cy="41475"/>
                </a:xfrm>
              </p:grpSpPr>
              <p:sp>
                <p:nvSpPr>
                  <p:cNvPr id="216" name="Google Shape;216;p3"/>
                  <p:cNvSpPr/>
                  <p:nvPr/>
                </p:nvSpPr>
                <p:spPr>
                  <a:xfrm>
                    <a:off x="430000" y="4643700"/>
                    <a:ext cx="26575" cy="24425"/>
                  </a:xfrm>
                  <a:custGeom>
                    <a:avLst/>
                    <a:gdLst/>
                    <a:ahLst/>
                    <a:cxnLst/>
                    <a:rect l="l" t="t" r="r" b="b"/>
                    <a:pathLst>
                      <a:path w="1063" h="977" extrusionOk="0">
                        <a:moveTo>
                          <a:pt x="167" y="0"/>
                        </a:moveTo>
                        <a:cubicBezTo>
                          <a:pt x="59" y="0"/>
                          <a:pt x="0" y="133"/>
                          <a:pt x="100" y="214"/>
                        </a:cubicBezTo>
                        <a:cubicBezTo>
                          <a:pt x="215" y="305"/>
                          <a:pt x="329" y="419"/>
                          <a:pt x="443" y="533"/>
                        </a:cubicBezTo>
                        <a:cubicBezTo>
                          <a:pt x="534" y="670"/>
                          <a:pt x="603" y="807"/>
                          <a:pt x="694" y="921"/>
                        </a:cubicBezTo>
                        <a:cubicBezTo>
                          <a:pt x="733" y="960"/>
                          <a:pt x="781" y="977"/>
                          <a:pt x="828" y="977"/>
                        </a:cubicBezTo>
                        <a:cubicBezTo>
                          <a:pt x="948" y="977"/>
                          <a:pt x="1063" y="869"/>
                          <a:pt x="1013" y="739"/>
                        </a:cubicBezTo>
                        <a:cubicBezTo>
                          <a:pt x="899" y="419"/>
                          <a:pt x="511" y="168"/>
                          <a:pt x="215" y="8"/>
                        </a:cubicBezTo>
                        <a:cubicBezTo>
                          <a:pt x="198" y="3"/>
                          <a:pt x="182"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
                  <p:cNvSpPr/>
                  <p:nvPr/>
                </p:nvSpPr>
                <p:spPr>
                  <a:xfrm>
                    <a:off x="461025" y="4636275"/>
                    <a:ext cx="17900" cy="34100"/>
                  </a:xfrm>
                  <a:custGeom>
                    <a:avLst/>
                    <a:gdLst/>
                    <a:ahLst/>
                    <a:cxnLst/>
                    <a:rect l="l" t="t" r="r" b="b"/>
                    <a:pathLst>
                      <a:path w="716" h="1364" extrusionOk="0">
                        <a:moveTo>
                          <a:pt x="519" y="0"/>
                        </a:moveTo>
                        <a:cubicBezTo>
                          <a:pt x="469" y="0"/>
                          <a:pt x="420" y="23"/>
                          <a:pt x="389" y="77"/>
                        </a:cubicBezTo>
                        <a:cubicBezTo>
                          <a:pt x="229" y="397"/>
                          <a:pt x="1" y="921"/>
                          <a:pt x="206" y="1264"/>
                        </a:cubicBezTo>
                        <a:cubicBezTo>
                          <a:pt x="236" y="1333"/>
                          <a:pt x="295" y="1363"/>
                          <a:pt x="356" y="1363"/>
                        </a:cubicBezTo>
                        <a:cubicBezTo>
                          <a:pt x="437" y="1363"/>
                          <a:pt x="523" y="1309"/>
                          <a:pt x="549" y="1218"/>
                        </a:cubicBezTo>
                        <a:cubicBezTo>
                          <a:pt x="594" y="1058"/>
                          <a:pt x="549" y="899"/>
                          <a:pt x="571" y="716"/>
                        </a:cubicBezTo>
                        <a:cubicBezTo>
                          <a:pt x="571" y="533"/>
                          <a:pt x="617" y="374"/>
                          <a:pt x="686" y="191"/>
                        </a:cubicBezTo>
                        <a:cubicBezTo>
                          <a:pt x="716" y="86"/>
                          <a:pt x="616"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3"/>
                  <p:cNvSpPr/>
                  <p:nvPr/>
                </p:nvSpPr>
                <p:spPr>
                  <a:xfrm>
                    <a:off x="480250" y="4634800"/>
                    <a:ext cx="39775" cy="41475"/>
                  </a:xfrm>
                  <a:custGeom>
                    <a:avLst/>
                    <a:gdLst/>
                    <a:ahLst/>
                    <a:cxnLst/>
                    <a:rect l="l" t="t" r="r" b="b"/>
                    <a:pathLst>
                      <a:path w="1591" h="1659" extrusionOk="0">
                        <a:moveTo>
                          <a:pt x="1112" y="1"/>
                        </a:moveTo>
                        <a:cubicBezTo>
                          <a:pt x="1047" y="1"/>
                          <a:pt x="981" y="21"/>
                          <a:pt x="921" y="67"/>
                        </a:cubicBezTo>
                        <a:cubicBezTo>
                          <a:pt x="533" y="364"/>
                          <a:pt x="213" y="798"/>
                          <a:pt x="76" y="1254"/>
                        </a:cubicBezTo>
                        <a:cubicBezTo>
                          <a:pt x="1" y="1482"/>
                          <a:pt x="206" y="1659"/>
                          <a:pt x="407" y="1659"/>
                        </a:cubicBezTo>
                        <a:cubicBezTo>
                          <a:pt x="508" y="1659"/>
                          <a:pt x="608" y="1613"/>
                          <a:pt x="670" y="1505"/>
                        </a:cubicBezTo>
                        <a:cubicBezTo>
                          <a:pt x="875" y="1140"/>
                          <a:pt x="1035" y="798"/>
                          <a:pt x="1354" y="524"/>
                        </a:cubicBezTo>
                        <a:cubicBezTo>
                          <a:pt x="1591" y="306"/>
                          <a:pt x="1364" y="1"/>
                          <a:pt x="1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3"/>
                <p:cNvGrpSpPr/>
                <p:nvPr/>
              </p:nvGrpSpPr>
              <p:grpSpPr>
                <a:xfrm>
                  <a:off x="-72500" y="4635875"/>
                  <a:ext cx="71000" cy="32350"/>
                  <a:chOff x="-72500" y="4635875"/>
                  <a:chExt cx="71000" cy="32350"/>
                </a:xfrm>
              </p:grpSpPr>
              <p:sp>
                <p:nvSpPr>
                  <p:cNvPr id="220" name="Google Shape;220;p3"/>
                  <p:cNvSpPr/>
                  <p:nvPr/>
                </p:nvSpPr>
                <p:spPr>
                  <a:xfrm>
                    <a:off x="-72500" y="4647850"/>
                    <a:ext cx="25125" cy="20375"/>
                  </a:xfrm>
                  <a:custGeom>
                    <a:avLst/>
                    <a:gdLst/>
                    <a:ahLst/>
                    <a:cxnLst/>
                    <a:rect l="l" t="t" r="r" b="b"/>
                    <a:pathLst>
                      <a:path w="1005" h="815" extrusionOk="0">
                        <a:moveTo>
                          <a:pt x="370" y="1"/>
                        </a:moveTo>
                        <a:cubicBezTo>
                          <a:pt x="282" y="1"/>
                          <a:pt x="194" y="18"/>
                          <a:pt x="114" y="48"/>
                        </a:cubicBezTo>
                        <a:cubicBezTo>
                          <a:pt x="0" y="70"/>
                          <a:pt x="23" y="276"/>
                          <a:pt x="160" y="276"/>
                        </a:cubicBezTo>
                        <a:cubicBezTo>
                          <a:pt x="274" y="276"/>
                          <a:pt x="388" y="299"/>
                          <a:pt x="479" y="390"/>
                        </a:cubicBezTo>
                        <a:cubicBezTo>
                          <a:pt x="594" y="481"/>
                          <a:pt x="594" y="595"/>
                          <a:pt x="662" y="732"/>
                        </a:cubicBezTo>
                        <a:cubicBezTo>
                          <a:pt x="687" y="790"/>
                          <a:pt x="738" y="815"/>
                          <a:pt x="793" y="815"/>
                        </a:cubicBezTo>
                        <a:cubicBezTo>
                          <a:pt x="892" y="815"/>
                          <a:pt x="1004" y="735"/>
                          <a:pt x="1004" y="618"/>
                        </a:cubicBezTo>
                        <a:cubicBezTo>
                          <a:pt x="1004" y="413"/>
                          <a:pt x="867" y="207"/>
                          <a:pt x="685" y="93"/>
                        </a:cubicBezTo>
                        <a:cubicBezTo>
                          <a:pt x="595" y="29"/>
                          <a:pt x="483"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3"/>
                  <p:cNvSpPr/>
                  <p:nvPr/>
                </p:nvSpPr>
                <p:spPr>
                  <a:xfrm>
                    <a:off x="-46825" y="4635875"/>
                    <a:ext cx="22850" cy="28200"/>
                  </a:xfrm>
                  <a:custGeom>
                    <a:avLst/>
                    <a:gdLst/>
                    <a:ahLst/>
                    <a:cxnLst/>
                    <a:rect l="l" t="t" r="r" b="b"/>
                    <a:pathLst>
                      <a:path w="914" h="1128" extrusionOk="0">
                        <a:moveTo>
                          <a:pt x="695" y="1"/>
                        </a:moveTo>
                        <a:cubicBezTo>
                          <a:pt x="661" y="1"/>
                          <a:pt x="626" y="8"/>
                          <a:pt x="594" y="24"/>
                        </a:cubicBezTo>
                        <a:cubicBezTo>
                          <a:pt x="343" y="207"/>
                          <a:pt x="0" y="686"/>
                          <a:pt x="228" y="1006"/>
                        </a:cubicBezTo>
                        <a:cubicBezTo>
                          <a:pt x="289" y="1087"/>
                          <a:pt x="373" y="1128"/>
                          <a:pt x="455" y="1128"/>
                        </a:cubicBezTo>
                        <a:cubicBezTo>
                          <a:pt x="557" y="1128"/>
                          <a:pt x="657" y="1064"/>
                          <a:pt x="708" y="937"/>
                        </a:cubicBezTo>
                        <a:cubicBezTo>
                          <a:pt x="731" y="846"/>
                          <a:pt x="708" y="732"/>
                          <a:pt x="731" y="618"/>
                        </a:cubicBezTo>
                        <a:cubicBezTo>
                          <a:pt x="731" y="527"/>
                          <a:pt x="776" y="413"/>
                          <a:pt x="845" y="344"/>
                        </a:cubicBezTo>
                        <a:cubicBezTo>
                          <a:pt x="890" y="276"/>
                          <a:pt x="913" y="161"/>
                          <a:pt x="845" y="70"/>
                        </a:cubicBezTo>
                        <a:cubicBezTo>
                          <a:pt x="815" y="26"/>
                          <a:pt x="757" y="1"/>
                          <a:pt x="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3"/>
                  <p:cNvSpPr/>
                  <p:nvPr/>
                </p:nvSpPr>
                <p:spPr>
                  <a:xfrm>
                    <a:off x="-23425" y="4644325"/>
                    <a:ext cx="21925" cy="22575"/>
                  </a:xfrm>
                  <a:custGeom>
                    <a:avLst/>
                    <a:gdLst/>
                    <a:ahLst/>
                    <a:cxnLst/>
                    <a:rect l="l" t="t" r="r" b="b"/>
                    <a:pathLst>
                      <a:path w="877" h="903" extrusionOk="0">
                        <a:moveTo>
                          <a:pt x="616" y="1"/>
                        </a:moveTo>
                        <a:cubicBezTo>
                          <a:pt x="601" y="1"/>
                          <a:pt x="586" y="3"/>
                          <a:pt x="571" y="6"/>
                        </a:cubicBezTo>
                        <a:cubicBezTo>
                          <a:pt x="274" y="75"/>
                          <a:pt x="0" y="303"/>
                          <a:pt x="0" y="622"/>
                        </a:cubicBezTo>
                        <a:cubicBezTo>
                          <a:pt x="0" y="803"/>
                          <a:pt x="153" y="903"/>
                          <a:pt x="298" y="903"/>
                        </a:cubicBezTo>
                        <a:cubicBezTo>
                          <a:pt x="410" y="903"/>
                          <a:pt x="518" y="843"/>
                          <a:pt x="548" y="714"/>
                        </a:cubicBezTo>
                        <a:cubicBezTo>
                          <a:pt x="571" y="577"/>
                          <a:pt x="594" y="463"/>
                          <a:pt x="708" y="371"/>
                        </a:cubicBezTo>
                        <a:cubicBezTo>
                          <a:pt x="876" y="245"/>
                          <a:pt x="792"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3"/>
                <p:cNvGrpSpPr/>
                <p:nvPr/>
              </p:nvGrpSpPr>
              <p:grpSpPr>
                <a:xfrm>
                  <a:off x="2937175" y="5019350"/>
                  <a:ext cx="86775" cy="49325"/>
                  <a:chOff x="1018525" y="5491625"/>
                  <a:chExt cx="86775" cy="49325"/>
                </a:xfrm>
              </p:grpSpPr>
              <p:sp>
                <p:nvSpPr>
                  <p:cNvPr id="224" name="Google Shape;224;p3"/>
                  <p:cNvSpPr/>
                  <p:nvPr/>
                </p:nvSpPr>
                <p:spPr>
                  <a:xfrm>
                    <a:off x="1018525" y="5504000"/>
                    <a:ext cx="36550" cy="36950"/>
                  </a:xfrm>
                  <a:custGeom>
                    <a:avLst/>
                    <a:gdLst/>
                    <a:ahLst/>
                    <a:cxnLst/>
                    <a:rect l="l" t="t" r="r" b="b"/>
                    <a:pathLst>
                      <a:path w="1462" h="1478" extrusionOk="0">
                        <a:moveTo>
                          <a:pt x="146" y="0"/>
                        </a:moveTo>
                        <a:cubicBezTo>
                          <a:pt x="62" y="0"/>
                          <a:pt x="0" y="113"/>
                          <a:pt x="70" y="199"/>
                        </a:cubicBezTo>
                        <a:cubicBezTo>
                          <a:pt x="275" y="450"/>
                          <a:pt x="458" y="701"/>
                          <a:pt x="663" y="975"/>
                        </a:cubicBezTo>
                        <a:cubicBezTo>
                          <a:pt x="800" y="1158"/>
                          <a:pt x="983" y="1478"/>
                          <a:pt x="1256" y="1478"/>
                        </a:cubicBezTo>
                        <a:cubicBezTo>
                          <a:pt x="1393" y="1478"/>
                          <a:pt x="1462" y="1363"/>
                          <a:pt x="1439" y="1249"/>
                        </a:cubicBezTo>
                        <a:cubicBezTo>
                          <a:pt x="1393" y="1021"/>
                          <a:pt x="1074" y="816"/>
                          <a:pt x="914" y="656"/>
                        </a:cubicBezTo>
                        <a:cubicBezTo>
                          <a:pt x="686" y="450"/>
                          <a:pt x="458" y="245"/>
                          <a:pt x="229" y="40"/>
                        </a:cubicBezTo>
                        <a:cubicBezTo>
                          <a:pt x="202" y="12"/>
                          <a:pt x="173"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3"/>
                  <p:cNvSpPr/>
                  <p:nvPr/>
                </p:nvSpPr>
                <p:spPr>
                  <a:xfrm>
                    <a:off x="1052775" y="5491625"/>
                    <a:ext cx="26675" cy="47300"/>
                  </a:xfrm>
                  <a:custGeom>
                    <a:avLst/>
                    <a:gdLst/>
                    <a:ahLst/>
                    <a:cxnLst/>
                    <a:rect l="l" t="t" r="r" b="b"/>
                    <a:pathLst>
                      <a:path w="1067" h="1892" extrusionOk="0">
                        <a:moveTo>
                          <a:pt x="828" y="0"/>
                        </a:moveTo>
                        <a:cubicBezTo>
                          <a:pt x="780" y="0"/>
                          <a:pt x="730" y="17"/>
                          <a:pt x="685" y="55"/>
                        </a:cubicBezTo>
                        <a:cubicBezTo>
                          <a:pt x="297" y="420"/>
                          <a:pt x="1" y="1151"/>
                          <a:pt x="183" y="1676"/>
                        </a:cubicBezTo>
                        <a:cubicBezTo>
                          <a:pt x="236" y="1826"/>
                          <a:pt x="365" y="1891"/>
                          <a:pt x="494" y="1891"/>
                        </a:cubicBezTo>
                        <a:cubicBezTo>
                          <a:pt x="696" y="1891"/>
                          <a:pt x="897" y="1731"/>
                          <a:pt x="799" y="1493"/>
                        </a:cubicBezTo>
                        <a:cubicBezTo>
                          <a:pt x="663" y="1105"/>
                          <a:pt x="982" y="649"/>
                          <a:pt x="1051" y="261"/>
                        </a:cubicBezTo>
                        <a:cubicBezTo>
                          <a:pt x="1067" y="113"/>
                          <a:pt x="953"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3"/>
                  <p:cNvSpPr/>
                  <p:nvPr/>
                </p:nvSpPr>
                <p:spPr>
                  <a:xfrm>
                    <a:off x="1071600" y="5501575"/>
                    <a:ext cx="33700" cy="34150"/>
                  </a:xfrm>
                  <a:custGeom>
                    <a:avLst/>
                    <a:gdLst/>
                    <a:ahLst/>
                    <a:cxnLst/>
                    <a:rect l="l" t="t" r="r" b="b"/>
                    <a:pathLst>
                      <a:path w="1348" h="1366" extrusionOk="0">
                        <a:moveTo>
                          <a:pt x="959" y="1"/>
                        </a:moveTo>
                        <a:cubicBezTo>
                          <a:pt x="524" y="1"/>
                          <a:pt x="168" y="580"/>
                          <a:pt x="69" y="935"/>
                        </a:cubicBezTo>
                        <a:cubicBezTo>
                          <a:pt x="1" y="1196"/>
                          <a:pt x="204" y="1366"/>
                          <a:pt x="412" y="1366"/>
                        </a:cubicBezTo>
                        <a:cubicBezTo>
                          <a:pt x="550" y="1366"/>
                          <a:pt x="690" y="1291"/>
                          <a:pt x="754" y="1118"/>
                        </a:cubicBezTo>
                        <a:cubicBezTo>
                          <a:pt x="800" y="958"/>
                          <a:pt x="845" y="798"/>
                          <a:pt x="937" y="662"/>
                        </a:cubicBezTo>
                        <a:cubicBezTo>
                          <a:pt x="1028" y="525"/>
                          <a:pt x="1165" y="433"/>
                          <a:pt x="1256" y="296"/>
                        </a:cubicBezTo>
                        <a:cubicBezTo>
                          <a:pt x="1348" y="205"/>
                          <a:pt x="1256" y="68"/>
                          <a:pt x="1165" y="45"/>
                        </a:cubicBezTo>
                        <a:cubicBezTo>
                          <a:pt x="1095" y="15"/>
                          <a:pt x="1026" y="1"/>
                          <a:pt x="9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7" name="Google Shape;227;p3"/>
                <p:cNvGrpSpPr/>
                <p:nvPr/>
              </p:nvGrpSpPr>
              <p:grpSpPr>
                <a:xfrm>
                  <a:off x="1824250" y="4743875"/>
                  <a:ext cx="70500" cy="29825"/>
                  <a:chOff x="1824250" y="4743875"/>
                  <a:chExt cx="70500" cy="29825"/>
                </a:xfrm>
              </p:grpSpPr>
              <p:sp>
                <p:nvSpPr>
                  <p:cNvPr id="228" name="Google Shape;228;p3"/>
                  <p:cNvSpPr/>
                  <p:nvPr/>
                </p:nvSpPr>
                <p:spPr>
                  <a:xfrm>
                    <a:off x="1824250" y="4750825"/>
                    <a:ext cx="20475" cy="22875"/>
                  </a:xfrm>
                  <a:custGeom>
                    <a:avLst/>
                    <a:gdLst/>
                    <a:ahLst/>
                    <a:cxnLst/>
                    <a:rect l="l" t="t" r="r" b="b"/>
                    <a:pathLst>
                      <a:path w="819" h="915" extrusionOk="0">
                        <a:moveTo>
                          <a:pt x="204" y="1"/>
                        </a:moveTo>
                        <a:cubicBezTo>
                          <a:pt x="66" y="1"/>
                          <a:pt x="1" y="167"/>
                          <a:pt x="138" y="265"/>
                        </a:cubicBezTo>
                        <a:cubicBezTo>
                          <a:pt x="298" y="402"/>
                          <a:pt x="344" y="585"/>
                          <a:pt x="412" y="768"/>
                        </a:cubicBezTo>
                        <a:cubicBezTo>
                          <a:pt x="449" y="869"/>
                          <a:pt x="527" y="915"/>
                          <a:pt x="603" y="915"/>
                        </a:cubicBezTo>
                        <a:cubicBezTo>
                          <a:pt x="713" y="915"/>
                          <a:pt x="818" y="816"/>
                          <a:pt x="777" y="653"/>
                        </a:cubicBezTo>
                        <a:cubicBezTo>
                          <a:pt x="732" y="402"/>
                          <a:pt x="526" y="128"/>
                          <a:pt x="275" y="14"/>
                        </a:cubicBezTo>
                        <a:cubicBezTo>
                          <a:pt x="250" y="5"/>
                          <a:pt x="226" y="1"/>
                          <a:pt x="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3"/>
                  <p:cNvSpPr/>
                  <p:nvPr/>
                </p:nvSpPr>
                <p:spPr>
                  <a:xfrm>
                    <a:off x="1848250" y="4743875"/>
                    <a:ext cx="17975" cy="25525"/>
                  </a:xfrm>
                  <a:custGeom>
                    <a:avLst/>
                    <a:gdLst/>
                    <a:ahLst/>
                    <a:cxnLst/>
                    <a:rect l="l" t="t" r="r" b="b"/>
                    <a:pathLst>
                      <a:path w="719" h="1021" extrusionOk="0">
                        <a:moveTo>
                          <a:pt x="431" y="1"/>
                        </a:moveTo>
                        <a:cubicBezTo>
                          <a:pt x="366" y="1"/>
                          <a:pt x="300" y="33"/>
                          <a:pt x="251" y="110"/>
                        </a:cubicBezTo>
                        <a:cubicBezTo>
                          <a:pt x="114" y="315"/>
                          <a:pt x="0" y="589"/>
                          <a:pt x="69" y="840"/>
                        </a:cubicBezTo>
                        <a:cubicBezTo>
                          <a:pt x="92" y="957"/>
                          <a:pt x="205" y="1020"/>
                          <a:pt x="316" y="1020"/>
                        </a:cubicBezTo>
                        <a:cubicBezTo>
                          <a:pt x="422" y="1020"/>
                          <a:pt x="526" y="963"/>
                          <a:pt x="548" y="840"/>
                        </a:cubicBezTo>
                        <a:cubicBezTo>
                          <a:pt x="594" y="658"/>
                          <a:pt x="571" y="498"/>
                          <a:pt x="639" y="338"/>
                        </a:cubicBezTo>
                        <a:cubicBezTo>
                          <a:pt x="718" y="164"/>
                          <a:pt x="578" y="1"/>
                          <a:pt x="4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3"/>
                  <p:cNvSpPr/>
                  <p:nvPr/>
                </p:nvSpPr>
                <p:spPr>
                  <a:xfrm>
                    <a:off x="1867725" y="4747900"/>
                    <a:ext cx="27025" cy="25600"/>
                  </a:xfrm>
                  <a:custGeom>
                    <a:avLst/>
                    <a:gdLst/>
                    <a:ahLst/>
                    <a:cxnLst/>
                    <a:rect l="l" t="t" r="r" b="b"/>
                    <a:pathLst>
                      <a:path w="1081" h="1024" extrusionOk="0">
                        <a:moveTo>
                          <a:pt x="741" y="1"/>
                        </a:moveTo>
                        <a:cubicBezTo>
                          <a:pt x="700" y="1"/>
                          <a:pt x="657" y="13"/>
                          <a:pt x="613" y="40"/>
                        </a:cubicBezTo>
                        <a:cubicBezTo>
                          <a:pt x="385" y="200"/>
                          <a:pt x="157" y="382"/>
                          <a:pt x="66" y="656"/>
                        </a:cubicBezTo>
                        <a:cubicBezTo>
                          <a:pt x="1" y="852"/>
                          <a:pt x="179" y="1024"/>
                          <a:pt x="353" y="1024"/>
                        </a:cubicBezTo>
                        <a:cubicBezTo>
                          <a:pt x="423" y="1024"/>
                          <a:pt x="493" y="996"/>
                          <a:pt x="545" y="930"/>
                        </a:cubicBezTo>
                        <a:cubicBezTo>
                          <a:pt x="682" y="770"/>
                          <a:pt x="773" y="588"/>
                          <a:pt x="910" y="428"/>
                        </a:cubicBezTo>
                        <a:cubicBezTo>
                          <a:pt x="1080" y="277"/>
                          <a:pt x="937" y="1"/>
                          <a:pt x="7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1" name="Google Shape;231;p3"/>
                <p:cNvGrpSpPr/>
                <p:nvPr/>
              </p:nvGrpSpPr>
              <p:grpSpPr>
                <a:xfrm>
                  <a:off x="2411000" y="4676700"/>
                  <a:ext cx="65525" cy="30125"/>
                  <a:chOff x="2411000" y="4676700"/>
                  <a:chExt cx="65525" cy="30125"/>
                </a:xfrm>
              </p:grpSpPr>
              <p:sp>
                <p:nvSpPr>
                  <p:cNvPr id="232" name="Google Shape;232;p3"/>
                  <p:cNvSpPr/>
                  <p:nvPr/>
                </p:nvSpPr>
                <p:spPr>
                  <a:xfrm>
                    <a:off x="2411000" y="4683175"/>
                    <a:ext cx="23875" cy="21950"/>
                  </a:xfrm>
                  <a:custGeom>
                    <a:avLst/>
                    <a:gdLst/>
                    <a:ahLst/>
                    <a:cxnLst/>
                    <a:rect l="l" t="t" r="r" b="b"/>
                    <a:pathLst>
                      <a:path w="955" h="878" extrusionOk="0">
                        <a:moveTo>
                          <a:pt x="50" y="1"/>
                        </a:moveTo>
                        <a:cubicBezTo>
                          <a:pt x="14" y="1"/>
                          <a:pt x="1" y="75"/>
                          <a:pt x="41" y="95"/>
                        </a:cubicBezTo>
                        <a:cubicBezTo>
                          <a:pt x="224" y="187"/>
                          <a:pt x="315" y="301"/>
                          <a:pt x="407" y="461"/>
                        </a:cubicBezTo>
                        <a:cubicBezTo>
                          <a:pt x="475" y="598"/>
                          <a:pt x="521" y="826"/>
                          <a:pt x="703" y="872"/>
                        </a:cubicBezTo>
                        <a:cubicBezTo>
                          <a:pt x="719" y="875"/>
                          <a:pt x="734" y="877"/>
                          <a:pt x="748" y="877"/>
                        </a:cubicBezTo>
                        <a:cubicBezTo>
                          <a:pt x="817" y="877"/>
                          <a:pt x="867" y="833"/>
                          <a:pt x="886" y="757"/>
                        </a:cubicBezTo>
                        <a:cubicBezTo>
                          <a:pt x="954" y="575"/>
                          <a:pt x="726" y="324"/>
                          <a:pt x="589" y="232"/>
                        </a:cubicBezTo>
                        <a:cubicBezTo>
                          <a:pt x="429" y="95"/>
                          <a:pt x="270" y="27"/>
                          <a:pt x="64" y="4"/>
                        </a:cubicBezTo>
                        <a:cubicBezTo>
                          <a:pt x="59" y="2"/>
                          <a:pt x="55"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3"/>
                  <p:cNvSpPr/>
                  <p:nvPr/>
                </p:nvSpPr>
                <p:spPr>
                  <a:xfrm>
                    <a:off x="2438275" y="4676700"/>
                    <a:ext cx="16750" cy="29800"/>
                  </a:xfrm>
                  <a:custGeom>
                    <a:avLst/>
                    <a:gdLst/>
                    <a:ahLst/>
                    <a:cxnLst/>
                    <a:rect l="l" t="t" r="r" b="b"/>
                    <a:pathLst>
                      <a:path w="670" h="1192" extrusionOk="0">
                        <a:moveTo>
                          <a:pt x="511" y="0"/>
                        </a:moveTo>
                        <a:cubicBezTo>
                          <a:pt x="467" y="0"/>
                          <a:pt x="421" y="18"/>
                          <a:pt x="388" y="58"/>
                        </a:cubicBezTo>
                        <a:cubicBezTo>
                          <a:pt x="206" y="354"/>
                          <a:pt x="0" y="697"/>
                          <a:pt x="92" y="1039"/>
                        </a:cubicBezTo>
                        <a:cubicBezTo>
                          <a:pt x="119" y="1147"/>
                          <a:pt x="199" y="1191"/>
                          <a:pt x="280" y="1191"/>
                        </a:cubicBezTo>
                        <a:cubicBezTo>
                          <a:pt x="406" y="1191"/>
                          <a:pt x="535" y="1086"/>
                          <a:pt x="480" y="948"/>
                        </a:cubicBezTo>
                        <a:cubicBezTo>
                          <a:pt x="411" y="697"/>
                          <a:pt x="548" y="377"/>
                          <a:pt x="640" y="149"/>
                        </a:cubicBezTo>
                        <a:cubicBezTo>
                          <a:pt x="669" y="60"/>
                          <a:pt x="593" y="0"/>
                          <a:pt x="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3"/>
                  <p:cNvSpPr/>
                  <p:nvPr/>
                </p:nvSpPr>
                <p:spPr>
                  <a:xfrm>
                    <a:off x="2453575" y="4680900"/>
                    <a:ext cx="22950" cy="25925"/>
                  </a:xfrm>
                  <a:custGeom>
                    <a:avLst/>
                    <a:gdLst/>
                    <a:ahLst/>
                    <a:cxnLst/>
                    <a:rect l="l" t="t" r="r" b="b"/>
                    <a:pathLst>
                      <a:path w="918" h="1037" extrusionOk="0">
                        <a:moveTo>
                          <a:pt x="698" y="1"/>
                        </a:moveTo>
                        <a:cubicBezTo>
                          <a:pt x="361" y="1"/>
                          <a:pt x="68" y="519"/>
                          <a:pt x="28" y="803"/>
                        </a:cubicBezTo>
                        <a:cubicBezTo>
                          <a:pt x="0" y="940"/>
                          <a:pt x="113" y="1036"/>
                          <a:pt x="217" y="1036"/>
                        </a:cubicBezTo>
                        <a:cubicBezTo>
                          <a:pt x="286" y="1036"/>
                          <a:pt x="352" y="994"/>
                          <a:pt x="370" y="894"/>
                        </a:cubicBezTo>
                        <a:cubicBezTo>
                          <a:pt x="416" y="597"/>
                          <a:pt x="667" y="369"/>
                          <a:pt x="872" y="164"/>
                        </a:cubicBezTo>
                        <a:cubicBezTo>
                          <a:pt x="918" y="118"/>
                          <a:pt x="895" y="50"/>
                          <a:pt x="826" y="27"/>
                        </a:cubicBezTo>
                        <a:cubicBezTo>
                          <a:pt x="783" y="9"/>
                          <a:pt x="740"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5" name="Google Shape;235;p3"/>
                <p:cNvSpPr/>
                <p:nvPr/>
              </p:nvSpPr>
              <p:spPr>
                <a:xfrm>
                  <a:off x="3305050" y="4606775"/>
                  <a:ext cx="21425" cy="21375"/>
                </a:xfrm>
                <a:custGeom>
                  <a:avLst/>
                  <a:gdLst/>
                  <a:ahLst/>
                  <a:cxnLst/>
                  <a:rect l="l" t="t" r="r" b="b"/>
                  <a:pathLst>
                    <a:path w="857" h="855" extrusionOk="0">
                      <a:moveTo>
                        <a:pt x="176" y="1"/>
                      </a:moveTo>
                      <a:cubicBezTo>
                        <a:pt x="89" y="1"/>
                        <a:pt x="0" y="74"/>
                        <a:pt x="70" y="161"/>
                      </a:cubicBezTo>
                      <a:cubicBezTo>
                        <a:pt x="206" y="344"/>
                        <a:pt x="343" y="549"/>
                        <a:pt x="435" y="755"/>
                      </a:cubicBezTo>
                      <a:cubicBezTo>
                        <a:pt x="461" y="825"/>
                        <a:pt x="534" y="854"/>
                        <a:pt x="609" y="854"/>
                      </a:cubicBezTo>
                      <a:cubicBezTo>
                        <a:pt x="730" y="854"/>
                        <a:pt x="856" y="776"/>
                        <a:pt x="800" y="664"/>
                      </a:cubicBezTo>
                      <a:cubicBezTo>
                        <a:pt x="686" y="412"/>
                        <a:pt x="503" y="230"/>
                        <a:pt x="252" y="24"/>
                      </a:cubicBezTo>
                      <a:cubicBezTo>
                        <a:pt x="230" y="8"/>
                        <a:pt x="203" y="1"/>
                        <a:pt x="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3"/>
                <p:cNvSpPr/>
                <p:nvPr/>
              </p:nvSpPr>
              <p:spPr>
                <a:xfrm>
                  <a:off x="3332450" y="4602200"/>
                  <a:ext cx="16025" cy="19475"/>
                </a:xfrm>
                <a:custGeom>
                  <a:avLst/>
                  <a:gdLst/>
                  <a:ahLst/>
                  <a:cxnLst/>
                  <a:rect l="l" t="t" r="r" b="b"/>
                  <a:pathLst>
                    <a:path w="641" h="779" extrusionOk="0">
                      <a:moveTo>
                        <a:pt x="467" y="1"/>
                      </a:moveTo>
                      <a:cubicBezTo>
                        <a:pt x="439" y="1"/>
                        <a:pt x="411" y="8"/>
                        <a:pt x="389" y="25"/>
                      </a:cubicBezTo>
                      <a:cubicBezTo>
                        <a:pt x="183" y="162"/>
                        <a:pt x="1" y="390"/>
                        <a:pt x="46" y="618"/>
                      </a:cubicBezTo>
                      <a:cubicBezTo>
                        <a:pt x="46" y="687"/>
                        <a:pt x="92" y="755"/>
                        <a:pt x="183" y="778"/>
                      </a:cubicBezTo>
                      <a:cubicBezTo>
                        <a:pt x="252" y="778"/>
                        <a:pt x="320" y="778"/>
                        <a:pt x="366" y="732"/>
                      </a:cubicBezTo>
                      <a:cubicBezTo>
                        <a:pt x="434" y="687"/>
                        <a:pt x="434" y="641"/>
                        <a:pt x="434" y="573"/>
                      </a:cubicBezTo>
                      <a:cubicBezTo>
                        <a:pt x="389" y="436"/>
                        <a:pt x="480" y="253"/>
                        <a:pt x="571" y="139"/>
                      </a:cubicBezTo>
                      <a:cubicBezTo>
                        <a:pt x="640" y="70"/>
                        <a:pt x="553"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3"/>
                <p:cNvSpPr/>
                <p:nvPr/>
              </p:nvSpPr>
              <p:spPr>
                <a:xfrm>
                  <a:off x="3346725" y="4606000"/>
                  <a:ext cx="24800" cy="21875"/>
                </a:xfrm>
                <a:custGeom>
                  <a:avLst/>
                  <a:gdLst/>
                  <a:ahLst/>
                  <a:cxnLst/>
                  <a:rect l="l" t="t" r="r" b="b"/>
                  <a:pathLst>
                    <a:path w="992" h="875" extrusionOk="0">
                      <a:moveTo>
                        <a:pt x="874" y="1"/>
                      </a:moveTo>
                      <a:cubicBezTo>
                        <a:pt x="858" y="1"/>
                        <a:pt x="841" y="3"/>
                        <a:pt x="822" y="10"/>
                      </a:cubicBezTo>
                      <a:cubicBezTo>
                        <a:pt x="480" y="124"/>
                        <a:pt x="0" y="443"/>
                        <a:pt x="160" y="763"/>
                      </a:cubicBezTo>
                      <a:cubicBezTo>
                        <a:pt x="196" y="834"/>
                        <a:pt x="280" y="874"/>
                        <a:pt x="360" y="874"/>
                      </a:cubicBezTo>
                      <a:cubicBezTo>
                        <a:pt x="434" y="874"/>
                        <a:pt x="503" y="840"/>
                        <a:pt x="525" y="763"/>
                      </a:cubicBezTo>
                      <a:cubicBezTo>
                        <a:pt x="571" y="672"/>
                        <a:pt x="548" y="558"/>
                        <a:pt x="617" y="443"/>
                      </a:cubicBezTo>
                      <a:cubicBezTo>
                        <a:pt x="662" y="329"/>
                        <a:pt x="776" y="238"/>
                        <a:pt x="913" y="147"/>
                      </a:cubicBezTo>
                      <a:cubicBezTo>
                        <a:pt x="992" y="107"/>
                        <a:pt x="969" y="1"/>
                        <a:pt x="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38" name="Google Shape;238;p3"/>
                <p:cNvGrpSpPr/>
                <p:nvPr/>
              </p:nvGrpSpPr>
              <p:grpSpPr>
                <a:xfrm>
                  <a:off x="3114425" y="4810925"/>
                  <a:ext cx="65900" cy="31675"/>
                  <a:chOff x="3114425" y="4810925"/>
                  <a:chExt cx="65900" cy="31675"/>
                </a:xfrm>
              </p:grpSpPr>
              <p:sp>
                <p:nvSpPr>
                  <p:cNvPr id="239" name="Google Shape;239;p3"/>
                  <p:cNvSpPr/>
                  <p:nvPr/>
                </p:nvSpPr>
                <p:spPr>
                  <a:xfrm>
                    <a:off x="3114425" y="4821200"/>
                    <a:ext cx="21975" cy="21400"/>
                  </a:xfrm>
                  <a:custGeom>
                    <a:avLst/>
                    <a:gdLst/>
                    <a:ahLst/>
                    <a:cxnLst/>
                    <a:rect l="l" t="t" r="r" b="b"/>
                    <a:pathLst>
                      <a:path w="879" h="856" extrusionOk="0">
                        <a:moveTo>
                          <a:pt x="193" y="0"/>
                        </a:moveTo>
                        <a:cubicBezTo>
                          <a:pt x="94" y="0"/>
                          <a:pt x="0" y="106"/>
                          <a:pt x="71" y="212"/>
                        </a:cubicBezTo>
                        <a:cubicBezTo>
                          <a:pt x="139" y="326"/>
                          <a:pt x="208" y="441"/>
                          <a:pt x="299" y="532"/>
                        </a:cubicBezTo>
                        <a:cubicBezTo>
                          <a:pt x="390" y="646"/>
                          <a:pt x="459" y="783"/>
                          <a:pt x="596" y="829"/>
                        </a:cubicBezTo>
                        <a:cubicBezTo>
                          <a:pt x="624" y="847"/>
                          <a:pt x="653" y="855"/>
                          <a:pt x="681" y="855"/>
                        </a:cubicBezTo>
                        <a:cubicBezTo>
                          <a:pt x="789" y="855"/>
                          <a:pt x="879" y="732"/>
                          <a:pt x="824" y="623"/>
                        </a:cubicBezTo>
                        <a:cubicBezTo>
                          <a:pt x="756" y="509"/>
                          <a:pt x="642" y="418"/>
                          <a:pt x="550" y="326"/>
                        </a:cubicBezTo>
                        <a:cubicBezTo>
                          <a:pt x="459" y="235"/>
                          <a:pt x="368" y="144"/>
                          <a:pt x="276" y="30"/>
                        </a:cubicBezTo>
                        <a:cubicBezTo>
                          <a:pt x="251" y="9"/>
                          <a:pt x="221"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3"/>
                  <p:cNvSpPr/>
                  <p:nvPr/>
                </p:nvSpPr>
                <p:spPr>
                  <a:xfrm>
                    <a:off x="3139575" y="4810925"/>
                    <a:ext cx="16400" cy="23400"/>
                  </a:xfrm>
                  <a:custGeom>
                    <a:avLst/>
                    <a:gdLst/>
                    <a:ahLst/>
                    <a:cxnLst/>
                    <a:rect l="l" t="t" r="r" b="b"/>
                    <a:pathLst>
                      <a:path w="656" h="936" extrusionOk="0">
                        <a:moveTo>
                          <a:pt x="493" y="0"/>
                        </a:moveTo>
                        <a:cubicBezTo>
                          <a:pt x="458" y="0"/>
                          <a:pt x="426" y="16"/>
                          <a:pt x="412" y="53"/>
                        </a:cubicBezTo>
                        <a:cubicBezTo>
                          <a:pt x="320" y="258"/>
                          <a:pt x="1" y="760"/>
                          <a:pt x="275" y="920"/>
                        </a:cubicBezTo>
                        <a:cubicBezTo>
                          <a:pt x="294" y="929"/>
                          <a:pt x="320" y="935"/>
                          <a:pt x="348" y="935"/>
                        </a:cubicBezTo>
                        <a:cubicBezTo>
                          <a:pt x="388" y="935"/>
                          <a:pt x="430" y="924"/>
                          <a:pt x="457" y="897"/>
                        </a:cubicBezTo>
                        <a:cubicBezTo>
                          <a:pt x="526" y="806"/>
                          <a:pt x="526" y="692"/>
                          <a:pt x="526" y="600"/>
                        </a:cubicBezTo>
                        <a:cubicBezTo>
                          <a:pt x="571" y="441"/>
                          <a:pt x="594" y="304"/>
                          <a:pt x="640" y="144"/>
                        </a:cubicBezTo>
                        <a:cubicBezTo>
                          <a:pt x="655" y="67"/>
                          <a:pt x="567" y="0"/>
                          <a:pt x="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3"/>
                  <p:cNvSpPr/>
                  <p:nvPr/>
                </p:nvSpPr>
                <p:spPr>
                  <a:xfrm>
                    <a:off x="3160225" y="4817100"/>
                    <a:ext cx="20100" cy="18875"/>
                  </a:xfrm>
                  <a:custGeom>
                    <a:avLst/>
                    <a:gdLst/>
                    <a:ahLst/>
                    <a:cxnLst/>
                    <a:rect l="l" t="t" r="r" b="b"/>
                    <a:pathLst>
                      <a:path w="804" h="755" extrusionOk="0">
                        <a:moveTo>
                          <a:pt x="678" y="1"/>
                        </a:moveTo>
                        <a:cubicBezTo>
                          <a:pt x="665" y="1"/>
                          <a:pt x="650" y="4"/>
                          <a:pt x="636" y="11"/>
                        </a:cubicBezTo>
                        <a:cubicBezTo>
                          <a:pt x="407" y="125"/>
                          <a:pt x="225" y="285"/>
                          <a:pt x="88" y="490"/>
                        </a:cubicBezTo>
                        <a:cubicBezTo>
                          <a:pt x="0" y="637"/>
                          <a:pt x="128" y="755"/>
                          <a:pt x="255" y="755"/>
                        </a:cubicBezTo>
                        <a:cubicBezTo>
                          <a:pt x="326" y="755"/>
                          <a:pt x="397" y="718"/>
                          <a:pt x="430" y="627"/>
                        </a:cubicBezTo>
                        <a:cubicBezTo>
                          <a:pt x="476" y="445"/>
                          <a:pt x="590" y="285"/>
                          <a:pt x="727" y="148"/>
                        </a:cubicBezTo>
                        <a:cubicBezTo>
                          <a:pt x="804" y="90"/>
                          <a:pt x="751"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2" name="Google Shape;242;p3"/>
                <p:cNvSpPr/>
                <p:nvPr/>
              </p:nvSpPr>
              <p:spPr>
                <a:xfrm>
                  <a:off x="4690125" y="4788038"/>
                  <a:ext cx="98625" cy="69175"/>
                </a:xfrm>
                <a:custGeom>
                  <a:avLst/>
                  <a:gdLst/>
                  <a:ahLst/>
                  <a:cxnLst/>
                  <a:rect l="l" t="t" r="r" b="b"/>
                  <a:pathLst>
                    <a:path w="3945" h="2767" extrusionOk="0">
                      <a:moveTo>
                        <a:pt x="1496" y="0"/>
                      </a:moveTo>
                      <a:cubicBezTo>
                        <a:pt x="1381" y="0"/>
                        <a:pt x="1255" y="122"/>
                        <a:pt x="1342" y="244"/>
                      </a:cubicBezTo>
                      <a:cubicBezTo>
                        <a:pt x="1708" y="815"/>
                        <a:pt x="1571" y="1385"/>
                        <a:pt x="1594" y="2002"/>
                      </a:cubicBezTo>
                      <a:cubicBezTo>
                        <a:pt x="1457" y="1796"/>
                        <a:pt x="1251" y="1614"/>
                        <a:pt x="1069" y="1477"/>
                      </a:cubicBezTo>
                      <a:cubicBezTo>
                        <a:pt x="817" y="1271"/>
                        <a:pt x="475" y="1226"/>
                        <a:pt x="178" y="1157"/>
                      </a:cubicBezTo>
                      <a:cubicBezTo>
                        <a:pt x="166" y="1155"/>
                        <a:pt x="155" y="1154"/>
                        <a:pt x="144" y="1154"/>
                      </a:cubicBezTo>
                      <a:cubicBezTo>
                        <a:pt x="51" y="1154"/>
                        <a:pt x="1" y="1235"/>
                        <a:pt x="41" y="1317"/>
                      </a:cubicBezTo>
                      <a:cubicBezTo>
                        <a:pt x="178" y="1591"/>
                        <a:pt x="475" y="1636"/>
                        <a:pt x="680" y="1865"/>
                      </a:cubicBezTo>
                      <a:cubicBezTo>
                        <a:pt x="817" y="2047"/>
                        <a:pt x="909" y="2276"/>
                        <a:pt x="1046" y="2458"/>
                      </a:cubicBezTo>
                      <a:cubicBezTo>
                        <a:pt x="1096" y="2525"/>
                        <a:pt x="1207" y="2567"/>
                        <a:pt x="1299" y="2567"/>
                      </a:cubicBezTo>
                      <a:cubicBezTo>
                        <a:pt x="1333" y="2567"/>
                        <a:pt x="1364" y="2562"/>
                        <a:pt x="1388" y="2550"/>
                      </a:cubicBezTo>
                      <a:cubicBezTo>
                        <a:pt x="1457" y="2527"/>
                        <a:pt x="1502" y="2504"/>
                        <a:pt x="1548" y="2458"/>
                      </a:cubicBezTo>
                      <a:cubicBezTo>
                        <a:pt x="1616" y="2390"/>
                        <a:pt x="1639" y="2321"/>
                        <a:pt x="1662" y="2253"/>
                      </a:cubicBezTo>
                      <a:cubicBezTo>
                        <a:pt x="1723" y="2351"/>
                        <a:pt x="1830" y="2396"/>
                        <a:pt x="1937" y="2396"/>
                      </a:cubicBezTo>
                      <a:cubicBezTo>
                        <a:pt x="2030" y="2396"/>
                        <a:pt x="2123" y="2362"/>
                        <a:pt x="2187" y="2298"/>
                      </a:cubicBezTo>
                      <a:lnTo>
                        <a:pt x="2187" y="2298"/>
                      </a:lnTo>
                      <a:cubicBezTo>
                        <a:pt x="2164" y="2504"/>
                        <a:pt x="2233" y="2664"/>
                        <a:pt x="2484" y="2755"/>
                      </a:cubicBezTo>
                      <a:cubicBezTo>
                        <a:pt x="2517" y="2763"/>
                        <a:pt x="2548" y="2767"/>
                        <a:pt x="2578" y="2767"/>
                      </a:cubicBezTo>
                      <a:cubicBezTo>
                        <a:pt x="2714" y="2767"/>
                        <a:pt x="2820" y="2689"/>
                        <a:pt x="2895" y="2595"/>
                      </a:cubicBezTo>
                      <a:cubicBezTo>
                        <a:pt x="2963" y="2504"/>
                        <a:pt x="2963" y="2390"/>
                        <a:pt x="3009" y="2276"/>
                      </a:cubicBezTo>
                      <a:cubicBezTo>
                        <a:pt x="3077" y="2139"/>
                        <a:pt x="3191" y="2025"/>
                        <a:pt x="3283" y="1910"/>
                      </a:cubicBezTo>
                      <a:cubicBezTo>
                        <a:pt x="3442" y="1728"/>
                        <a:pt x="3625" y="1500"/>
                        <a:pt x="3830" y="1385"/>
                      </a:cubicBezTo>
                      <a:cubicBezTo>
                        <a:pt x="3922" y="1340"/>
                        <a:pt x="3945" y="1226"/>
                        <a:pt x="3876" y="1157"/>
                      </a:cubicBezTo>
                      <a:cubicBezTo>
                        <a:pt x="3742" y="1037"/>
                        <a:pt x="3607" y="989"/>
                        <a:pt x="3476" y="989"/>
                      </a:cubicBezTo>
                      <a:cubicBezTo>
                        <a:pt x="3184" y="989"/>
                        <a:pt x="2910" y="1226"/>
                        <a:pt x="2689" y="1431"/>
                      </a:cubicBezTo>
                      <a:cubicBezTo>
                        <a:pt x="2575" y="1545"/>
                        <a:pt x="2415" y="1751"/>
                        <a:pt x="2301" y="1979"/>
                      </a:cubicBezTo>
                      <a:cubicBezTo>
                        <a:pt x="2347" y="1317"/>
                        <a:pt x="2050" y="495"/>
                        <a:pt x="1594" y="39"/>
                      </a:cubicBezTo>
                      <a:cubicBezTo>
                        <a:pt x="1567" y="12"/>
                        <a:pt x="1532" y="0"/>
                        <a:pt x="1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3" name="Google Shape;243;p3"/>
                <p:cNvGrpSpPr/>
                <p:nvPr/>
              </p:nvGrpSpPr>
              <p:grpSpPr>
                <a:xfrm>
                  <a:off x="5079050" y="4872600"/>
                  <a:ext cx="208150" cy="104225"/>
                  <a:chOff x="1613700" y="5850425"/>
                  <a:chExt cx="208150" cy="104225"/>
                </a:xfrm>
              </p:grpSpPr>
              <p:sp>
                <p:nvSpPr>
                  <p:cNvPr id="244" name="Google Shape;244;p3"/>
                  <p:cNvSpPr/>
                  <p:nvPr/>
                </p:nvSpPr>
                <p:spPr>
                  <a:xfrm>
                    <a:off x="1613700" y="5891225"/>
                    <a:ext cx="79350" cy="62650"/>
                  </a:xfrm>
                  <a:custGeom>
                    <a:avLst/>
                    <a:gdLst/>
                    <a:ahLst/>
                    <a:cxnLst/>
                    <a:rect l="l" t="t" r="r" b="b"/>
                    <a:pathLst>
                      <a:path w="3174" h="2506" extrusionOk="0">
                        <a:moveTo>
                          <a:pt x="538" y="1"/>
                        </a:moveTo>
                        <a:cubicBezTo>
                          <a:pt x="377" y="1"/>
                          <a:pt x="213" y="16"/>
                          <a:pt x="47" y="49"/>
                        </a:cubicBezTo>
                        <a:cubicBezTo>
                          <a:pt x="1" y="49"/>
                          <a:pt x="1" y="140"/>
                          <a:pt x="47" y="140"/>
                        </a:cubicBezTo>
                        <a:cubicBezTo>
                          <a:pt x="663" y="254"/>
                          <a:pt x="1233" y="711"/>
                          <a:pt x="1599" y="1213"/>
                        </a:cubicBezTo>
                        <a:cubicBezTo>
                          <a:pt x="1895" y="1601"/>
                          <a:pt x="2009" y="2377"/>
                          <a:pt x="2534" y="2491"/>
                        </a:cubicBezTo>
                        <a:cubicBezTo>
                          <a:pt x="2576" y="2501"/>
                          <a:pt x="2616" y="2505"/>
                          <a:pt x="2654" y="2505"/>
                        </a:cubicBezTo>
                        <a:cubicBezTo>
                          <a:pt x="2802" y="2505"/>
                          <a:pt x="2918" y="2436"/>
                          <a:pt x="2991" y="2309"/>
                        </a:cubicBezTo>
                        <a:cubicBezTo>
                          <a:pt x="3014" y="2286"/>
                          <a:pt x="3037" y="2263"/>
                          <a:pt x="3059" y="2240"/>
                        </a:cubicBezTo>
                        <a:cubicBezTo>
                          <a:pt x="3174" y="2080"/>
                          <a:pt x="3128" y="1875"/>
                          <a:pt x="3059" y="1715"/>
                        </a:cubicBezTo>
                        <a:cubicBezTo>
                          <a:pt x="2563" y="702"/>
                          <a:pt x="1617"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3"/>
                  <p:cNvSpPr/>
                  <p:nvPr/>
                </p:nvSpPr>
                <p:spPr>
                  <a:xfrm>
                    <a:off x="1696450" y="5850425"/>
                    <a:ext cx="65675" cy="104225"/>
                  </a:xfrm>
                  <a:custGeom>
                    <a:avLst/>
                    <a:gdLst/>
                    <a:ahLst/>
                    <a:cxnLst/>
                    <a:rect l="l" t="t" r="r" b="b"/>
                    <a:pathLst>
                      <a:path w="2627" h="4169" extrusionOk="0">
                        <a:moveTo>
                          <a:pt x="2322" y="0"/>
                        </a:moveTo>
                        <a:cubicBezTo>
                          <a:pt x="2286" y="0"/>
                          <a:pt x="2249" y="12"/>
                          <a:pt x="2215" y="37"/>
                        </a:cubicBezTo>
                        <a:cubicBezTo>
                          <a:pt x="1507" y="585"/>
                          <a:pt x="982" y="1224"/>
                          <a:pt x="594" y="2023"/>
                        </a:cubicBezTo>
                        <a:cubicBezTo>
                          <a:pt x="343" y="2503"/>
                          <a:pt x="1" y="3210"/>
                          <a:pt x="115" y="3781"/>
                        </a:cubicBezTo>
                        <a:cubicBezTo>
                          <a:pt x="165" y="4043"/>
                          <a:pt x="386" y="4169"/>
                          <a:pt x="613" y="4169"/>
                        </a:cubicBezTo>
                        <a:cubicBezTo>
                          <a:pt x="801" y="4169"/>
                          <a:pt x="993" y="4083"/>
                          <a:pt x="1096" y="3918"/>
                        </a:cubicBezTo>
                        <a:cubicBezTo>
                          <a:pt x="1347" y="3553"/>
                          <a:pt x="1324" y="2936"/>
                          <a:pt x="1461" y="2525"/>
                        </a:cubicBezTo>
                        <a:cubicBezTo>
                          <a:pt x="1735" y="1749"/>
                          <a:pt x="2032" y="996"/>
                          <a:pt x="2534" y="357"/>
                        </a:cubicBezTo>
                        <a:cubicBezTo>
                          <a:pt x="2627" y="209"/>
                          <a:pt x="2479" y="0"/>
                          <a:pt x="2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3"/>
                  <p:cNvSpPr/>
                  <p:nvPr/>
                </p:nvSpPr>
                <p:spPr>
                  <a:xfrm>
                    <a:off x="1735350" y="5890850"/>
                    <a:ext cx="86500" cy="63425"/>
                  </a:xfrm>
                  <a:custGeom>
                    <a:avLst/>
                    <a:gdLst/>
                    <a:ahLst/>
                    <a:cxnLst/>
                    <a:rect l="l" t="t" r="r" b="b"/>
                    <a:pathLst>
                      <a:path w="3460" h="2537" extrusionOk="0">
                        <a:moveTo>
                          <a:pt x="2671" y="1"/>
                        </a:moveTo>
                        <a:cubicBezTo>
                          <a:pt x="2204" y="1"/>
                          <a:pt x="1751" y="168"/>
                          <a:pt x="1343" y="429"/>
                        </a:cubicBezTo>
                        <a:cubicBezTo>
                          <a:pt x="796" y="794"/>
                          <a:pt x="111" y="1296"/>
                          <a:pt x="42" y="2004"/>
                        </a:cubicBezTo>
                        <a:cubicBezTo>
                          <a:pt x="1" y="2338"/>
                          <a:pt x="299" y="2537"/>
                          <a:pt x="595" y="2537"/>
                        </a:cubicBezTo>
                        <a:cubicBezTo>
                          <a:pt x="784" y="2537"/>
                          <a:pt x="972" y="2456"/>
                          <a:pt x="1069" y="2278"/>
                        </a:cubicBezTo>
                        <a:cubicBezTo>
                          <a:pt x="1275" y="1867"/>
                          <a:pt x="1526" y="1548"/>
                          <a:pt x="1891" y="1251"/>
                        </a:cubicBezTo>
                        <a:cubicBezTo>
                          <a:pt x="2211" y="1000"/>
                          <a:pt x="2759" y="520"/>
                          <a:pt x="3169" y="520"/>
                        </a:cubicBezTo>
                        <a:cubicBezTo>
                          <a:pt x="3177" y="521"/>
                          <a:pt x="3185" y="521"/>
                          <a:pt x="3192" y="521"/>
                        </a:cubicBezTo>
                        <a:cubicBezTo>
                          <a:pt x="3444" y="521"/>
                          <a:pt x="3460" y="153"/>
                          <a:pt x="3238" y="87"/>
                        </a:cubicBezTo>
                        <a:cubicBezTo>
                          <a:pt x="3048" y="28"/>
                          <a:pt x="2859" y="1"/>
                          <a:pt x="26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3"/>
                <p:cNvGrpSpPr/>
                <p:nvPr/>
              </p:nvGrpSpPr>
              <p:grpSpPr>
                <a:xfrm>
                  <a:off x="5848375" y="4949775"/>
                  <a:ext cx="180150" cy="78775"/>
                  <a:chOff x="1000275" y="5759225"/>
                  <a:chExt cx="180150" cy="78775"/>
                </a:xfrm>
              </p:grpSpPr>
              <p:sp>
                <p:nvSpPr>
                  <p:cNvPr id="248" name="Google Shape;248;p3"/>
                  <p:cNvSpPr/>
                  <p:nvPr/>
                </p:nvSpPr>
                <p:spPr>
                  <a:xfrm>
                    <a:off x="1000275" y="5789850"/>
                    <a:ext cx="68500" cy="47400"/>
                  </a:xfrm>
                  <a:custGeom>
                    <a:avLst/>
                    <a:gdLst/>
                    <a:ahLst/>
                    <a:cxnLst/>
                    <a:rect l="l" t="t" r="r" b="b"/>
                    <a:pathLst>
                      <a:path w="2740" h="1896" extrusionOk="0">
                        <a:moveTo>
                          <a:pt x="482" y="0"/>
                        </a:moveTo>
                        <a:cubicBezTo>
                          <a:pt x="339" y="0"/>
                          <a:pt x="194" y="13"/>
                          <a:pt x="46" y="41"/>
                        </a:cubicBezTo>
                        <a:cubicBezTo>
                          <a:pt x="1" y="41"/>
                          <a:pt x="1" y="109"/>
                          <a:pt x="46" y="109"/>
                        </a:cubicBezTo>
                        <a:cubicBezTo>
                          <a:pt x="571" y="201"/>
                          <a:pt x="1073" y="543"/>
                          <a:pt x="1393" y="908"/>
                        </a:cubicBezTo>
                        <a:cubicBezTo>
                          <a:pt x="1644" y="1205"/>
                          <a:pt x="1758" y="1799"/>
                          <a:pt x="2215" y="1890"/>
                        </a:cubicBezTo>
                        <a:cubicBezTo>
                          <a:pt x="2241" y="1894"/>
                          <a:pt x="2267" y="1896"/>
                          <a:pt x="2293" y="1896"/>
                        </a:cubicBezTo>
                        <a:cubicBezTo>
                          <a:pt x="2419" y="1896"/>
                          <a:pt x="2527" y="1848"/>
                          <a:pt x="2603" y="1753"/>
                        </a:cubicBezTo>
                        <a:lnTo>
                          <a:pt x="2648" y="1684"/>
                        </a:lnTo>
                        <a:cubicBezTo>
                          <a:pt x="2740" y="1570"/>
                          <a:pt x="2717" y="1411"/>
                          <a:pt x="2648" y="1296"/>
                        </a:cubicBezTo>
                        <a:cubicBezTo>
                          <a:pt x="2214" y="546"/>
                          <a:pt x="1403"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3"/>
                  <p:cNvSpPr/>
                  <p:nvPr/>
                </p:nvSpPr>
                <p:spPr>
                  <a:xfrm>
                    <a:off x="1071600" y="5759225"/>
                    <a:ext cx="57075" cy="78775"/>
                  </a:xfrm>
                  <a:custGeom>
                    <a:avLst/>
                    <a:gdLst/>
                    <a:ahLst/>
                    <a:cxnLst/>
                    <a:rect l="l" t="t" r="r" b="b"/>
                    <a:pathLst>
                      <a:path w="2283" h="3151" extrusionOk="0">
                        <a:moveTo>
                          <a:pt x="2021" y="0"/>
                        </a:moveTo>
                        <a:cubicBezTo>
                          <a:pt x="1986" y="0"/>
                          <a:pt x="1951" y="10"/>
                          <a:pt x="1918" y="33"/>
                        </a:cubicBezTo>
                        <a:cubicBezTo>
                          <a:pt x="1325" y="421"/>
                          <a:pt x="845" y="924"/>
                          <a:pt x="526" y="1517"/>
                        </a:cubicBezTo>
                        <a:cubicBezTo>
                          <a:pt x="320" y="1882"/>
                          <a:pt x="1" y="2430"/>
                          <a:pt x="115" y="2864"/>
                        </a:cubicBezTo>
                        <a:cubicBezTo>
                          <a:pt x="152" y="3059"/>
                          <a:pt x="333" y="3150"/>
                          <a:pt x="524" y="3150"/>
                        </a:cubicBezTo>
                        <a:cubicBezTo>
                          <a:pt x="690" y="3150"/>
                          <a:pt x="864" y="3082"/>
                          <a:pt x="959" y="2955"/>
                        </a:cubicBezTo>
                        <a:cubicBezTo>
                          <a:pt x="1165" y="2681"/>
                          <a:pt x="1142" y="2202"/>
                          <a:pt x="1279" y="1905"/>
                        </a:cubicBezTo>
                        <a:cubicBezTo>
                          <a:pt x="1507" y="1334"/>
                          <a:pt x="1758" y="741"/>
                          <a:pt x="2192" y="262"/>
                        </a:cubicBezTo>
                        <a:cubicBezTo>
                          <a:pt x="2283" y="153"/>
                          <a:pt x="2157" y="0"/>
                          <a:pt x="2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3"/>
                  <p:cNvSpPr/>
                  <p:nvPr/>
                </p:nvSpPr>
                <p:spPr>
                  <a:xfrm>
                    <a:off x="1105375" y="5789725"/>
                    <a:ext cx="75050" cy="47675"/>
                  </a:xfrm>
                  <a:custGeom>
                    <a:avLst/>
                    <a:gdLst/>
                    <a:ahLst/>
                    <a:cxnLst/>
                    <a:rect l="l" t="t" r="r" b="b"/>
                    <a:pathLst>
                      <a:path w="3002" h="1907" extrusionOk="0">
                        <a:moveTo>
                          <a:pt x="2295" y="1"/>
                        </a:moveTo>
                        <a:cubicBezTo>
                          <a:pt x="1894" y="1"/>
                          <a:pt x="1516" y="126"/>
                          <a:pt x="1161" y="320"/>
                        </a:cubicBezTo>
                        <a:cubicBezTo>
                          <a:pt x="681" y="594"/>
                          <a:pt x="111" y="982"/>
                          <a:pt x="42" y="1507"/>
                        </a:cubicBezTo>
                        <a:cubicBezTo>
                          <a:pt x="0" y="1758"/>
                          <a:pt x="256" y="1906"/>
                          <a:pt x="514" y="1906"/>
                        </a:cubicBezTo>
                        <a:cubicBezTo>
                          <a:pt x="678" y="1906"/>
                          <a:pt x="843" y="1846"/>
                          <a:pt x="932" y="1712"/>
                        </a:cubicBezTo>
                        <a:cubicBezTo>
                          <a:pt x="1115" y="1393"/>
                          <a:pt x="1320" y="1164"/>
                          <a:pt x="1640" y="936"/>
                        </a:cubicBezTo>
                        <a:cubicBezTo>
                          <a:pt x="1914" y="754"/>
                          <a:pt x="2393" y="388"/>
                          <a:pt x="2736" y="388"/>
                        </a:cubicBezTo>
                        <a:cubicBezTo>
                          <a:pt x="2744" y="389"/>
                          <a:pt x="2752" y="390"/>
                          <a:pt x="2760" y="390"/>
                        </a:cubicBezTo>
                        <a:cubicBezTo>
                          <a:pt x="2967" y="390"/>
                          <a:pt x="3002" y="113"/>
                          <a:pt x="2804" y="69"/>
                        </a:cubicBezTo>
                        <a:cubicBezTo>
                          <a:pt x="2631" y="22"/>
                          <a:pt x="2461" y="1"/>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3"/>
                <p:cNvGrpSpPr/>
                <p:nvPr/>
              </p:nvGrpSpPr>
              <p:grpSpPr>
                <a:xfrm>
                  <a:off x="3796525" y="5121738"/>
                  <a:ext cx="129225" cy="52450"/>
                  <a:chOff x="-16475" y="5003600"/>
                  <a:chExt cx="129225" cy="52450"/>
                </a:xfrm>
              </p:grpSpPr>
              <p:sp>
                <p:nvSpPr>
                  <p:cNvPr id="252" name="Google Shape;252;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3"/>
                <p:cNvGrpSpPr/>
                <p:nvPr/>
              </p:nvGrpSpPr>
              <p:grpSpPr>
                <a:xfrm>
                  <a:off x="4209275" y="5501025"/>
                  <a:ext cx="129225" cy="52450"/>
                  <a:chOff x="-16475" y="5003600"/>
                  <a:chExt cx="129225" cy="52450"/>
                </a:xfrm>
              </p:grpSpPr>
              <p:sp>
                <p:nvSpPr>
                  <p:cNvPr id="255" name="Google Shape;255;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7" name="Google Shape;257;p3"/>
                <p:cNvGrpSpPr/>
                <p:nvPr/>
              </p:nvGrpSpPr>
              <p:grpSpPr>
                <a:xfrm>
                  <a:off x="6848425" y="4591225"/>
                  <a:ext cx="129225" cy="52450"/>
                  <a:chOff x="-16475" y="5003600"/>
                  <a:chExt cx="129225" cy="52450"/>
                </a:xfrm>
              </p:grpSpPr>
              <p:sp>
                <p:nvSpPr>
                  <p:cNvPr id="258" name="Google Shape;258;p3"/>
                  <p:cNvSpPr/>
                  <p:nvPr/>
                </p:nvSpPr>
                <p:spPr>
                  <a:xfrm>
                    <a:off x="-16475" y="5017850"/>
                    <a:ext cx="50700" cy="38200"/>
                  </a:xfrm>
                  <a:custGeom>
                    <a:avLst/>
                    <a:gdLst/>
                    <a:ahLst/>
                    <a:cxnLst/>
                    <a:rect l="l" t="t" r="r" b="b"/>
                    <a:pathLst>
                      <a:path w="2028" h="1528" extrusionOk="0">
                        <a:moveTo>
                          <a:pt x="299" y="1"/>
                        </a:moveTo>
                        <a:cubicBezTo>
                          <a:pt x="141" y="1"/>
                          <a:pt x="1" y="144"/>
                          <a:pt x="156" y="221"/>
                        </a:cubicBezTo>
                        <a:cubicBezTo>
                          <a:pt x="452" y="426"/>
                          <a:pt x="726" y="632"/>
                          <a:pt x="932" y="883"/>
                        </a:cubicBezTo>
                        <a:cubicBezTo>
                          <a:pt x="1092" y="1111"/>
                          <a:pt x="1229" y="1454"/>
                          <a:pt x="1571" y="1522"/>
                        </a:cubicBezTo>
                        <a:cubicBezTo>
                          <a:pt x="1594" y="1526"/>
                          <a:pt x="1617" y="1528"/>
                          <a:pt x="1639" y="1528"/>
                        </a:cubicBezTo>
                        <a:cubicBezTo>
                          <a:pt x="1751" y="1528"/>
                          <a:pt x="1852" y="1480"/>
                          <a:pt x="1890" y="1385"/>
                        </a:cubicBezTo>
                        <a:cubicBezTo>
                          <a:pt x="2027" y="1111"/>
                          <a:pt x="1594" y="792"/>
                          <a:pt x="1365" y="586"/>
                        </a:cubicBezTo>
                        <a:cubicBezTo>
                          <a:pt x="1092" y="358"/>
                          <a:pt x="749" y="153"/>
                          <a:pt x="384" y="16"/>
                        </a:cubicBezTo>
                        <a:cubicBezTo>
                          <a:pt x="356" y="5"/>
                          <a:pt x="327"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3"/>
                  <p:cNvSpPr/>
                  <p:nvPr/>
                </p:nvSpPr>
                <p:spPr>
                  <a:xfrm>
                    <a:off x="31925" y="5003600"/>
                    <a:ext cx="80825" cy="51900"/>
                  </a:xfrm>
                  <a:custGeom>
                    <a:avLst/>
                    <a:gdLst/>
                    <a:ahLst/>
                    <a:cxnLst/>
                    <a:rect l="l" t="t" r="r" b="b"/>
                    <a:pathLst>
                      <a:path w="3233" h="2076" extrusionOk="0">
                        <a:moveTo>
                          <a:pt x="1221" y="0"/>
                        </a:moveTo>
                        <a:cubicBezTo>
                          <a:pt x="1200" y="0"/>
                          <a:pt x="1180" y="5"/>
                          <a:pt x="1164" y="15"/>
                        </a:cubicBezTo>
                        <a:cubicBezTo>
                          <a:pt x="479" y="449"/>
                          <a:pt x="0" y="1088"/>
                          <a:pt x="206" y="1772"/>
                        </a:cubicBezTo>
                        <a:cubicBezTo>
                          <a:pt x="241" y="1931"/>
                          <a:pt x="411" y="1994"/>
                          <a:pt x="581" y="1994"/>
                        </a:cubicBezTo>
                        <a:cubicBezTo>
                          <a:pt x="632" y="1994"/>
                          <a:pt x="683" y="1988"/>
                          <a:pt x="731" y="1978"/>
                        </a:cubicBezTo>
                        <a:cubicBezTo>
                          <a:pt x="806" y="2041"/>
                          <a:pt x="929" y="2076"/>
                          <a:pt x="1056" y="2076"/>
                        </a:cubicBezTo>
                        <a:cubicBezTo>
                          <a:pt x="1159" y="2076"/>
                          <a:pt x="1265" y="2052"/>
                          <a:pt x="1347" y="2001"/>
                        </a:cubicBezTo>
                        <a:cubicBezTo>
                          <a:pt x="1484" y="1909"/>
                          <a:pt x="1529" y="1795"/>
                          <a:pt x="1644" y="1681"/>
                        </a:cubicBezTo>
                        <a:cubicBezTo>
                          <a:pt x="1758" y="1567"/>
                          <a:pt x="1895" y="1476"/>
                          <a:pt x="2032" y="1362"/>
                        </a:cubicBezTo>
                        <a:cubicBezTo>
                          <a:pt x="2305" y="1156"/>
                          <a:pt x="2602" y="974"/>
                          <a:pt x="2990" y="882"/>
                        </a:cubicBezTo>
                        <a:cubicBezTo>
                          <a:pt x="3233" y="816"/>
                          <a:pt x="3220" y="516"/>
                          <a:pt x="2951" y="516"/>
                        </a:cubicBezTo>
                        <a:cubicBezTo>
                          <a:pt x="2942" y="516"/>
                          <a:pt x="2932" y="516"/>
                          <a:pt x="2922" y="517"/>
                        </a:cubicBezTo>
                        <a:cubicBezTo>
                          <a:pt x="2420" y="540"/>
                          <a:pt x="1940" y="677"/>
                          <a:pt x="1529" y="882"/>
                        </a:cubicBezTo>
                        <a:cubicBezTo>
                          <a:pt x="1324" y="974"/>
                          <a:pt x="1096" y="1133"/>
                          <a:pt x="913" y="1293"/>
                        </a:cubicBezTo>
                        <a:cubicBezTo>
                          <a:pt x="845" y="882"/>
                          <a:pt x="959" y="471"/>
                          <a:pt x="1324" y="106"/>
                        </a:cubicBezTo>
                        <a:cubicBezTo>
                          <a:pt x="1377" y="53"/>
                          <a:pt x="1293" y="0"/>
                          <a:pt x="1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60" name="Google Shape;260;p3"/>
              <p:cNvGrpSpPr/>
              <p:nvPr/>
            </p:nvGrpSpPr>
            <p:grpSpPr>
              <a:xfrm>
                <a:off x="-118150" y="4012275"/>
                <a:ext cx="2040025" cy="1144125"/>
                <a:chOff x="-118150" y="4949775"/>
                <a:chExt cx="2040025" cy="1144125"/>
              </a:xfrm>
            </p:grpSpPr>
            <p:sp>
              <p:nvSpPr>
                <p:cNvPr id="261" name="Google Shape;261;p3"/>
                <p:cNvSpPr/>
                <p:nvPr/>
              </p:nvSpPr>
              <p:spPr>
                <a:xfrm>
                  <a:off x="-118150" y="5522525"/>
                  <a:ext cx="2040025" cy="563375"/>
                </a:xfrm>
                <a:custGeom>
                  <a:avLst/>
                  <a:gdLst/>
                  <a:ahLst/>
                  <a:cxnLst/>
                  <a:rect l="l" t="t" r="r" b="b"/>
                  <a:pathLst>
                    <a:path w="81601" h="22535" extrusionOk="0">
                      <a:moveTo>
                        <a:pt x="830" y="1"/>
                      </a:moveTo>
                      <a:cubicBezTo>
                        <a:pt x="551" y="1"/>
                        <a:pt x="275" y="2"/>
                        <a:pt x="0" y="6"/>
                      </a:cubicBezTo>
                      <a:lnTo>
                        <a:pt x="0" y="22535"/>
                      </a:lnTo>
                      <a:lnTo>
                        <a:pt x="81601" y="22535"/>
                      </a:lnTo>
                      <a:cubicBezTo>
                        <a:pt x="73397" y="17924"/>
                        <a:pt x="28654" y="1"/>
                        <a:pt x="830" y="1"/>
                      </a:cubicBezTo>
                      <a:close/>
                    </a:path>
                  </a:pathLst>
                </a:custGeom>
                <a:solidFill>
                  <a:srgbClr val="191919">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3"/>
                <p:cNvSpPr/>
                <p:nvPr/>
              </p:nvSpPr>
              <p:spPr>
                <a:xfrm>
                  <a:off x="-94775" y="4949775"/>
                  <a:ext cx="1413350" cy="1133850"/>
                </a:xfrm>
                <a:custGeom>
                  <a:avLst/>
                  <a:gdLst/>
                  <a:ahLst/>
                  <a:cxnLst/>
                  <a:rect l="l" t="t" r="r" b="b"/>
                  <a:pathLst>
                    <a:path w="56534" h="45354" extrusionOk="0">
                      <a:moveTo>
                        <a:pt x="31902" y="0"/>
                      </a:moveTo>
                      <a:cubicBezTo>
                        <a:pt x="29213" y="0"/>
                        <a:pt x="26666" y="1816"/>
                        <a:pt x="25223" y="5888"/>
                      </a:cubicBezTo>
                      <a:cubicBezTo>
                        <a:pt x="22798" y="12765"/>
                        <a:pt x="20414" y="15672"/>
                        <a:pt x="17868" y="15672"/>
                      </a:cubicBezTo>
                      <a:cubicBezTo>
                        <a:pt x="15740" y="15672"/>
                        <a:pt x="13499" y="13642"/>
                        <a:pt x="11026" y="10202"/>
                      </a:cubicBezTo>
                      <a:cubicBezTo>
                        <a:pt x="9939" y="8697"/>
                        <a:pt x="8956" y="8046"/>
                        <a:pt x="8079" y="8046"/>
                      </a:cubicBezTo>
                      <a:cubicBezTo>
                        <a:pt x="4571" y="8046"/>
                        <a:pt x="2781" y="18473"/>
                        <a:pt x="3037" y="26271"/>
                      </a:cubicBezTo>
                      <a:lnTo>
                        <a:pt x="1" y="45353"/>
                      </a:lnTo>
                      <a:lnTo>
                        <a:pt x="55877" y="45353"/>
                      </a:lnTo>
                      <a:cubicBezTo>
                        <a:pt x="56533" y="40809"/>
                        <a:pt x="54347" y="37131"/>
                        <a:pt x="51323" y="37131"/>
                      </a:cubicBezTo>
                      <a:cubicBezTo>
                        <a:pt x="49926" y="37131"/>
                        <a:pt x="48350" y="37915"/>
                        <a:pt x="46793" y="39761"/>
                      </a:cubicBezTo>
                      <a:cubicBezTo>
                        <a:pt x="45719" y="41033"/>
                        <a:pt x="44743" y="41645"/>
                        <a:pt x="43903" y="41645"/>
                      </a:cubicBezTo>
                      <a:cubicBezTo>
                        <a:pt x="40864" y="41645"/>
                        <a:pt x="39592" y="33652"/>
                        <a:pt x="41863" y="19903"/>
                      </a:cubicBezTo>
                      <a:cubicBezTo>
                        <a:pt x="43826" y="7999"/>
                        <a:pt x="37548" y="0"/>
                        <a:pt x="319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3"/>
                <p:cNvSpPr/>
                <p:nvPr/>
              </p:nvSpPr>
              <p:spPr>
                <a:xfrm>
                  <a:off x="-118150" y="5437750"/>
                  <a:ext cx="765925" cy="656150"/>
                </a:xfrm>
                <a:custGeom>
                  <a:avLst/>
                  <a:gdLst/>
                  <a:ahLst/>
                  <a:cxnLst/>
                  <a:rect l="l" t="t" r="r" b="b"/>
                  <a:pathLst>
                    <a:path w="30637" h="26246" extrusionOk="0">
                      <a:moveTo>
                        <a:pt x="17096" y="0"/>
                      </a:moveTo>
                      <a:cubicBezTo>
                        <a:pt x="16563" y="0"/>
                        <a:pt x="15965" y="94"/>
                        <a:pt x="15293" y="293"/>
                      </a:cubicBezTo>
                      <a:cubicBezTo>
                        <a:pt x="9647" y="1952"/>
                        <a:pt x="8505" y="15217"/>
                        <a:pt x="6902" y="15217"/>
                      </a:cubicBezTo>
                      <a:cubicBezTo>
                        <a:pt x="6697" y="15217"/>
                        <a:pt x="6485" y="15000"/>
                        <a:pt x="6254" y="14513"/>
                      </a:cubicBezTo>
                      <a:cubicBezTo>
                        <a:pt x="4850" y="11546"/>
                        <a:pt x="3413" y="6911"/>
                        <a:pt x="1958" y="6911"/>
                      </a:cubicBezTo>
                      <a:cubicBezTo>
                        <a:pt x="1308" y="6911"/>
                        <a:pt x="655" y="7835"/>
                        <a:pt x="0" y="10245"/>
                      </a:cubicBezTo>
                      <a:lnTo>
                        <a:pt x="0" y="26245"/>
                      </a:lnTo>
                      <a:lnTo>
                        <a:pt x="27208" y="26245"/>
                      </a:lnTo>
                      <a:cubicBezTo>
                        <a:pt x="30637" y="20235"/>
                        <a:pt x="29495" y="14091"/>
                        <a:pt x="27136" y="14091"/>
                      </a:cubicBezTo>
                      <a:cubicBezTo>
                        <a:pt x="26575" y="14091"/>
                        <a:pt x="25945" y="14439"/>
                        <a:pt x="25290" y="15221"/>
                      </a:cubicBezTo>
                      <a:cubicBezTo>
                        <a:pt x="23750" y="17061"/>
                        <a:pt x="22644" y="18143"/>
                        <a:pt x="21937" y="18143"/>
                      </a:cubicBezTo>
                      <a:cubicBezTo>
                        <a:pt x="21083" y="18143"/>
                        <a:pt x="20808" y="16567"/>
                        <a:pt x="21045" y="12847"/>
                      </a:cubicBezTo>
                      <a:cubicBezTo>
                        <a:pt x="21413" y="6780"/>
                        <a:pt x="21634" y="0"/>
                        <a:pt x="17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64" name="Google Shape;264;p3"/>
          <p:cNvSpPr/>
          <p:nvPr/>
        </p:nvSpPr>
        <p:spPr>
          <a:xfrm>
            <a:off x="8256284" y="3566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3"/>
          <p:cNvSpPr/>
          <p:nvPr/>
        </p:nvSpPr>
        <p:spPr>
          <a:xfrm>
            <a:off x="725811" y="1989193"/>
            <a:ext cx="1307355" cy="567867"/>
          </a:xfrm>
          <a:custGeom>
            <a:avLst/>
            <a:gdLst/>
            <a:ahLst/>
            <a:cxnLst/>
            <a:rect l="l" t="t" r="r" b="b"/>
            <a:pathLst>
              <a:path w="7770" h="3375" extrusionOk="0">
                <a:moveTo>
                  <a:pt x="3660" y="1"/>
                </a:moveTo>
                <a:cubicBezTo>
                  <a:pt x="2950" y="1"/>
                  <a:pt x="2707" y="821"/>
                  <a:pt x="2707" y="821"/>
                </a:cubicBezTo>
                <a:cubicBezTo>
                  <a:pt x="2707" y="821"/>
                  <a:pt x="2256" y="220"/>
                  <a:pt x="1604" y="95"/>
                </a:cubicBezTo>
                <a:cubicBezTo>
                  <a:pt x="1579" y="95"/>
                  <a:pt x="1529" y="95"/>
                  <a:pt x="1504" y="69"/>
                </a:cubicBezTo>
                <a:cubicBezTo>
                  <a:pt x="1329" y="69"/>
                  <a:pt x="1128" y="95"/>
                  <a:pt x="953" y="170"/>
                </a:cubicBezTo>
                <a:cubicBezTo>
                  <a:pt x="0" y="621"/>
                  <a:pt x="1304" y="1824"/>
                  <a:pt x="1304" y="1824"/>
                </a:cubicBezTo>
                <a:cubicBezTo>
                  <a:pt x="1304" y="1824"/>
                  <a:pt x="101" y="2551"/>
                  <a:pt x="828" y="3027"/>
                </a:cubicBezTo>
                <a:cubicBezTo>
                  <a:pt x="976" y="3124"/>
                  <a:pt x="1148" y="3163"/>
                  <a:pt x="1326" y="3163"/>
                </a:cubicBezTo>
                <a:cubicBezTo>
                  <a:pt x="2023" y="3163"/>
                  <a:pt x="2833" y="2576"/>
                  <a:pt x="2833" y="2576"/>
                </a:cubicBezTo>
                <a:cubicBezTo>
                  <a:pt x="3132" y="2942"/>
                  <a:pt x="4856" y="3374"/>
                  <a:pt x="6099" y="3374"/>
                </a:cubicBezTo>
                <a:cubicBezTo>
                  <a:pt x="6728" y="3374"/>
                  <a:pt x="7234" y="3263"/>
                  <a:pt x="7369" y="2977"/>
                </a:cubicBezTo>
                <a:cubicBezTo>
                  <a:pt x="7770" y="2125"/>
                  <a:pt x="6417" y="2100"/>
                  <a:pt x="6417" y="2100"/>
                </a:cubicBezTo>
                <a:cubicBezTo>
                  <a:pt x="6417" y="2100"/>
                  <a:pt x="7645" y="1247"/>
                  <a:pt x="6767" y="721"/>
                </a:cubicBezTo>
                <a:cubicBezTo>
                  <a:pt x="6717" y="696"/>
                  <a:pt x="6692" y="696"/>
                  <a:pt x="6667" y="671"/>
                </a:cubicBezTo>
                <a:cubicBezTo>
                  <a:pt x="6517" y="605"/>
                  <a:pt x="6370" y="577"/>
                  <a:pt x="6229" y="577"/>
                </a:cubicBezTo>
                <a:cubicBezTo>
                  <a:pt x="5573" y="577"/>
                  <a:pt x="5063" y="1172"/>
                  <a:pt x="5063" y="1172"/>
                </a:cubicBezTo>
                <a:cubicBezTo>
                  <a:pt x="5063" y="1172"/>
                  <a:pt x="5013" y="420"/>
                  <a:pt x="4036" y="69"/>
                </a:cubicBezTo>
                <a:cubicBezTo>
                  <a:pt x="3898" y="21"/>
                  <a:pt x="3773" y="1"/>
                  <a:pt x="366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
          <p:cNvSpPr/>
          <p:nvPr/>
        </p:nvSpPr>
        <p:spPr>
          <a:xfrm>
            <a:off x="11622820" y="331126"/>
            <a:ext cx="768715" cy="388871"/>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3"/>
          <p:cNvSpPr/>
          <p:nvPr/>
        </p:nvSpPr>
        <p:spPr>
          <a:xfrm>
            <a:off x="1843828" y="384198"/>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8" name="Google Shape;268;p3"/>
          <p:cNvGrpSpPr/>
          <p:nvPr/>
        </p:nvGrpSpPr>
        <p:grpSpPr>
          <a:xfrm flipH="1">
            <a:off x="212111" y="406452"/>
            <a:ext cx="285523" cy="435661"/>
            <a:chOff x="3324921" y="369626"/>
            <a:chExt cx="214142" cy="326746"/>
          </a:xfrm>
        </p:grpSpPr>
        <p:sp>
          <p:nvSpPr>
            <p:cNvPr id="269" name="Google Shape;269;p3"/>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3"/>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1" name="Google Shape;271;p3"/>
          <p:cNvSpPr txBox="1">
            <a:spLocks noGrp="1"/>
          </p:cNvSpPr>
          <p:nvPr>
            <p:ph type="title"/>
          </p:nvPr>
        </p:nvSpPr>
        <p:spPr>
          <a:xfrm>
            <a:off x="3995400" y="2115100"/>
            <a:ext cx="4201200" cy="1122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8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272" name="Google Shape;272;p3"/>
          <p:cNvSpPr txBox="1">
            <a:spLocks noGrp="1"/>
          </p:cNvSpPr>
          <p:nvPr>
            <p:ph type="title" idx="2" hasCustomPrompt="1"/>
          </p:nvPr>
        </p:nvSpPr>
        <p:spPr>
          <a:xfrm>
            <a:off x="5612367" y="79336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73" name="Google Shape;273;p3"/>
          <p:cNvSpPr txBox="1">
            <a:spLocks noGrp="1"/>
          </p:cNvSpPr>
          <p:nvPr>
            <p:ph type="subTitle" idx="1"/>
          </p:nvPr>
        </p:nvSpPr>
        <p:spPr>
          <a:xfrm>
            <a:off x="3995400" y="3237500"/>
            <a:ext cx="4201200" cy="95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45297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708"/>
        <p:cNvGrpSpPr/>
        <p:nvPr/>
      </p:nvGrpSpPr>
      <p:grpSpPr>
        <a:xfrm>
          <a:off x="0" y="0"/>
          <a:ext cx="0" cy="0"/>
          <a:chOff x="0" y="0"/>
          <a:chExt cx="0" cy="0"/>
        </a:xfrm>
      </p:grpSpPr>
      <p:sp>
        <p:nvSpPr>
          <p:cNvPr id="709" name="Google Shape;709;p22"/>
          <p:cNvSpPr txBox="1">
            <a:spLocks noGrp="1"/>
          </p:cNvSpPr>
          <p:nvPr>
            <p:ph type="title"/>
          </p:nvPr>
        </p:nvSpPr>
        <p:spPr>
          <a:xfrm>
            <a:off x="4438600" y="2733967"/>
            <a:ext cx="3314800" cy="1122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10" name="Google Shape;710;p22"/>
          <p:cNvSpPr txBox="1">
            <a:spLocks noGrp="1"/>
          </p:cNvSpPr>
          <p:nvPr>
            <p:ph type="title" idx="2" hasCustomPrompt="1"/>
          </p:nvPr>
        </p:nvSpPr>
        <p:spPr>
          <a:xfrm>
            <a:off x="5612200" y="1412233"/>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11" name="Google Shape;711;p22"/>
          <p:cNvSpPr txBox="1">
            <a:spLocks noGrp="1"/>
          </p:cNvSpPr>
          <p:nvPr>
            <p:ph type="subTitle" idx="1"/>
          </p:nvPr>
        </p:nvSpPr>
        <p:spPr>
          <a:xfrm>
            <a:off x="4438600" y="3856367"/>
            <a:ext cx="3314800" cy="95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521866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712"/>
        <p:cNvGrpSpPr/>
        <p:nvPr/>
      </p:nvGrpSpPr>
      <p:grpSpPr>
        <a:xfrm>
          <a:off x="0" y="0"/>
          <a:ext cx="0" cy="0"/>
          <a:chOff x="0" y="0"/>
          <a:chExt cx="0" cy="0"/>
        </a:xfrm>
      </p:grpSpPr>
      <p:sp>
        <p:nvSpPr>
          <p:cNvPr id="713" name="Google Shape;713;p23"/>
          <p:cNvSpPr/>
          <p:nvPr/>
        </p:nvSpPr>
        <p:spPr>
          <a:xfrm>
            <a:off x="3693335" y="-191765"/>
            <a:ext cx="2224600" cy="631999"/>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3"/>
          <p:cNvSpPr/>
          <p:nvPr/>
        </p:nvSpPr>
        <p:spPr>
          <a:xfrm rot="9899985">
            <a:off x="9113491" y="-471199"/>
            <a:ext cx="1872400" cy="811165"/>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23"/>
          <p:cNvSpPr/>
          <p:nvPr/>
        </p:nvSpPr>
        <p:spPr>
          <a:xfrm>
            <a:off x="-334066" y="1871487"/>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6" name="Google Shape;716;p23"/>
          <p:cNvSpPr/>
          <p:nvPr/>
        </p:nvSpPr>
        <p:spPr>
          <a:xfrm flipH="1">
            <a:off x="-486628" y="4843567"/>
            <a:ext cx="1531959" cy="682037"/>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7" name="Google Shape;717;p23"/>
          <p:cNvGrpSpPr/>
          <p:nvPr/>
        </p:nvGrpSpPr>
        <p:grpSpPr>
          <a:xfrm>
            <a:off x="293331" y="284335"/>
            <a:ext cx="11642403" cy="4103243"/>
            <a:chOff x="219998" y="213251"/>
            <a:chExt cx="8731802" cy="3077432"/>
          </a:xfrm>
        </p:grpSpPr>
        <p:grpSp>
          <p:nvGrpSpPr>
            <p:cNvPr id="718" name="Google Shape;718;p23"/>
            <p:cNvGrpSpPr/>
            <p:nvPr/>
          </p:nvGrpSpPr>
          <p:grpSpPr>
            <a:xfrm rot="10800000">
              <a:off x="8638158" y="213251"/>
              <a:ext cx="313642" cy="761546"/>
              <a:chOff x="2435408" y="484276"/>
              <a:chExt cx="313642" cy="761546"/>
            </a:xfrm>
          </p:grpSpPr>
          <p:sp>
            <p:nvSpPr>
              <p:cNvPr id="719" name="Google Shape;719;p23"/>
              <p:cNvSpPr/>
              <p:nvPr/>
            </p:nvSpPr>
            <p:spPr>
              <a:xfrm>
                <a:off x="2624895" y="1125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2435408" y="4842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1" name="Google Shape;721;p23"/>
            <p:cNvSpPr/>
            <p:nvPr/>
          </p:nvSpPr>
          <p:spPr>
            <a:xfrm>
              <a:off x="4938102" y="3287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22" name="Google Shape;722;p23"/>
            <p:cNvGrpSpPr/>
            <p:nvPr/>
          </p:nvGrpSpPr>
          <p:grpSpPr>
            <a:xfrm flipH="1">
              <a:off x="228583" y="426339"/>
              <a:ext cx="369567" cy="556821"/>
              <a:chOff x="3099996" y="491126"/>
              <a:chExt cx="369567" cy="556821"/>
            </a:xfrm>
          </p:grpSpPr>
          <p:sp>
            <p:nvSpPr>
              <p:cNvPr id="723" name="Google Shape;723;p23"/>
              <p:cNvSpPr/>
              <p:nvPr/>
            </p:nvSpPr>
            <p:spPr>
              <a:xfrm>
                <a:off x="3099996" y="4911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3345407" y="9273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5" name="Google Shape;725;p23"/>
            <p:cNvSpPr/>
            <p:nvPr/>
          </p:nvSpPr>
          <p:spPr>
            <a:xfrm>
              <a:off x="219998" y="3152451"/>
              <a:ext cx="141340" cy="138232"/>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6" name="Google Shape;726;p23"/>
          <p:cNvSpPr txBox="1">
            <a:spLocks noGrp="1"/>
          </p:cNvSpPr>
          <p:nvPr>
            <p:ph type="title"/>
          </p:nvPr>
        </p:nvSpPr>
        <p:spPr>
          <a:xfrm>
            <a:off x="960000" y="2398000"/>
            <a:ext cx="3314800" cy="1122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727" name="Google Shape;727;p23"/>
          <p:cNvSpPr txBox="1">
            <a:spLocks noGrp="1"/>
          </p:cNvSpPr>
          <p:nvPr>
            <p:ph type="title" idx="2" hasCustomPrompt="1"/>
          </p:nvPr>
        </p:nvSpPr>
        <p:spPr>
          <a:xfrm>
            <a:off x="2133600" y="1076267"/>
            <a:ext cx="967600" cy="11224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28" name="Google Shape;728;p23"/>
          <p:cNvSpPr txBox="1">
            <a:spLocks noGrp="1"/>
          </p:cNvSpPr>
          <p:nvPr>
            <p:ph type="subTitle" idx="1"/>
          </p:nvPr>
        </p:nvSpPr>
        <p:spPr>
          <a:xfrm>
            <a:off x="960000" y="3520400"/>
            <a:ext cx="3314800" cy="95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2133"/>
              </a:spcBef>
              <a:spcAft>
                <a:spcPts val="0"/>
              </a:spcAft>
              <a:buSzPts val="1800"/>
              <a:buNone/>
              <a:defRPr sz="2400"/>
            </a:lvl3pPr>
            <a:lvl4pPr lvl="3" algn="ctr" rtl="0">
              <a:lnSpc>
                <a:spcPct val="100000"/>
              </a:lnSpc>
              <a:spcBef>
                <a:spcPts val="2133"/>
              </a:spcBef>
              <a:spcAft>
                <a:spcPts val="0"/>
              </a:spcAft>
              <a:buSzPts val="1800"/>
              <a:buNone/>
              <a:defRPr sz="2400"/>
            </a:lvl4pPr>
            <a:lvl5pPr lvl="4" algn="ctr" rtl="0">
              <a:lnSpc>
                <a:spcPct val="100000"/>
              </a:lnSpc>
              <a:spcBef>
                <a:spcPts val="2133"/>
              </a:spcBef>
              <a:spcAft>
                <a:spcPts val="0"/>
              </a:spcAft>
              <a:buSzPts val="1800"/>
              <a:buNone/>
              <a:defRPr sz="2400"/>
            </a:lvl5pPr>
            <a:lvl6pPr lvl="5" algn="ctr" rtl="0">
              <a:lnSpc>
                <a:spcPct val="100000"/>
              </a:lnSpc>
              <a:spcBef>
                <a:spcPts val="2133"/>
              </a:spcBef>
              <a:spcAft>
                <a:spcPts val="0"/>
              </a:spcAft>
              <a:buSzPts val="1800"/>
              <a:buNone/>
              <a:defRPr sz="2400"/>
            </a:lvl6pPr>
            <a:lvl7pPr lvl="6" algn="ctr" rtl="0">
              <a:lnSpc>
                <a:spcPct val="100000"/>
              </a:lnSpc>
              <a:spcBef>
                <a:spcPts val="2133"/>
              </a:spcBef>
              <a:spcAft>
                <a:spcPts val="0"/>
              </a:spcAft>
              <a:buSzPts val="1800"/>
              <a:buNone/>
              <a:defRPr sz="2400"/>
            </a:lvl7pPr>
            <a:lvl8pPr lvl="7" algn="ctr" rtl="0">
              <a:lnSpc>
                <a:spcPct val="100000"/>
              </a:lnSpc>
              <a:spcBef>
                <a:spcPts val="2133"/>
              </a:spcBef>
              <a:spcAft>
                <a:spcPts val="0"/>
              </a:spcAft>
              <a:buSzPts val="1800"/>
              <a:buNone/>
              <a:defRPr sz="2400"/>
            </a:lvl8pPr>
            <a:lvl9pPr lvl="8" algn="ctr" rtl="0">
              <a:lnSpc>
                <a:spcPct val="100000"/>
              </a:lnSpc>
              <a:spcBef>
                <a:spcPts val="2133"/>
              </a:spcBef>
              <a:spcAft>
                <a:spcPts val="2133"/>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269570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29"/>
        <p:cNvGrpSpPr/>
        <p:nvPr/>
      </p:nvGrpSpPr>
      <p:grpSpPr>
        <a:xfrm>
          <a:off x="0" y="0"/>
          <a:ext cx="0" cy="0"/>
          <a:chOff x="0" y="0"/>
          <a:chExt cx="0" cy="0"/>
        </a:xfrm>
      </p:grpSpPr>
      <p:sp>
        <p:nvSpPr>
          <p:cNvPr id="730" name="Google Shape;730;p24"/>
          <p:cNvSpPr/>
          <p:nvPr/>
        </p:nvSpPr>
        <p:spPr>
          <a:xfrm>
            <a:off x="11231989" y="1086135"/>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24"/>
          <p:cNvSpPr/>
          <p:nvPr/>
        </p:nvSpPr>
        <p:spPr>
          <a:xfrm>
            <a:off x="11287859" y="5961304"/>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24"/>
          <p:cNvSpPr/>
          <p:nvPr/>
        </p:nvSpPr>
        <p:spPr>
          <a:xfrm>
            <a:off x="-405401" y="13375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24"/>
          <p:cNvSpPr/>
          <p:nvPr/>
        </p:nvSpPr>
        <p:spPr>
          <a:xfrm>
            <a:off x="-753432" y="5958505"/>
            <a:ext cx="1447431" cy="73223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4" name="Google Shape;734;p24"/>
          <p:cNvSpPr/>
          <p:nvPr/>
        </p:nvSpPr>
        <p:spPr>
          <a:xfrm>
            <a:off x="6730806" y="-195273"/>
            <a:ext cx="1108897" cy="4803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5" name="Google Shape;735;p24"/>
          <p:cNvSpPr/>
          <p:nvPr/>
        </p:nvSpPr>
        <p:spPr>
          <a:xfrm>
            <a:off x="5137556" y="6447168"/>
            <a:ext cx="2241577" cy="6367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36" name="Google Shape;736;p24"/>
          <p:cNvGrpSpPr/>
          <p:nvPr/>
        </p:nvGrpSpPr>
        <p:grpSpPr>
          <a:xfrm flipH="1">
            <a:off x="244554" y="220791"/>
            <a:ext cx="11643821" cy="6469957"/>
            <a:chOff x="224394" y="165593"/>
            <a:chExt cx="8732866" cy="4852468"/>
          </a:xfrm>
        </p:grpSpPr>
        <p:grpSp>
          <p:nvGrpSpPr>
            <p:cNvPr id="737" name="Google Shape;737;p24"/>
            <p:cNvGrpSpPr/>
            <p:nvPr/>
          </p:nvGrpSpPr>
          <p:grpSpPr>
            <a:xfrm flipH="1">
              <a:off x="467669" y="165593"/>
              <a:ext cx="8489591" cy="3265854"/>
              <a:chOff x="297608" y="165593"/>
              <a:chExt cx="8489591" cy="3265854"/>
            </a:xfrm>
          </p:grpSpPr>
          <p:grpSp>
            <p:nvGrpSpPr>
              <p:cNvPr id="738" name="Google Shape;738;p24"/>
              <p:cNvGrpSpPr/>
              <p:nvPr/>
            </p:nvGrpSpPr>
            <p:grpSpPr>
              <a:xfrm>
                <a:off x="297608" y="3104701"/>
                <a:ext cx="214142" cy="326746"/>
                <a:chOff x="3460183" y="369626"/>
                <a:chExt cx="214142" cy="326746"/>
              </a:xfrm>
            </p:grpSpPr>
            <p:sp>
              <p:nvSpPr>
                <p:cNvPr id="739" name="Google Shape;739;p24"/>
                <p:cNvSpPr/>
                <p:nvPr/>
              </p:nvSpPr>
              <p:spPr>
                <a:xfrm>
                  <a:off x="3460183"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4"/>
                <p:cNvSpPr/>
                <p:nvPr/>
              </p:nvSpPr>
              <p:spPr>
                <a:xfrm>
                  <a:off x="3550170"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1" name="Google Shape;741;p24"/>
              <p:cNvSpPr/>
              <p:nvPr/>
            </p:nvSpPr>
            <p:spPr>
              <a:xfrm>
                <a:off x="8666751" y="16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4"/>
              <p:cNvSpPr/>
              <p:nvPr/>
            </p:nvSpPr>
            <p:spPr>
              <a:xfrm>
                <a:off x="8599227" y="5881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4"/>
              <p:cNvSpPr/>
              <p:nvPr/>
            </p:nvSpPr>
            <p:spPr>
              <a:xfrm>
                <a:off x="1826075" y="16559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4"/>
              <p:cNvSpPr/>
              <p:nvPr/>
            </p:nvSpPr>
            <p:spPr>
              <a:xfrm>
                <a:off x="2369677" y="2884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5" name="Google Shape;745;p24"/>
            <p:cNvSpPr/>
            <p:nvPr/>
          </p:nvSpPr>
          <p:spPr>
            <a:xfrm flipH="1">
              <a:off x="1665466" y="5881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4"/>
            <p:cNvSpPr/>
            <p:nvPr/>
          </p:nvSpPr>
          <p:spPr>
            <a:xfrm flipH="1">
              <a:off x="224394" y="310468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4"/>
            <p:cNvSpPr/>
            <p:nvPr/>
          </p:nvSpPr>
          <p:spPr>
            <a:xfrm flipH="1">
              <a:off x="400141" y="3431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4"/>
            <p:cNvSpPr/>
            <p:nvPr/>
          </p:nvSpPr>
          <p:spPr>
            <a:xfrm flipH="1">
              <a:off x="6195347" y="484760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4"/>
            <p:cNvSpPr/>
            <p:nvPr/>
          </p:nvSpPr>
          <p:spPr>
            <a:xfrm flipH="1">
              <a:off x="6737219" y="4835363"/>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4"/>
            <p:cNvSpPr/>
            <p:nvPr/>
          </p:nvSpPr>
          <p:spPr>
            <a:xfrm flipH="1">
              <a:off x="5332566" y="3130562"/>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4"/>
            <p:cNvSpPr/>
            <p:nvPr/>
          </p:nvSpPr>
          <p:spPr>
            <a:xfrm flipH="1">
              <a:off x="8777128" y="10761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2" name="Google Shape;752;p24"/>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3670848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53"/>
        <p:cNvGrpSpPr/>
        <p:nvPr/>
      </p:nvGrpSpPr>
      <p:grpSpPr>
        <a:xfrm>
          <a:off x="0" y="0"/>
          <a:ext cx="0" cy="0"/>
          <a:chOff x="0" y="0"/>
          <a:chExt cx="0" cy="0"/>
        </a:xfrm>
      </p:grpSpPr>
      <p:sp>
        <p:nvSpPr>
          <p:cNvPr id="754" name="Google Shape;754;p25"/>
          <p:cNvSpPr/>
          <p:nvPr/>
        </p:nvSpPr>
        <p:spPr>
          <a:xfrm>
            <a:off x="3638700" y="-221167"/>
            <a:ext cx="1638208" cy="70974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5" name="Google Shape;755;p25"/>
          <p:cNvSpPr/>
          <p:nvPr/>
        </p:nvSpPr>
        <p:spPr>
          <a:xfrm>
            <a:off x="-631972" y="6014111"/>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25"/>
          <p:cNvSpPr/>
          <p:nvPr/>
        </p:nvSpPr>
        <p:spPr>
          <a:xfrm>
            <a:off x="-498566" y="253785"/>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7" name="Google Shape;757;p25"/>
          <p:cNvSpPr/>
          <p:nvPr/>
        </p:nvSpPr>
        <p:spPr>
          <a:xfrm>
            <a:off x="11329632" y="5998295"/>
            <a:ext cx="1350557" cy="683207"/>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8" name="Google Shape;758;p25"/>
          <p:cNvSpPr/>
          <p:nvPr/>
        </p:nvSpPr>
        <p:spPr>
          <a:xfrm>
            <a:off x="10717028" y="317944"/>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9" name="Google Shape;759;p25"/>
          <p:cNvGrpSpPr/>
          <p:nvPr/>
        </p:nvGrpSpPr>
        <p:grpSpPr>
          <a:xfrm>
            <a:off x="514995" y="253799"/>
            <a:ext cx="11491599" cy="6332967"/>
            <a:chOff x="386246" y="190349"/>
            <a:chExt cx="8618699" cy="4749725"/>
          </a:xfrm>
        </p:grpSpPr>
        <p:grpSp>
          <p:nvGrpSpPr>
            <p:cNvPr id="760" name="Google Shape;760;p25"/>
            <p:cNvGrpSpPr/>
            <p:nvPr/>
          </p:nvGrpSpPr>
          <p:grpSpPr>
            <a:xfrm>
              <a:off x="386246" y="540001"/>
              <a:ext cx="8618699" cy="4400073"/>
              <a:chOff x="386246" y="540001"/>
              <a:chExt cx="8618699" cy="4400073"/>
            </a:xfrm>
          </p:grpSpPr>
          <p:grpSp>
            <p:nvGrpSpPr>
              <p:cNvPr id="761" name="Google Shape;761;p25"/>
              <p:cNvGrpSpPr/>
              <p:nvPr/>
            </p:nvGrpSpPr>
            <p:grpSpPr>
              <a:xfrm>
                <a:off x="386246" y="540001"/>
                <a:ext cx="8618699" cy="4400073"/>
                <a:chOff x="264596" y="324476"/>
                <a:chExt cx="8618699" cy="4400073"/>
              </a:xfrm>
            </p:grpSpPr>
            <p:grpSp>
              <p:nvGrpSpPr>
                <p:cNvPr id="762" name="Google Shape;762;p25"/>
                <p:cNvGrpSpPr/>
                <p:nvPr/>
              </p:nvGrpSpPr>
              <p:grpSpPr>
                <a:xfrm flipH="1">
                  <a:off x="264596" y="2478626"/>
                  <a:ext cx="214142" cy="326746"/>
                  <a:chOff x="3324921" y="-64799"/>
                  <a:chExt cx="214142" cy="326746"/>
                </a:xfrm>
              </p:grpSpPr>
              <p:sp>
                <p:nvSpPr>
                  <p:cNvPr id="763" name="Google Shape;763;p25"/>
                  <p:cNvSpPr/>
                  <p:nvPr/>
                </p:nvSpPr>
                <p:spPr>
                  <a:xfrm>
                    <a:off x="3324921" y="-64799"/>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5"/>
                  <p:cNvSpPr/>
                  <p:nvPr/>
                </p:nvSpPr>
                <p:spPr>
                  <a:xfrm>
                    <a:off x="3414907" y="1413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5" name="Google Shape;765;p25"/>
                <p:cNvGrpSpPr/>
                <p:nvPr/>
              </p:nvGrpSpPr>
              <p:grpSpPr>
                <a:xfrm>
                  <a:off x="8496001" y="1062903"/>
                  <a:ext cx="387295" cy="286897"/>
                  <a:chOff x="3777626" y="3913403"/>
                  <a:chExt cx="387295" cy="286897"/>
                </a:xfrm>
              </p:grpSpPr>
              <p:sp>
                <p:nvSpPr>
                  <p:cNvPr id="766" name="Google Shape;766;p25"/>
                  <p:cNvSpPr/>
                  <p:nvPr/>
                </p:nvSpPr>
                <p:spPr>
                  <a:xfrm>
                    <a:off x="3992034" y="39134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5"/>
                  <p:cNvSpPr/>
                  <p:nvPr/>
                </p:nvSpPr>
                <p:spPr>
                  <a:xfrm>
                    <a:off x="3777626" y="40825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8" name="Google Shape;768;p25"/>
                <p:cNvGrpSpPr/>
                <p:nvPr/>
              </p:nvGrpSpPr>
              <p:grpSpPr>
                <a:xfrm flipH="1">
                  <a:off x="1194221" y="324476"/>
                  <a:ext cx="214142" cy="326746"/>
                  <a:chOff x="3324921" y="369626"/>
                  <a:chExt cx="214142" cy="326746"/>
                </a:xfrm>
              </p:grpSpPr>
              <p:sp>
                <p:nvSpPr>
                  <p:cNvPr id="769" name="Google Shape;769;p25"/>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5"/>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1" name="Google Shape;771;p25"/>
                <p:cNvSpPr/>
                <p:nvPr/>
              </p:nvSpPr>
              <p:spPr>
                <a:xfrm>
                  <a:off x="5966351" y="4606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5"/>
                <p:cNvSpPr/>
                <p:nvPr/>
              </p:nvSpPr>
              <p:spPr>
                <a:xfrm>
                  <a:off x="78258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5"/>
                <p:cNvSpPr/>
                <p:nvPr/>
              </p:nvSpPr>
              <p:spPr>
                <a:xfrm>
                  <a:off x="2876538" y="9451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5"/>
                <p:cNvSpPr/>
                <p:nvPr/>
              </p:nvSpPr>
              <p:spPr>
                <a:xfrm>
                  <a:off x="3245239" y="754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5" name="Google Shape;775;p25"/>
              <p:cNvSpPr/>
              <p:nvPr/>
            </p:nvSpPr>
            <p:spPr>
              <a:xfrm>
                <a:off x="2877751" y="46960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5"/>
              <p:cNvSpPr/>
              <p:nvPr/>
            </p:nvSpPr>
            <p:spPr>
              <a:xfrm flipH="1">
                <a:off x="1678699" y="47451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7" name="Google Shape;777;p25"/>
            <p:cNvSpPr/>
            <p:nvPr/>
          </p:nvSpPr>
          <p:spPr>
            <a:xfrm>
              <a:off x="5893927" y="19776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5"/>
            <p:cNvSpPr/>
            <p:nvPr/>
          </p:nvSpPr>
          <p:spPr>
            <a:xfrm>
              <a:off x="5068552" y="1903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5"/>
            <p:cNvSpPr/>
            <p:nvPr/>
          </p:nvSpPr>
          <p:spPr>
            <a:xfrm>
              <a:off x="8738088" y="28646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0" name="Google Shape;780;p25"/>
          <p:cNvSpPr txBox="1">
            <a:spLocks noGrp="1"/>
          </p:cNvSpPr>
          <p:nvPr>
            <p:ph type="title" hasCustomPrompt="1"/>
          </p:nvPr>
        </p:nvSpPr>
        <p:spPr>
          <a:xfrm>
            <a:off x="1818400" y="3252867"/>
            <a:ext cx="1324800" cy="1374000"/>
          </a:xfrm>
          <a:prstGeom prst="rect">
            <a:avLst/>
          </a:prstGeom>
          <a:ln>
            <a:noFill/>
          </a:ln>
        </p:spPr>
        <p:txBody>
          <a:bodyPr spcFirstLastPara="1" wrap="square" lIns="0" tIns="0" rIns="0" bIns="0" anchor="ctr" anchorCtr="0">
            <a:noAutofit/>
          </a:bodyPr>
          <a:lstStyle>
            <a:lvl1pPr lvl="0" algn="ctr" rtl="0">
              <a:spcBef>
                <a:spcPts val="0"/>
              </a:spcBef>
              <a:spcAft>
                <a:spcPts val="0"/>
              </a:spcAft>
              <a:buSzPts val="6200"/>
              <a:buNone/>
              <a:defRPr sz="7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781" name="Google Shape;781;p25"/>
          <p:cNvSpPr txBox="1">
            <a:spLocks noGrp="1"/>
          </p:cNvSpPr>
          <p:nvPr>
            <p:ph type="subTitle" idx="1"/>
          </p:nvPr>
        </p:nvSpPr>
        <p:spPr>
          <a:xfrm>
            <a:off x="959800" y="1895849"/>
            <a:ext cx="3042000" cy="92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82" name="Google Shape;782;p25"/>
          <p:cNvSpPr txBox="1">
            <a:spLocks noGrp="1"/>
          </p:cNvSpPr>
          <p:nvPr>
            <p:ph type="title" idx="2" hasCustomPrompt="1"/>
          </p:nvPr>
        </p:nvSpPr>
        <p:spPr>
          <a:xfrm>
            <a:off x="5276800" y="3659267"/>
            <a:ext cx="1638400" cy="13740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7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783" name="Google Shape;783;p25"/>
          <p:cNvSpPr txBox="1">
            <a:spLocks noGrp="1"/>
          </p:cNvSpPr>
          <p:nvPr>
            <p:ph type="subTitle" idx="3"/>
          </p:nvPr>
        </p:nvSpPr>
        <p:spPr>
          <a:xfrm>
            <a:off x="4575000" y="2302233"/>
            <a:ext cx="3042000" cy="92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784" name="Google Shape;784;p25"/>
          <p:cNvSpPr txBox="1">
            <a:spLocks noGrp="1"/>
          </p:cNvSpPr>
          <p:nvPr>
            <p:ph type="title" idx="4" hasCustomPrompt="1"/>
          </p:nvPr>
        </p:nvSpPr>
        <p:spPr>
          <a:xfrm>
            <a:off x="8892100" y="4065667"/>
            <a:ext cx="1638400" cy="1374000"/>
          </a:xfrm>
          <a:prstGeom prst="rect">
            <a:avLst/>
          </a:prstGeom>
        </p:spPr>
        <p:txBody>
          <a:bodyPr spcFirstLastPara="1" wrap="square" lIns="0" tIns="0" rIns="0" bIns="0" anchor="ctr" anchorCtr="0">
            <a:noAutofit/>
          </a:bodyPr>
          <a:lstStyle>
            <a:lvl1pPr lvl="0" algn="ctr" rtl="0">
              <a:spcBef>
                <a:spcPts val="0"/>
              </a:spcBef>
              <a:spcAft>
                <a:spcPts val="0"/>
              </a:spcAft>
              <a:buSzPts val="6200"/>
              <a:buNone/>
              <a:defRPr sz="7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785" name="Google Shape;785;p25"/>
          <p:cNvSpPr txBox="1">
            <a:spLocks noGrp="1"/>
          </p:cNvSpPr>
          <p:nvPr>
            <p:ph type="subTitle" idx="5"/>
          </p:nvPr>
        </p:nvSpPr>
        <p:spPr>
          <a:xfrm>
            <a:off x="8190200" y="2708644"/>
            <a:ext cx="3042000" cy="92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13542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86"/>
        <p:cNvGrpSpPr/>
        <p:nvPr/>
      </p:nvGrpSpPr>
      <p:grpSpPr>
        <a:xfrm>
          <a:off x="0" y="0"/>
          <a:ext cx="0" cy="0"/>
          <a:chOff x="0" y="0"/>
          <a:chExt cx="0" cy="0"/>
        </a:xfrm>
      </p:grpSpPr>
      <p:sp>
        <p:nvSpPr>
          <p:cNvPr id="787" name="Google Shape;787;p26"/>
          <p:cNvSpPr/>
          <p:nvPr/>
        </p:nvSpPr>
        <p:spPr>
          <a:xfrm>
            <a:off x="10773061" y="422632"/>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26"/>
          <p:cNvSpPr/>
          <p:nvPr/>
        </p:nvSpPr>
        <p:spPr>
          <a:xfrm>
            <a:off x="10316516" y="6325437"/>
            <a:ext cx="1469913" cy="6367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9" name="Google Shape;789;p26"/>
          <p:cNvSpPr/>
          <p:nvPr/>
        </p:nvSpPr>
        <p:spPr>
          <a:xfrm>
            <a:off x="-781265" y="660237"/>
            <a:ext cx="1741257" cy="756337"/>
          </a:xfrm>
          <a:custGeom>
            <a:avLst/>
            <a:gdLst/>
            <a:ahLst/>
            <a:cxnLst/>
            <a:rect l="l" t="t" r="r" b="b"/>
            <a:pathLst>
              <a:path w="7770" h="3375" extrusionOk="0">
                <a:moveTo>
                  <a:pt x="3660" y="1"/>
                </a:moveTo>
                <a:cubicBezTo>
                  <a:pt x="2950" y="1"/>
                  <a:pt x="2707" y="821"/>
                  <a:pt x="2707" y="821"/>
                </a:cubicBezTo>
                <a:cubicBezTo>
                  <a:pt x="2707" y="821"/>
                  <a:pt x="2256" y="220"/>
                  <a:pt x="1604" y="95"/>
                </a:cubicBezTo>
                <a:cubicBezTo>
                  <a:pt x="1579" y="95"/>
                  <a:pt x="1529" y="95"/>
                  <a:pt x="1504" y="69"/>
                </a:cubicBezTo>
                <a:cubicBezTo>
                  <a:pt x="1329" y="69"/>
                  <a:pt x="1128" y="95"/>
                  <a:pt x="953" y="170"/>
                </a:cubicBezTo>
                <a:cubicBezTo>
                  <a:pt x="0" y="621"/>
                  <a:pt x="1304" y="1824"/>
                  <a:pt x="1304" y="1824"/>
                </a:cubicBezTo>
                <a:cubicBezTo>
                  <a:pt x="1304" y="1824"/>
                  <a:pt x="101" y="2551"/>
                  <a:pt x="828" y="3027"/>
                </a:cubicBezTo>
                <a:cubicBezTo>
                  <a:pt x="976" y="3124"/>
                  <a:pt x="1148" y="3163"/>
                  <a:pt x="1326" y="3163"/>
                </a:cubicBezTo>
                <a:cubicBezTo>
                  <a:pt x="2023" y="3163"/>
                  <a:pt x="2833" y="2576"/>
                  <a:pt x="2833" y="2576"/>
                </a:cubicBezTo>
                <a:cubicBezTo>
                  <a:pt x="3132" y="2942"/>
                  <a:pt x="4856" y="3374"/>
                  <a:pt x="6099" y="3374"/>
                </a:cubicBezTo>
                <a:cubicBezTo>
                  <a:pt x="6728" y="3374"/>
                  <a:pt x="7234" y="3263"/>
                  <a:pt x="7369" y="2977"/>
                </a:cubicBezTo>
                <a:cubicBezTo>
                  <a:pt x="7770" y="2125"/>
                  <a:pt x="6417" y="2100"/>
                  <a:pt x="6417" y="2100"/>
                </a:cubicBezTo>
                <a:cubicBezTo>
                  <a:pt x="6417" y="2100"/>
                  <a:pt x="7645" y="1247"/>
                  <a:pt x="6767" y="721"/>
                </a:cubicBezTo>
                <a:cubicBezTo>
                  <a:pt x="6717" y="696"/>
                  <a:pt x="6692" y="696"/>
                  <a:pt x="6667" y="671"/>
                </a:cubicBezTo>
                <a:cubicBezTo>
                  <a:pt x="6517" y="605"/>
                  <a:pt x="6370" y="577"/>
                  <a:pt x="6229" y="577"/>
                </a:cubicBezTo>
                <a:cubicBezTo>
                  <a:pt x="5573" y="577"/>
                  <a:pt x="5063" y="1172"/>
                  <a:pt x="5063" y="1172"/>
                </a:cubicBezTo>
                <a:cubicBezTo>
                  <a:pt x="5063" y="1172"/>
                  <a:pt x="5013" y="420"/>
                  <a:pt x="4036" y="69"/>
                </a:cubicBezTo>
                <a:cubicBezTo>
                  <a:pt x="3898" y="21"/>
                  <a:pt x="3773" y="1"/>
                  <a:pt x="366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90" name="Google Shape;790;p26"/>
          <p:cNvGrpSpPr/>
          <p:nvPr/>
        </p:nvGrpSpPr>
        <p:grpSpPr>
          <a:xfrm>
            <a:off x="123761" y="170725"/>
            <a:ext cx="11662656" cy="3196039"/>
            <a:chOff x="92821" y="128043"/>
            <a:chExt cx="8746992" cy="2397029"/>
          </a:xfrm>
        </p:grpSpPr>
        <p:grpSp>
          <p:nvGrpSpPr>
            <p:cNvPr id="791" name="Google Shape;791;p26"/>
            <p:cNvGrpSpPr/>
            <p:nvPr/>
          </p:nvGrpSpPr>
          <p:grpSpPr>
            <a:xfrm>
              <a:off x="92821" y="1346701"/>
              <a:ext cx="214142" cy="326746"/>
              <a:chOff x="3324921" y="369626"/>
              <a:chExt cx="214142" cy="326746"/>
            </a:xfrm>
          </p:grpSpPr>
          <p:sp>
            <p:nvSpPr>
              <p:cNvPr id="792" name="Google Shape;792;p26"/>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6"/>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4" name="Google Shape;794;p26"/>
            <p:cNvSpPr/>
            <p:nvPr/>
          </p:nvSpPr>
          <p:spPr>
            <a:xfrm>
              <a:off x="7468675" y="12804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6"/>
            <p:cNvSpPr/>
            <p:nvPr/>
          </p:nvSpPr>
          <p:spPr>
            <a:xfrm>
              <a:off x="8012277" y="250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96" name="Google Shape;796;p26"/>
            <p:cNvGrpSpPr/>
            <p:nvPr/>
          </p:nvGrpSpPr>
          <p:grpSpPr>
            <a:xfrm flipH="1">
              <a:off x="8625671" y="2198326"/>
              <a:ext cx="214142" cy="326746"/>
              <a:chOff x="3324921" y="369626"/>
              <a:chExt cx="214142" cy="326746"/>
            </a:xfrm>
          </p:grpSpPr>
          <p:sp>
            <p:nvSpPr>
              <p:cNvPr id="797" name="Google Shape;797;p26"/>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26"/>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99" name="Google Shape;799;p26"/>
          <p:cNvSpPr/>
          <p:nvPr/>
        </p:nvSpPr>
        <p:spPr>
          <a:xfrm>
            <a:off x="11500901" y="1178170"/>
            <a:ext cx="814400" cy="880900"/>
          </a:xfrm>
          <a:custGeom>
            <a:avLst/>
            <a:gdLst/>
            <a:ahLst/>
            <a:cxnLst/>
            <a:rect l="l" t="t" r="r" b="b"/>
            <a:pathLst>
              <a:path w="2758" h="2983" extrusionOk="0">
                <a:moveTo>
                  <a:pt x="1078" y="0"/>
                </a:moveTo>
                <a:cubicBezTo>
                  <a:pt x="1053" y="76"/>
                  <a:pt x="1028" y="151"/>
                  <a:pt x="1053" y="251"/>
                </a:cubicBezTo>
                <a:cubicBezTo>
                  <a:pt x="1053" y="552"/>
                  <a:pt x="1229" y="802"/>
                  <a:pt x="1329" y="1078"/>
                </a:cubicBezTo>
                <a:cubicBezTo>
                  <a:pt x="1404" y="1279"/>
                  <a:pt x="1454" y="1529"/>
                  <a:pt x="1454" y="1730"/>
                </a:cubicBezTo>
                <a:cubicBezTo>
                  <a:pt x="1404" y="1755"/>
                  <a:pt x="1379" y="1755"/>
                  <a:pt x="1354" y="1755"/>
                </a:cubicBezTo>
                <a:cubicBezTo>
                  <a:pt x="1279" y="1730"/>
                  <a:pt x="1229" y="1705"/>
                  <a:pt x="1153" y="1705"/>
                </a:cubicBezTo>
                <a:cubicBezTo>
                  <a:pt x="1128" y="1692"/>
                  <a:pt x="1097" y="1686"/>
                  <a:pt x="1066" y="1686"/>
                </a:cubicBezTo>
                <a:cubicBezTo>
                  <a:pt x="1034" y="1686"/>
                  <a:pt x="1003" y="1692"/>
                  <a:pt x="978" y="1705"/>
                </a:cubicBezTo>
                <a:cubicBezTo>
                  <a:pt x="928" y="1730"/>
                  <a:pt x="878" y="1805"/>
                  <a:pt x="928" y="1855"/>
                </a:cubicBezTo>
                <a:cubicBezTo>
                  <a:pt x="853" y="1855"/>
                  <a:pt x="777" y="1830"/>
                  <a:pt x="727" y="1805"/>
                </a:cubicBezTo>
                <a:cubicBezTo>
                  <a:pt x="727" y="1830"/>
                  <a:pt x="702" y="1855"/>
                  <a:pt x="727" y="1880"/>
                </a:cubicBezTo>
                <a:lnTo>
                  <a:pt x="527" y="1805"/>
                </a:lnTo>
                <a:cubicBezTo>
                  <a:pt x="527" y="1830"/>
                  <a:pt x="527" y="1855"/>
                  <a:pt x="527" y="1880"/>
                </a:cubicBezTo>
                <a:cubicBezTo>
                  <a:pt x="477" y="1855"/>
                  <a:pt x="402" y="1830"/>
                  <a:pt x="326" y="1805"/>
                </a:cubicBezTo>
                <a:lnTo>
                  <a:pt x="326" y="1805"/>
                </a:lnTo>
                <a:cubicBezTo>
                  <a:pt x="326" y="1830"/>
                  <a:pt x="351" y="1855"/>
                  <a:pt x="351" y="1905"/>
                </a:cubicBezTo>
                <a:cubicBezTo>
                  <a:pt x="301" y="1880"/>
                  <a:pt x="251" y="1855"/>
                  <a:pt x="201" y="1855"/>
                </a:cubicBezTo>
                <a:cubicBezTo>
                  <a:pt x="201" y="1905"/>
                  <a:pt x="226" y="1930"/>
                  <a:pt x="251" y="1955"/>
                </a:cubicBezTo>
                <a:cubicBezTo>
                  <a:pt x="176" y="1955"/>
                  <a:pt x="101" y="1930"/>
                  <a:pt x="51" y="1905"/>
                </a:cubicBezTo>
                <a:lnTo>
                  <a:pt x="51" y="1905"/>
                </a:lnTo>
                <a:cubicBezTo>
                  <a:pt x="76" y="2030"/>
                  <a:pt x="176" y="2131"/>
                  <a:pt x="301" y="2206"/>
                </a:cubicBezTo>
                <a:cubicBezTo>
                  <a:pt x="201" y="2181"/>
                  <a:pt x="101" y="2156"/>
                  <a:pt x="1" y="2131"/>
                </a:cubicBezTo>
                <a:lnTo>
                  <a:pt x="1" y="2131"/>
                </a:lnTo>
                <a:cubicBezTo>
                  <a:pt x="51" y="2281"/>
                  <a:pt x="226" y="2331"/>
                  <a:pt x="351" y="2331"/>
                </a:cubicBezTo>
                <a:cubicBezTo>
                  <a:pt x="502" y="2331"/>
                  <a:pt x="652" y="2281"/>
                  <a:pt x="777" y="2256"/>
                </a:cubicBezTo>
                <a:cubicBezTo>
                  <a:pt x="880" y="2227"/>
                  <a:pt x="983" y="2215"/>
                  <a:pt x="1086" y="2215"/>
                </a:cubicBezTo>
                <a:cubicBezTo>
                  <a:pt x="1158" y="2215"/>
                  <a:pt x="1231" y="2221"/>
                  <a:pt x="1304" y="2231"/>
                </a:cubicBezTo>
                <a:cubicBezTo>
                  <a:pt x="1354" y="2256"/>
                  <a:pt x="1404" y="2281"/>
                  <a:pt x="1479" y="2306"/>
                </a:cubicBezTo>
                <a:cubicBezTo>
                  <a:pt x="1554" y="2331"/>
                  <a:pt x="1630" y="2356"/>
                  <a:pt x="1680" y="2406"/>
                </a:cubicBezTo>
                <a:cubicBezTo>
                  <a:pt x="1655" y="2457"/>
                  <a:pt x="1655" y="2557"/>
                  <a:pt x="1705" y="2607"/>
                </a:cubicBezTo>
                <a:cubicBezTo>
                  <a:pt x="1730" y="2632"/>
                  <a:pt x="1730" y="2657"/>
                  <a:pt x="1755" y="2657"/>
                </a:cubicBezTo>
                <a:cubicBezTo>
                  <a:pt x="1780" y="2657"/>
                  <a:pt x="1830" y="2657"/>
                  <a:pt x="1830" y="2632"/>
                </a:cubicBezTo>
                <a:cubicBezTo>
                  <a:pt x="1855" y="2682"/>
                  <a:pt x="1905" y="2707"/>
                  <a:pt x="1930" y="2732"/>
                </a:cubicBezTo>
                <a:lnTo>
                  <a:pt x="1980" y="2732"/>
                </a:lnTo>
                <a:cubicBezTo>
                  <a:pt x="1980" y="2732"/>
                  <a:pt x="2006" y="2732"/>
                  <a:pt x="2006" y="2707"/>
                </a:cubicBezTo>
                <a:cubicBezTo>
                  <a:pt x="2031" y="2757"/>
                  <a:pt x="2081" y="2833"/>
                  <a:pt x="2131" y="2858"/>
                </a:cubicBezTo>
                <a:lnTo>
                  <a:pt x="2181" y="2858"/>
                </a:lnTo>
                <a:cubicBezTo>
                  <a:pt x="2181" y="2858"/>
                  <a:pt x="2206" y="2858"/>
                  <a:pt x="2206" y="2833"/>
                </a:cubicBezTo>
                <a:cubicBezTo>
                  <a:pt x="2231" y="2858"/>
                  <a:pt x="2256" y="2908"/>
                  <a:pt x="2306" y="2933"/>
                </a:cubicBezTo>
                <a:cubicBezTo>
                  <a:pt x="2331" y="2958"/>
                  <a:pt x="2381" y="2983"/>
                  <a:pt x="2407" y="2983"/>
                </a:cubicBezTo>
                <a:cubicBezTo>
                  <a:pt x="2407" y="2883"/>
                  <a:pt x="2356" y="2782"/>
                  <a:pt x="2331" y="2682"/>
                </a:cubicBezTo>
                <a:lnTo>
                  <a:pt x="2331" y="2682"/>
                </a:lnTo>
                <a:cubicBezTo>
                  <a:pt x="2407" y="2757"/>
                  <a:pt x="2482" y="2833"/>
                  <a:pt x="2582" y="2858"/>
                </a:cubicBezTo>
                <a:cubicBezTo>
                  <a:pt x="2599" y="2858"/>
                  <a:pt x="2615" y="2869"/>
                  <a:pt x="2625" y="2869"/>
                </a:cubicBezTo>
                <a:cubicBezTo>
                  <a:pt x="2629" y="2869"/>
                  <a:pt x="2632" y="2866"/>
                  <a:pt x="2632" y="2858"/>
                </a:cubicBezTo>
                <a:cubicBezTo>
                  <a:pt x="2657" y="2833"/>
                  <a:pt x="2632" y="2833"/>
                  <a:pt x="2632" y="2807"/>
                </a:cubicBezTo>
                <a:cubicBezTo>
                  <a:pt x="2582" y="2757"/>
                  <a:pt x="2557" y="2707"/>
                  <a:pt x="2507" y="2657"/>
                </a:cubicBezTo>
                <a:lnTo>
                  <a:pt x="2507" y="2657"/>
                </a:lnTo>
                <a:cubicBezTo>
                  <a:pt x="2582" y="2707"/>
                  <a:pt x="2682" y="2757"/>
                  <a:pt x="2757" y="2807"/>
                </a:cubicBezTo>
                <a:cubicBezTo>
                  <a:pt x="2757" y="2707"/>
                  <a:pt x="2682" y="2632"/>
                  <a:pt x="2607" y="2557"/>
                </a:cubicBezTo>
                <a:lnTo>
                  <a:pt x="2682" y="2557"/>
                </a:lnTo>
                <a:cubicBezTo>
                  <a:pt x="2607" y="2457"/>
                  <a:pt x="2532" y="2356"/>
                  <a:pt x="2407" y="2281"/>
                </a:cubicBezTo>
                <a:lnTo>
                  <a:pt x="2482" y="2281"/>
                </a:lnTo>
                <a:cubicBezTo>
                  <a:pt x="2432" y="2281"/>
                  <a:pt x="2331" y="2206"/>
                  <a:pt x="2306" y="2181"/>
                </a:cubicBezTo>
                <a:cubicBezTo>
                  <a:pt x="2256" y="2156"/>
                  <a:pt x="2206" y="2106"/>
                  <a:pt x="2181" y="2081"/>
                </a:cubicBezTo>
                <a:cubicBezTo>
                  <a:pt x="2181" y="2081"/>
                  <a:pt x="2181" y="2056"/>
                  <a:pt x="2156" y="2056"/>
                </a:cubicBezTo>
                <a:lnTo>
                  <a:pt x="2206" y="2056"/>
                </a:lnTo>
                <a:cubicBezTo>
                  <a:pt x="2181" y="2005"/>
                  <a:pt x="2131" y="1955"/>
                  <a:pt x="2056" y="1905"/>
                </a:cubicBezTo>
                <a:cubicBezTo>
                  <a:pt x="2081" y="1905"/>
                  <a:pt x="2106" y="1880"/>
                  <a:pt x="2131" y="1880"/>
                </a:cubicBezTo>
                <a:cubicBezTo>
                  <a:pt x="2056" y="1830"/>
                  <a:pt x="1980" y="1780"/>
                  <a:pt x="1905" y="1730"/>
                </a:cubicBezTo>
                <a:cubicBezTo>
                  <a:pt x="1930" y="1705"/>
                  <a:pt x="1955" y="1655"/>
                  <a:pt x="1980" y="1629"/>
                </a:cubicBezTo>
                <a:lnTo>
                  <a:pt x="1905" y="1629"/>
                </a:lnTo>
                <a:cubicBezTo>
                  <a:pt x="1955" y="1554"/>
                  <a:pt x="1980" y="1479"/>
                  <a:pt x="2006" y="1379"/>
                </a:cubicBezTo>
                <a:lnTo>
                  <a:pt x="2006" y="1379"/>
                </a:lnTo>
                <a:cubicBezTo>
                  <a:pt x="1986" y="1399"/>
                  <a:pt x="1966" y="1403"/>
                  <a:pt x="1958" y="1416"/>
                </a:cubicBezTo>
                <a:lnTo>
                  <a:pt x="1958" y="1416"/>
                </a:lnTo>
                <a:cubicBezTo>
                  <a:pt x="1980" y="1318"/>
                  <a:pt x="1979" y="1199"/>
                  <a:pt x="1955" y="1103"/>
                </a:cubicBezTo>
                <a:cubicBezTo>
                  <a:pt x="1938" y="1120"/>
                  <a:pt x="1921" y="1137"/>
                  <a:pt x="1912" y="1154"/>
                </a:cubicBezTo>
                <a:lnTo>
                  <a:pt x="1912" y="1154"/>
                </a:lnTo>
                <a:cubicBezTo>
                  <a:pt x="1930" y="1082"/>
                  <a:pt x="1925" y="992"/>
                  <a:pt x="1880" y="903"/>
                </a:cubicBezTo>
                <a:cubicBezTo>
                  <a:pt x="1880" y="928"/>
                  <a:pt x="1855" y="953"/>
                  <a:pt x="1830" y="978"/>
                </a:cubicBezTo>
                <a:cubicBezTo>
                  <a:pt x="1855" y="853"/>
                  <a:pt x="1830" y="752"/>
                  <a:pt x="1780" y="652"/>
                </a:cubicBezTo>
                <a:cubicBezTo>
                  <a:pt x="1755" y="677"/>
                  <a:pt x="1730" y="702"/>
                  <a:pt x="1705" y="727"/>
                </a:cubicBezTo>
                <a:cubicBezTo>
                  <a:pt x="1705" y="602"/>
                  <a:pt x="1680" y="502"/>
                  <a:pt x="1579" y="401"/>
                </a:cubicBezTo>
                <a:cubicBezTo>
                  <a:pt x="1554" y="426"/>
                  <a:pt x="1529" y="477"/>
                  <a:pt x="1529" y="502"/>
                </a:cubicBezTo>
                <a:cubicBezTo>
                  <a:pt x="1529" y="401"/>
                  <a:pt x="1479" y="326"/>
                  <a:pt x="1454" y="226"/>
                </a:cubicBezTo>
                <a:cubicBezTo>
                  <a:pt x="1429" y="276"/>
                  <a:pt x="1404" y="326"/>
                  <a:pt x="1379" y="351"/>
                </a:cubicBezTo>
                <a:cubicBezTo>
                  <a:pt x="1379" y="276"/>
                  <a:pt x="1329" y="201"/>
                  <a:pt x="1279" y="126"/>
                </a:cubicBezTo>
                <a:cubicBezTo>
                  <a:pt x="1279" y="126"/>
                  <a:pt x="1279" y="115"/>
                  <a:pt x="1271" y="115"/>
                </a:cubicBezTo>
                <a:cubicBezTo>
                  <a:pt x="1268" y="115"/>
                  <a:pt x="1262" y="117"/>
                  <a:pt x="1254" y="126"/>
                </a:cubicBezTo>
                <a:cubicBezTo>
                  <a:pt x="1229" y="176"/>
                  <a:pt x="1204" y="201"/>
                  <a:pt x="1204" y="251"/>
                </a:cubicBezTo>
                <a:cubicBezTo>
                  <a:pt x="1204" y="151"/>
                  <a:pt x="1153" y="51"/>
                  <a:pt x="10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26"/>
          <p:cNvSpPr/>
          <p:nvPr/>
        </p:nvSpPr>
        <p:spPr>
          <a:xfrm>
            <a:off x="-407768" y="4794070"/>
            <a:ext cx="1116935" cy="502799"/>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26"/>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
        <p:nvSpPr>
          <p:cNvPr id="802" name="Google Shape;802;p26"/>
          <p:cNvSpPr txBox="1">
            <a:spLocks noGrp="1"/>
          </p:cNvSpPr>
          <p:nvPr>
            <p:ph type="body" idx="1"/>
          </p:nvPr>
        </p:nvSpPr>
        <p:spPr>
          <a:xfrm>
            <a:off x="960000" y="1702900"/>
            <a:ext cx="5136000" cy="4434800"/>
          </a:xfrm>
          <a:prstGeom prst="rect">
            <a:avLst/>
          </a:prstGeom>
        </p:spPr>
        <p:txBody>
          <a:bodyPr spcFirstLastPara="1" wrap="square" lIns="0" tIns="0" rIns="0" bIns="0" anchor="b" anchorCtr="0">
            <a:noAutofit/>
          </a:bodyPr>
          <a:lstStyle>
            <a:lvl1pPr marL="609585" lvl="0" indent="-410623" rtl="0">
              <a:lnSpc>
                <a:spcPct val="100000"/>
              </a:lnSpc>
              <a:spcBef>
                <a:spcPts val="0"/>
              </a:spcBef>
              <a:spcAft>
                <a:spcPts val="0"/>
              </a:spcAft>
              <a:buClr>
                <a:schemeClr val="accent3"/>
              </a:buClr>
              <a:buSzPts val="1250"/>
              <a:buFont typeface="Karla"/>
              <a:buChar char="●"/>
              <a:defRPr sz="1667">
                <a:solidFill>
                  <a:schemeClr val="dk1"/>
                </a:solidFill>
                <a:latin typeface="Karla"/>
                <a:ea typeface="Karla"/>
                <a:cs typeface="Karla"/>
                <a:sym typeface="Karla"/>
              </a:defRPr>
            </a:lvl1pPr>
            <a:lvl2pPr marL="1219170" lvl="1" indent="-440256" rtl="0">
              <a:lnSpc>
                <a:spcPct val="115000"/>
              </a:lnSpc>
              <a:spcBef>
                <a:spcPts val="0"/>
              </a:spcBef>
              <a:spcAft>
                <a:spcPts val="0"/>
              </a:spcAft>
              <a:buClr>
                <a:schemeClr val="dk1"/>
              </a:buClr>
              <a:buSzPts val="1600"/>
              <a:buFont typeface="Karla"/>
              <a:buChar char="○"/>
              <a:defRPr sz="2133">
                <a:solidFill>
                  <a:schemeClr val="dk1"/>
                </a:solidFill>
                <a:latin typeface="Karla"/>
                <a:ea typeface="Karla"/>
                <a:cs typeface="Karla"/>
                <a:sym typeface="Karla"/>
              </a:defRPr>
            </a:lvl2pPr>
            <a:lvl3pPr marL="1828754" lvl="2"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3pPr>
            <a:lvl4pPr marL="2438339" lvl="3"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4pPr>
            <a:lvl5pPr marL="3047924" lvl="4"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5pPr>
            <a:lvl6pPr marL="3657509" lvl="5"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6pPr>
            <a:lvl7pPr marL="4267093" lvl="6"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7pPr>
            <a:lvl8pPr marL="4876678" lvl="7"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8pPr>
            <a:lvl9pPr marL="5486263" lvl="8" indent="-440256" rtl="0">
              <a:lnSpc>
                <a:spcPct val="115000"/>
              </a:lnSpc>
              <a:spcBef>
                <a:spcPts val="2133"/>
              </a:spcBef>
              <a:spcAft>
                <a:spcPts val="2133"/>
              </a:spcAft>
              <a:buClr>
                <a:schemeClr val="dk1"/>
              </a:buClr>
              <a:buSzPts val="1600"/>
              <a:buFont typeface="Karla"/>
              <a:buChar char="■"/>
              <a:defRPr sz="2133">
                <a:solidFill>
                  <a:schemeClr val="dk1"/>
                </a:solidFill>
                <a:latin typeface="Karla"/>
                <a:ea typeface="Karla"/>
                <a:cs typeface="Karla"/>
                <a:sym typeface="Karla"/>
              </a:defRPr>
            </a:lvl9pPr>
          </a:lstStyle>
          <a:p>
            <a:pPr lvl="0"/>
            <a:r>
              <a:rPr lang="en-US"/>
              <a:t>Click to edit Master text styles</a:t>
            </a:r>
          </a:p>
        </p:txBody>
      </p:sp>
      <p:sp>
        <p:nvSpPr>
          <p:cNvPr id="803" name="Google Shape;803;p26"/>
          <p:cNvSpPr txBox="1">
            <a:spLocks noGrp="1"/>
          </p:cNvSpPr>
          <p:nvPr>
            <p:ph type="body" idx="2"/>
          </p:nvPr>
        </p:nvSpPr>
        <p:spPr>
          <a:xfrm>
            <a:off x="6321300" y="1702900"/>
            <a:ext cx="4910800" cy="4434800"/>
          </a:xfrm>
          <a:prstGeom prst="rect">
            <a:avLst/>
          </a:prstGeom>
        </p:spPr>
        <p:txBody>
          <a:bodyPr spcFirstLastPara="1" wrap="square" lIns="0" tIns="0" rIns="0" bIns="0" anchor="b" anchorCtr="0">
            <a:noAutofit/>
          </a:bodyPr>
          <a:lstStyle>
            <a:lvl1pPr marL="609585" lvl="0" indent="-440256" rtl="0">
              <a:lnSpc>
                <a:spcPct val="100000"/>
              </a:lnSpc>
              <a:spcBef>
                <a:spcPts val="0"/>
              </a:spcBef>
              <a:spcAft>
                <a:spcPts val="0"/>
              </a:spcAft>
              <a:buClr>
                <a:schemeClr val="accent3"/>
              </a:buClr>
              <a:buSzPts val="1600"/>
              <a:buFont typeface="Karla"/>
              <a:buChar char="●"/>
              <a:defRPr sz="2133">
                <a:solidFill>
                  <a:schemeClr val="dk1"/>
                </a:solidFill>
                <a:latin typeface="Karla"/>
                <a:ea typeface="Karla"/>
                <a:cs typeface="Karla"/>
                <a:sym typeface="Karla"/>
              </a:defRPr>
            </a:lvl1pPr>
            <a:lvl2pPr marL="1219170" lvl="1" indent="-440256" rtl="0">
              <a:lnSpc>
                <a:spcPct val="115000"/>
              </a:lnSpc>
              <a:spcBef>
                <a:spcPts val="0"/>
              </a:spcBef>
              <a:spcAft>
                <a:spcPts val="0"/>
              </a:spcAft>
              <a:buClr>
                <a:schemeClr val="dk1"/>
              </a:buClr>
              <a:buSzPts val="1600"/>
              <a:buFont typeface="Karla"/>
              <a:buChar char="○"/>
              <a:defRPr sz="2133">
                <a:solidFill>
                  <a:schemeClr val="dk1"/>
                </a:solidFill>
                <a:latin typeface="Karla"/>
                <a:ea typeface="Karla"/>
                <a:cs typeface="Karla"/>
                <a:sym typeface="Karla"/>
              </a:defRPr>
            </a:lvl2pPr>
            <a:lvl3pPr marL="1828754" lvl="2"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3pPr>
            <a:lvl4pPr marL="2438339" lvl="3"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4pPr>
            <a:lvl5pPr marL="3047924" lvl="4"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5pPr>
            <a:lvl6pPr marL="3657509" lvl="5"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6pPr>
            <a:lvl7pPr marL="4267093" lvl="6"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7pPr>
            <a:lvl8pPr marL="4876678" lvl="7" indent="-440256" rtl="0">
              <a:lnSpc>
                <a:spcPct val="115000"/>
              </a:lnSpc>
              <a:spcBef>
                <a:spcPts val="2133"/>
              </a:spcBef>
              <a:spcAft>
                <a:spcPts val="0"/>
              </a:spcAft>
              <a:buClr>
                <a:schemeClr val="dk1"/>
              </a:buClr>
              <a:buSzPts val="1600"/>
              <a:buFont typeface="Karla"/>
              <a:buChar char="○"/>
              <a:defRPr sz="2133">
                <a:solidFill>
                  <a:schemeClr val="dk1"/>
                </a:solidFill>
                <a:latin typeface="Karla"/>
                <a:ea typeface="Karla"/>
                <a:cs typeface="Karla"/>
                <a:sym typeface="Karla"/>
              </a:defRPr>
            </a:lvl8pPr>
            <a:lvl9pPr marL="5486263" lvl="8" indent="-440256" rtl="0">
              <a:lnSpc>
                <a:spcPct val="115000"/>
              </a:lnSpc>
              <a:spcBef>
                <a:spcPts val="2133"/>
              </a:spcBef>
              <a:spcAft>
                <a:spcPts val="2133"/>
              </a:spcAft>
              <a:buClr>
                <a:schemeClr val="dk1"/>
              </a:buClr>
              <a:buSzPts val="1600"/>
              <a:buFont typeface="Karla"/>
              <a:buChar char="■"/>
              <a:defRPr sz="2133">
                <a:solidFill>
                  <a:schemeClr val="dk1"/>
                </a:solidFill>
                <a:latin typeface="Karla"/>
                <a:ea typeface="Karla"/>
                <a:cs typeface="Karla"/>
                <a:sym typeface="Karla"/>
              </a:defRPr>
            </a:lvl9pPr>
          </a:lstStyle>
          <a:p>
            <a:pPr lvl="0"/>
            <a:r>
              <a:rPr lang="en-US"/>
              <a:t>Click to edit Master text styles</a:t>
            </a:r>
          </a:p>
        </p:txBody>
      </p:sp>
    </p:spTree>
    <p:extLst>
      <p:ext uri="{BB962C8B-B14F-4D97-AF65-F5344CB8AC3E}">
        <p14:creationId xmlns:p14="http://schemas.microsoft.com/office/powerpoint/2010/main" val="347097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04"/>
        <p:cNvGrpSpPr/>
        <p:nvPr/>
      </p:nvGrpSpPr>
      <p:grpSpPr>
        <a:xfrm>
          <a:off x="0" y="0"/>
          <a:ext cx="0" cy="0"/>
          <a:chOff x="0" y="0"/>
          <a:chExt cx="0" cy="0"/>
        </a:xfrm>
      </p:grpSpPr>
      <p:sp>
        <p:nvSpPr>
          <p:cNvPr id="805" name="Google Shape;805;p27"/>
          <p:cNvSpPr txBox="1"/>
          <p:nvPr/>
        </p:nvSpPr>
        <p:spPr>
          <a:xfrm>
            <a:off x="960000" y="4784233"/>
            <a:ext cx="3730400" cy="698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333">
                <a:solidFill>
                  <a:srgbClr val="F9DFAD"/>
                </a:solidFill>
                <a:latin typeface="Karla"/>
                <a:ea typeface="Karla"/>
                <a:cs typeface="Karla"/>
                <a:sym typeface="Karla"/>
              </a:rPr>
              <a:t>CREDITS: This presentation template was created by </a:t>
            </a:r>
            <a:r>
              <a:rPr lang="en" sz="1333" b="1">
                <a:solidFill>
                  <a:schemeClr val="accent3"/>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333">
                <a:solidFill>
                  <a:srgbClr val="F9DFAD"/>
                </a:solidFill>
                <a:latin typeface="Karla"/>
                <a:ea typeface="Karla"/>
                <a:cs typeface="Karla"/>
                <a:sym typeface="Karla"/>
              </a:rPr>
              <a:t>, including icons by </a:t>
            </a:r>
            <a:r>
              <a:rPr lang="en" sz="1333" b="1">
                <a:solidFill>
                  <a:schemeClr val="accent3"/>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333">
                <a:solidFill>
                  <a:srgbClr val="F9DFAD"/>
                </a:solidFill>
                <a:latin typeface="Karla"/>
                <a:ea typeface="Karla"/>
                <a:cs typeface="Karla"/>
                <a:sym typeface="Karla"/>
              </a:rPr>
              <a:t>, infographics &amp; images by </a:t>
            </a:r>
            <a:r>
              <a:rPr lang="en" sz="1333" b="1">
                <a:solidFill>
                  <a:schemeClr val="accent3"/>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endParaRPr sz="1333" b="1">
              <a:solidFill>
                <a:schemeClr val="accent3"/>
              </a:solidFill>
              <a:latin typeface="Karla"/>
              <a:ea typeface="Karla"/>
              <a:cs typeface="Karla"/>
              <a:sym typeface="Karla"/>
            </a:endParaRPr>
          </a:p>
        </p:txBody>
      </p:sp>
      <p:sp>
        <p:nvSpPr>
          <p:cNvPr id="806" name="Google Shape;806;p27"/>
          <p:cNvSpPr/>
          <p:nvPr/>
        </p:nvSpPr>
        <p:spPr>
          <a:xfrm>
            <a:off x="-1654623" y="4868077"/>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27"/>
          <p:cNvSpPr/>
          <p:nvPr/>
        </p:nvSpPr>
        <p:spPr>
          <a:xfrm>
            <a:off x="-307866" y="-407215"/>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27"/>
          <p:cNvSpPr txBox="1">
            <a:spLocks noGrp="1"/>
          </p:cNvSpPr>
          <p:nvPr>
            <p:ph type="ctrTitle"/>
          </p:nvPr>
        </p:nvSpPr>
        <p:spPr>
          <a:xfrm>
            <a:off x="966500" y="720000"/>
            <a:ext cx="3500000" cy="1260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113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809" name="Google Shape;809;p27"/>
          <p:cNvSpPr txBox="1">
            <a:spLocks noGrp="1"/>
          </p:cNvSpPr>
          <p:nvPr>
            <p:ph type="subTitle" idx="1"/>
          </p:nvPr>
        </p:nvSpPr>
        <p:spPr>
          <a:xfrm>
            <a:off x="960000" y="3023067"/>
            <a:ext cx="3500000" cy="411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810" name="Google Shape;810;p27"/>
          <p:cNvSpPr txBox="1">
            <a:spLocks noGrp="1"/>
          </p:cNvSpPr>
          <p:nvPr>
            <p:ph type="subTitle" idx="2"/>
          </p:nvPr>
        </p:nvSpPr>
        <p:spPr>
          <a:xfrm>
            <a:off x="966500" y="3434667"/>
            <a:ext cx="3500000" cy="119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grpSp>
        <p:nvGrpSpPr>
          <p:cNvPr id="811" name="Google Shape;811;p27"/>
          <p:cNvGrpSpPr/>
          <p:nvPr/>
        </p:nvGrpSpPr>
        <p:grpSpPr>
          <a:xfrm>
            <a:off x="299661" y="277736"/>
            <a:ext cx="5052323" cy="3078945"/>
            <a:chOff x="224746" y="208301"/>
            <a:chExt cx="3789242" cy="2309209"/>
          </a:xfrm>
        </p:grpSpPr>
        <p:grpSp>
          <p:nvGrpSpPr>
            <p:cNvPr id="812" name="Google Shape;812;p27"/>
            <p:cNvGrpSpPr/>
            <p:nvPr/>
          </p:nvGrpSpPr>
          <p:grpSpPr>
            <a:xfrm flipH="1">
              <a:off x="224746" y="2190764"/>
              <a:ext cx="214142" cy="326746"/>
              <a:chOff x="3486421" y="-568186"/>
              <a:chExt cx="214142" cy="326746"/>
            </a:xfrm>
          </p:grpSpPr>
          <p:sp>
            <p:nvSpPr>
              <p:cNvPr id="813" name="Google Shape;813;p27"/>
              <p:cNvSpPr/>
              <p:nvPr/>
            </p:nvSpPr>
            <p:spPr>
              <a:xfrm>
                <a:off x="3486421" y="-56818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27"/>
              <p:cNvSpPr/>
              <p:nvPr/>
            </p:nvSpPr>
            <p:spPr>
              <a:xfrm>
                <a:off x="3576407" y="-362004"/>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5" name="Google Shape;815;p27"/>
            <p:cNvGrpSpPr/>
            <p:nvPr/>
          </p:nvGrpSpPr>
          <p:grpSpPr>
            <a:xfrm flipH="1">
              <a:off x="3428071" y="208301"/>
              <a:ext cx="585917" cy="170459"/>
              <a:chOff x="840946" y="37926"/>
              <a:chExt cx="585917" cy="170459"/>
            </a:xfrm>
          </p:grpSpPr>
          <p:sp>
            <p:nvSpPr>
              <p:cNvPr id="816" name="Google Shape;816;p27"/>
              <p:cNvSpPr/>
              <p:nvPr/>
            </p:nvSpPr>
            <p:spPr>
              <a:xfrm>
                <a:off x="840946" y="379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7"/>
              <p:cNvSpPr/>
              <p:nvPr/>
            </p:nvSpPr>
            <p:spPr>
              <a:xfrm>
                <a:off x="1302707" y="62871"/>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18" name="Google Shape;818;p27"/>
          <p:cNvSpPr/>
          <p:nvPr/>
        </p:nvSpPr>
        <p:spPr>
          <a:xfrm>
            <a:off x="6096000" y="-372134"/>
            <a:ext cx="1638208" cy="709747"/>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1475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19"/>
        <p:cNvGrpSpPr/>
        <p:nvPr/>
      </p:nvGrpSpPr>
      <p:grpSpPr>
        <a:xfrm>
          <a:off x="0" y="0"/>
          <a:ext cx="0" cy="0"/>
          <a:chOff x="0" y="0"/>
          <a:chExt cx="0" cy="0"/>
        </a:xfrm>
      </p:grpSpPr>
      <p:sp>
        <p:nvSpPr>
          <p:cNvPr id="820" name="Google Shape;820;p28"/>
          <p:cNvSpPr/>
          <p:nvPr/>
        </p:nvSpPr>
        <p:spPr>
          <a:xfrm flipH="1">
            <a:off x="-673332" y="107885"/>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1" name="Google Shape;821;p28"/>
          <p:cNvSpPr/>
          <p:nvPr/>
        </p:nvSpPr>
        <p:spPr>
          <a:xfrm flipH="1">
            <a:off x="10794918" y="3566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28"/>
          <p:cNvSpPr/>
          <p:nvPr/>
        </p:nvSpPr>
        <p:spPr>
          <a:xfrm>
            <a:off x="222481" y="6381764"/>
            <a:ext cx="1258824" cy="63680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3" name="Google Shape;823;p28"/>
          <p:cNvSpPr/>
          <p:nvPr/>
        </p:nvSpPr>
        <p:spPr>
          <a:xfrm flipH="1">
            <a:off x="11231984"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4" name="Google Shape;824;p28"/>
          <p:cNvGrpSpPr/>
          <p:nvPr/>
        </p:nvGrpSpPr>
        <p:grpSpPr>
          <a:xfrm>
            <a:off x="222466" y="176365"/>
            <a:ext cx="11811996" cy="6518931"/>
            <a:chOff x="166849" y="132274"/>
            <a:chExt cx="8858997" cy="4889198"/>
          </a:xfrm>
        </p:grpSpPr>
        <p:grpSp>
          <p:nvGrpSpPr>
            <p:cNvPr id="825" name="Google Shape;825;p28"/>
            <p:cNvGrpSpPr/>
            <p:nvPr/>
          </p:nvGrpSpPr>
          <p:grpSpPr>
            <a:xfrm>
              <a:off x="166849" y="132274"/>
              <a:ext cx="8858997" cy="4889198"/>
              <a:chOff x="166849" y="132274"/>
              <a:chExt cx="8858997" cy="4889198"/>
            </a:xfrm>
          </p:grpSpPr>
          <p:grpSp>
            <p:nvGrpSpPr>
              <p:cNvPr id="826" name="Google Shape;826;p28"/>
              <p:cNvGrpSpPr/>
              <p:nvPr/>
            </p:nvGrpSpPr>
            <p:grpSpPr>
              <a:xfrm flipH="1">
                <a:off x="166849" y="2913076"/>
                <a:ext cx="234565" cy="708396"/>
                <a:chOff x="3402245" y="369651"/>
                <a:chExt cx="234565" cy="708396"/>
              </a:xfrm>
            </p:grpSpPr>
            <p:sp>
              <p:nvSpPr>
                <p:cNvPr id="827" name="Google Shape;827;p28"/>
                <p:cNvSpPr/>
                <p:nvPr/>
              </p:nvSpPr>
              <p:spPr>
                <a:xfrm>
                  <a:off x="3464021" y="3696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8"/>
                <p:cNvSpPr/>
                <p:nvPr/>
              </p:nvSpPr>
              <p:spPr>
                <a:xfrm>
                  <a:off x="3402245" y="9574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9" name="Google Shape;829;p28"/>
              <p:cNvGrpSpPr/>
              <p:nvPr/>
            </p:nvGrpSpPr>
            <p:grpSpPr>
              <a:xfrm>
                <a:off x="8803651" y="1936203"/>
                <a:ext cx="222195" cy="738697"/>
                <a:chOff x="4085276" y="4786703"/>
                <a:chExt cx="222195" cy="738697"/>
              </a:xfrm>
            </p:grpSpPr>
            <p:sp>
              <p:nvSpPr>
                <p:cNvPr id="830" name="Google Shape;830;p28"/>
                <p:cNvSpPr/>
                <p:nvPr/>
              </p:nvSpPr>
              <p:spPr>
                <a:xfrm>
                  <a:off x="4134584" y="47867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8"/>
                <p:cNvSpPr/>
                <p:nvPr/>
              </p:nvSpPr>
              <p:spPr>
                <a:xfrm>
                  <a:off x="4085276" y="54076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2" name="Google Shape;832;p28"/>
              <p:cNvGrpSpPr/>
              <p:nvPr/>
            </p:nvGrpSpPr>
            <p:grpSpPr>
              <a:xfrm flipH="1">
                <a:off x="2393196" y="132276"/>
                <a:ext cx="214142" cy="326746"/>
                <a:chOff x="2125946" y="177426"/>
                <a:chExt cx="214142" cy="326746"/>
              </a:xfrm>
            </p:grpSpPr>
            <p:sp>
              <p:nvSpPr>
                <p:cNvPr id="833" name="Google Shape;833;p28"/>
                <p:cNvSpPr/>
                <p:nvPr/>
              </p:nvSpPr>
              <p:spPr>
                <a:xfrm>
                  <a:off x="2125946" y="1774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8"/>
                <p:cNvSpPr/>
                <p:nvPr/>
              </p:nvSpPr>
              <p:spPr>
                <a:xfrm>
                  <a:off x="2215932" y="3836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35" name="Google Shape;835;p28"/>
              <p:cNvSpPr/>
              <p:nvPr/>
            </p:nvSpPr>
            <p:spPr>
              <a:xfrm>
                <a:off x="332126" y="76077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8"/>
              <p:cNvSpPr/>
              <p:nvPr/>
            </p:nvSpPr>
            <p:spPr>
              <a:xfrm>
                <a:off x="4159352" y="49554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8"/>
              <p:cNvSpPr/>
              <p:nvPr/>
            </p:nvSpPr>
            <p:spPr>
              <a:xfrm>
                <a:off x="7050351" y="297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8"/>
              <p:cNvSpPr/>
              <p:nvPr/>
            </p:nvSpPr>
            <p:spPr>
              <a:xfrm>
                <a:off x="6722427" y="1322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39" name="Google Shape;839;p28"/>
            <p:cNvSpPr/>
            <p:nvPr/>
          </p:nvSpPr>
          <p:spPr>
            <a:xfrm>
              <a:off x="4656509" y="47863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46131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40"/>
        <p:cNvGrpSpPr/>
        <p:nvPr/>
      </p:nvGrpSpPr>
      <p:grpSpPr>
        <a:xfrm>
          <a:off x="0" y="0"/>
          <a:ext cx="0" cy="0"/>
          <a:chOff x="0" y="0"/>
          <a:chExt cx="0" cy="0"/>
        </a:xfrm>
      </p:grpSpPr>
      <p:sp>
        <p:nvSpPr>
          <p:cNvPr id="841" name="Google Shape;841;p29"/>
          <p:cNvSpPr/>
          <p:nvPr/>
        </p:nvSpPr>
        <p:spPr>
          <a:xfrm>
            <a:off x="4167134" y="-59882"/>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2" name="Google Shape;842;p29"/>
          <p:cNvSpPr/>
          <p:nvPr/>
        </p:nvSpPr>
        <p:spPr>
          <a:xfrm>
            <a:off x="11115750" y="1955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3" name="Google Shape;843;p29"/>
          <p:cNvSpPr/>
          <p:nvPr/>
        </p:nvSpPr>
        <p:spPr>
          <a:xfrm>
            <a:off x="-758006" y="5075811"/>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4" name="Google Shape;844;p29"/>
          <p:cNvSpPr/>
          <p:nvPr/>
        </p:nvSpPr>
        <p:spPr>
          <a:xfrm>
            <a:off x="6405447" y="6137990"/>
            <a:ext cx="2138967" cy="926661"/>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5" name="Google Shape;845;p29"/>
          <p:cNvGrpSpPr/>
          <p:nvPr/>
        </p:nvGrpSpPr>
        <p:grpSpPr>
          <a:xfrm>
            <a:off x="959995" y="505298"/>
            <a:ext cx="10530199" cy="6048883"/>
            <a:chOff x="719996" y="378974"/>
            <a:chExt cx="7897649" cy="4536662"/>
          </a:xfrm>
        </p:grpSpPr>
        <p:grpSp>
          <p:nvGrpSpPr>
            <p:cNvPr id="846" name="Google Shape;846;p29"/>
            <p:cNvGrpSpPr/>
            <p:nvPr/>
          </p:nvGrpSpPr>
          <p:grpSpPr>
            <a:xfrm>
              <a:off x="719996" y="378974"/>
              <a:ext cx="7897649" cy="4224523"/>
              <a:chOff x="598346" y="163449"/>
              <a:chExt cx="7897649" cy="4224523"/>
            </a:xfrm>
          </p:grpSpPr>
          <p:grpSp>
            <p:nvGrpSpPr>
              <p:cNvPr id="847" name="Google Shape;847;p29"/>
              <p:cNvGrpSpPr/>
              <p:nvPr/>
            </p:nvGrpSpPr>
            <p:grpSpPr>
              <a:xfrm flipH="1">
                <a:off x="598346" y="3130251"/>
                <a:ext cx="214142" cy="326746"/>
                <a:chOff x="2991171" y="586826"/>
                <a:chExt cx="214142" cy="326746"/>
              </a:xfrm>
            </p:grpSpPr>
            <p:sp>
              <p:nvSpPr>
                <p:cNvPr id="848" name="Google Shape;848;p29"/>
                <p:cNvSpPr/>
                <p:nvPr/>
              </p:nvSpPr>
              <p:spPr>
                <a:xfrm>
                  <a:off x="2991171" y="5868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9"/>
                <p:cNvSpPr/>
                <p:nvPr/>
              </p:nvSpPr>
              <p:spPr>
                <a:xfrm>
                  <a:off x="3081157" y="7930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29"/>
              <p:cNvGrpSpPr/>
              <p:nvPr/>
            </p:nvGrpSpPr>
            <p:grpSpPr>
              <a:xfrm>
                <a:off x="8108701" y="163453"/>
                <a:ext cx="387295" cy="286897"/>
                <a:chOff x="3390326" y="3013953"/>
                <a:chExt cx="387295" cy="286897"/>
              </a:xfrm>
            </p:grpSpPr>
            <p:sp>
              <p:nvSpPr>
                <p:cNvPr id="851" name="Google Shape;851;p29"/>
                <p:cNvSpPr/>
                <p:nvPr/>
              </p:nvSpPr>
              <p:spPr>
                <a:xfrm>
                  <a:off x="3604734" y="301395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9"/>
                <p:cNvSpPr/>
                <p:nvPr/>
              </p:nvSpPr>
              <p:spPr>
                <a:xfrm>
                  <a:off x="3390326" y="3183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3" name="Google Shape;853;p29"/>
              <p:cNvGrpSpPr/>
              <p:nvPr/>
            </p:nvGrpSpPr>
            <p:grpSpPr>
              <a:xfrm flipH="1">
                <a:off x="1194221" y="324476"/>
                <a:ext cx="214142" cy="326746"/>
                <a:chOff x="3324921" y="369626"/>
                <a:chExt cx="214142" cy="326746"/>
              </a:xfrm>
            </p:grpSpPr>
            <p:sp>
              <p:nvSpPr>
                <p:cNvPr id="854" name="Google Shape;854;p29"/>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9"/>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56" name="Google Shape;856;p29"/>
              <p:cNvSpPr/>
              <p:nvPr/>
            </p:nvSpPr>
            <p:spPr>
              <a:xfrm>
                <a:off x="8181901" y="3947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29"/>
              <p:cNvSpPr/>
              <p:nvPr/>
            </p:nvSpPr>
            <p:spPr>
              <a:xfrm>
                <a:off x="78258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9"/>
              <p:cNvSpPr/>
              <p:nvPr/>
            </p:nvSpPr>
            <p:spPr>
              <a:xfrm>
                <a:off x="6008026" y="3543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9"/>
              <p:cNvSpPr/>
              <p:nvPr/>
            </p:nvSpPr>
            <p:spPr>
              <a:xfrm>
                <a:off x="6376727" y="163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0" name="Google Shape;860;p29"/>
            <p:cNvSpPr/>
            <p:nvPr/>
          </p:nvSpPr>
          <p:spPr>
            <a:xfrm>
              <a:off x="2188201" y="43631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29"/>
            <p:cNvSpPr/>
            <p:nvPr/>
          </p:nvSpPr>
          <p:spPr>
            <a:xfrm flipH="1">
              <a:off x="1678699" y="47451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2" name="Google Shape;862;p29"/>
          <p:cNvSpPr/>
          <p:nvPr/>
        </p:nvSpPr>
        <p:spPr>
          <a:xfrm rot="10800000" flipH="1">
            <a:off x="9289233" y="1134982"/>
            <a:ext cx="1552435" cy="698801"/>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3" name="Google Shape;863;p29"/>
          <p:cNvSpPr/>
          <p:nvPr/>
        </p:nvSpPr>
        <p:spPr>
          <a:xfrm flipH="1">
            <a:off x="556567" y="2009867"/>
            <a:ext cx="1106659" cy="1204797"/>
          </a:xfrm>
          <a:custGeom>
            <a:avLst/>
            <a:gdLst/>
            <a:ahLst/>
            <a:cxnLst/>
            <a:rect l="l" t="t" r="r" b="b"/>
            <a:pathLst>
              <a:path w="10803" h="11761" extrusionOk="0">
                <a:moveTo>
                  <a:pt x="9700" y="8973"/>
                </a:moveTo>
                <a:cubicBezTo>
                  <a:pt x="9691" y="8973"/>
                  <a:pt x="9681" y="8974"/>
                  <a:pt x="9672" y="8974"/>
                </a:cubicBezTo>
                <a:lnTo>
                  <a:pt x="9672" y="8974"/>
                </a:lnTo>
                <a:cubicBezTo>
                  <a:pt x="9675" y="8975"/>
                  <a:pt x="9679" y="8975"/>
                  <a:pt x="9682" y="8975"/>
                </a:cubicBezTo>
                <a:cubicBezTo>
                  <a:pt x="9688" y="8975"/>
                  <a:pt x="9694" y="8974"/>
                  <a:pt x="9700" y="8973"/>
                </a:cubicBezTo>
                <a:close/>
                <a:moveTo>
                  <a:pt x="4236" y="1"/>
                </a:moveTo>
                <a:cubicBezTo>
                  <a:pt x="4111" y="327"/>
                  <a:pt x="4061" y="678"/>
                  <a:pt x="4086" y="1029"/>
                </a:cubicBezTo>
                <a:cubicBezTo>
                  <a:pt x="4136" y="2181"/>
                  <a:pt x="4838" y="3209"/>
                  <a:pt x="5213" y="4287"/>
                </a:cubicBezTo>
                <a:cubicBezTo>
                  <a:pt x="5514" y="5114"/>
                  <a:pt x="5665" y="6016"/>
                  <a:pt x="5640" y="6893"/>
                </a:cubicBezTo>
                <a:cubicBezTo>
                  <a:pt x="5514" y="6918"/>
                  <a:pt x="5389" y="6918"/>
                  <a:pt x="5264" y="6918"/>
                </a:cubicBezTo>
                <a:cubicBezTo>
                  <a:pt x="5013" y="6868"/>
                  <a:pt x="4762" y="6768"/>
                  <a:pt x="4537" y="6718"/>
                </a:cubicBezTo>
                <a:cubicBezTo>
                  <a:pt x="4403" y="6678"/>
                  <a:pt x="4261" y="6652"/>
                  <a:pt x="4124" y="6652"/>
                </a:cubicBezTo>
                <a:cubicBezTo>
                  <a:pt x="4005" y="6652"/>
                  <a:pt x="3890" y="6671"/>
                  <a:pt x="3785" y="6718"/>
                </a:cubicBezTo>
                <a:cubicBezTo>
                  <a:pt x="3584" y="6843"/>
                  <a:pt x="3434" y="7144"/>
                  <a:pt x="3584" y="7369"/>
                </a:cubicBezTo>
                <a:cubicBezTo>
                  <a:pt x="3309" y="7369"/>
                  <a:pt x="3033" y="7294"/>
                  <a:pt x="2832" y="7094"/>
                </a:cubicBezTo>
                <a:cubicBezTo>
                  <a:pt x="2782" y="7194"/>
                  <a:pt x="2782" y="7319"/>
                  <a:pt x="2807" y="7445"/>
                </a:cubicBezTo>
                <a:cubicBezTo>
                  <a:pt x="2532" y="7319"/>
                  <a:pt x="2256" y="7219"/>
                  <a:pt x="1980" y="7094"/>
                </a:cubicBezTo>
                <a:lnTo>
                  <a:pt x="1980" y="7094"/>
                </a:lnTo>
                <a:cubicBezTo>
                  <a:pt x="2005" y="7219"/>
                  <a:pt x="2030" y="7319"/>
                  <a:pt x="2056" y="7445"/>
                </a:cubicBezTo>
                <a:cubicBezTo>
                  <a:pt x="1805" y="7344"/>
                  <a:pt x="1529" y="7244"/>
                  <a:pt x="1279" y="7144"/>
                </a:cubicBezTo>
                <a:lnTo>
                  <a:pt x="1279" y="7144"/>
                </a:lnTo>
                <a:cubicBezTo>
                  <a:pt x="1304" y="7269"/>
                  <a:pt x="1329" y="7369"/>
                  <a:pt x="1354" y="7495"/>
                </a:cubicBezTo>
                <a:cubicBezTo>
                  <a:pt x="1153" y="7445"/>
                  <a:pt x="953" y="7394"/>
                  <a:pt x="752" y="7319"/>
                </a:cubicBezTo>
                <a:lnTo>
                  <a:pt x="752" y="7319"/>
                </a:lnTo>
                <a:cubicBezTo>
                  <a:pt x="777" y="7495"/>
                  <a:pt x="853" y="7645"/>
                  <a:pt x="953" y="7770"/>
                </a:cubicBezTo>
                <a:cubicBezTo>
                  <a:pt x="677" y="7695"/>
                  <a:pt x="401" y="7595"/>
                  <a:pt x="126" y="7520"/>
                </a:cubicBezTo>
                <a:lnTo>
                  <a:pt x="126" y="7520"/>
                </a:lnTo>
                <a:cubicBezTo>
                  <a:pt x="301" y="8021"/>
                  <a:pt x="652" y="8472"/>
                  <a:pt x="1103" y="8723"/>
                </a:cubicBezTo>
                <a:cubicBezTo>
                  <a:pt x="752" y="8623"/>
                  <a:pt x="351" y="8547"/>
                  <a:pt x="0" y="8447"/>
                </a:cubicBezTo>
                <a:lnTo>
                  <a:pt x="0" y="8447"/>
                </a:lnTo>
                <a:cubicBezTo>
                  <a:pt x="201" y="8973"/>
                  <a:pt x="827" y="9224"/>
                  <a:pt x="1404" y="9224"/>
                </a:cubicBezTo>
                <a:cubicBezTo>
                  <a:pt x="1955" y="9224"/>
                  <a:pt x="2507" y="9024"/>
                  <a:pt x="3058" y="8898"/>
                </a:cubicBezTo>
                <a:cubicBezTo>
                  <a:pt x="3525" y="8794"/>
                  <a:pt x="3992" y="8738"/>
                  <a:pt x="4451" y="8738"/>
                </a:cubicBezTo>
                <a:cubicBezTo>
                  <a:pt x="4657" y="8738"/>
                  <a:pt x="4861" y="8750"/>
                  <a:pt x="5063" y="8773"/>
                </a:cubicBezTo>
                <a:cubicBezTo>
                  <a:pt x="5289" y="8948"/>
                  <a:pt x="5514" y="8998"/>
                  <a:pt x="5815" y="9074"/>
                </a:cubicBezTo>
                <a:cubicBezTo>
                  <a:pt x="6091" y="9174"/>
                  <a:pt x="6366" y="9274"/>
                  <a:pt x="6542" y="9500"/>
                </a:cubicBezTo>
                <a:cubicBezTo>
                  <a:pt x="6467" y="9750"/>
                  <a:pt x="6517" y="10101"/>
                  <a:pt x="6667" y="10302"/>
                </a:cubicBezTo>
                <a:cubicBezTo>
                  <a:pt x="6742" y="10402"/>
                  <a:pt x="6817" y="10452"/>
                  <a:pt x="6918" y="10477"/>
                </a:cubicBezTo>
                <a:cubicBezTo>
                  <a:pt x="6935" y="10481"/>
                  <a:pt x="6953" y="10484"/>
                  <a:pt x="6971" y="10484"/>
                </a:cubicBezTo>
                <a:cubicBezTo>
                  <a:pt x="7058" y="10484"/>
                  <a:pt x="7148" y="10435"/>
                  <a:pt x="7168" y="10352"/>
                </a:cubicBezTo>
                <a:cubicBezTo>
                  <a:pt x="7244" y="10552"/>
                  <a:pt x="7419" y="10728"/>
                  <a:pt x="7594" y="10803"/>
                </a:cubicBezTo>
                <a:cubicBezTo>
                  <a:pt x="7628" y="10803"/>
                  <a:pt x="7661" y="10814"/>
                  <a:pt x="7695" y="10814"/>
                </a:cubicBezTo>
                <a:cubicBezTo>
                  <a:pt x="7711" y="10814"/>
                  <a:pt x="7728" y="10811"/>
                  <a:pt x="7745" y="10803"/>
                </a:cubicBezTo>
                <a:cubicBezTo>
                  <a:pt x="7795" y="10803"/>
                  <a:pt x="7845" y="10753"/>
                  <a:pt x="7820" y="10703"/>
                </a:cubicBezTo>
                <a:lnTo>
                  <a:pt x="7820" y="10703"/>
                </a:lnTo>
                <a:cubicBezTo>
                  <a:pt x="7920" y="10903"/>
                  <a:pt x="8146" y="11154"/>
                  <a:pt x="8346" y="11254"/>
                </a:cubicBezTo>
                <a:cubicBezTo>
                  <a:pt x="8399" y="11272"/>
                  <a:pt x="8440" y="11290"/>
                  <a:pt x="8477" y="11290"/>
                </a:cubicBezTo>
                <a:cubicBezTo>
                  <a:pt x="8492" y="11290"/>
                  <a:pt x="8507" y="11287"/>
                  <a:pt x="8522" y="11279"/>
                </a:cubicBezTo>
                <a:cubicBezTo>
                  <a:pt x="8597" y="11279"/>
                  <a:pt x="8647" y="11254"/>
                  <a:pt x="8672" y="11179"/>
                </a:cubicBezTo>
                <a:cubicBezTo>
                  <a:pt x="8747" y="11329"/>
                  <a:pt x="8873" y="11505"/>
                  <a:pt x="8998" y="11605"/>
                </a:cubicBezTo>
                <a:cubicBezTo>
                  <a:pt x="9107" y="11692"/>
                  <a:pt x="9253" y="11760"/>
                  <a:pt x="9389" y="11760"/>
                </a:cubicBezTo>
                <a:cubicBezTo>
                  <a:pt x="9409" y="11760"/>
                  <a:pt x="9429" y="11759"/>
                  <a:pt x="9449" y="11755"/>
                </a:cubicBezTo>
                <a:cubicBezTo>
                  <a:pt x="9399" y="11354"/>
                  <a:pt x="9274" y="10978"/>
                  <a:pt x="9098" y="10628"/>
                </a:cubicBezTo>
                <a:lnTo>
                  <a:pt x="9098" y="10628"/>
                </a:lnTo>
                <a:cubicBezTo>
                  <a:pt x="9399" y="10903"/>
                  <a:pt x="9750" y="11154"/>
                  <a:pt x="10126" y="11304"/>
                </a:cubicBezTo>
                <a:cubicBezTo>
                  <a:pt x="10153" y="11313"/>
                  <a:pt x="10188" y="11319"/>
                  <a:pt x="10221" y="11319"/>
                </a:cubicBezTo>
                <a:cubicBezTo>
                  <a:pt x="10279" y="11319"/>
                  <a:pt x="10335" y="11302"/>
                  <a:pt x="10351" y="11254"/>
                </a:cubicBezTo>
                <a:cubicBezTo>
                  <a:pt x="10376" y="11204"/>
                  <a:pt x="10351" y="11129"/>
                  <a:pt x="10301" y="11079"/>
                </a:cubicBezTo>
                <a:cubicBezTo>
                  <a:pt x="10151" y="10878"/>
                  <a:pt x="10000" y="10678"/>
                  <a:pt x="9850" y="10477"/>
                </a:cubicBezTo>
                <a:lnTo>
                  <a:pt x="9850" y="10477"/>
                </a:lnTo>
                <a:cubicBezTo>
                  <a:pt x="10151" y="10703"/>
                  <a:pt x="10477" y="10903"/>
                  <a:pt x="10802" y="11079"/>
                </a:cubicBezTo>
                <a:cubicBezTo>
                  <a:pt x="10777" y="10703"/>
                  <a:pt x="10552" y="10377"/>
                  <a:pt x="10251" y="10126"/>
                </a:cubicBezTo>
                <a:cubicBezTo>
                  <a:pt x="10251" y="10101"/>
                  <a:pt x="10251" y="10076"/>
                  <a:pt x="10251" y="10076"/>
                </a:cubicBezTo>
                <a:lnTo>
                  <a:pt x="10502" y="10151"/>
                </a:lnTo>
                <a:cubicBezTo>
                  <a:pt x="10251" y="9675"/>
                  <a:pt x="9875" y="9299"/>
                  <a:pt x="9424" y="8998"/>
                </a:cubicBezTo>
                <a:cubicBezTo>
                  <a:pt x="9512" y="8998"/>
                  <a:pt x="9601" y="8979"/>
                  <a:pt x="9672" y="8974"/>
                </a:cubicBezTo>
                <a:lnTo>
                  <a:pt x="9672" y="8974"/>
                </a:lnTo>
                <a:cubicBezTo>
                  <a:pt x="9507" y="8962"/>
                  <a:pt x="9166" y="8668"/>
                  <a:pt x="9048" y="8597"/>
                </a:cubicBezTo>
                <a:cubicBezTo>
                  <a:pt x="8873" y="8472"/>
                  <a:pt x="8697" y="8347"/>
                  <a:pt x="8522" y="8222"/>
                </a:cubicBezTo>
                <a:lnTo>
                  <a:pt x="8497" y="8146"/>
                </a:lnTo>
                <a:lnTo>
                  <a:pt x="8672" y="8146"/>
                </a:lnTo>
                <a:cubicBezTo>
                  <a:pt x="8522" y="7896"/>
                  <a:pt x="8321" y="7695"/>
                  <a:pt x="8071" y="7545"/>
                </a:cubicBezTo>
                <a:cubicBezTo>
                  <a:pt x="8171" y="7495"/>
                  <a:pt x="8271" y="7470"/>
                  <a:pt x="8346" y="7445"/>
                </a:cubicBezTo>
                <a:cubicBezTo>
                  <a:pt x="8046" y="7269"/>
                  <a:pt x="7745" y="7094"/>
                  <a:pt x="7469" y="6893"/>
                </a:cubicBezTo>
                <a:cubicBezTo>
                  <a:pt x="7594" y="6743"/>
                  <a:pt x="7670" y="6592"/>
                  <a:pt x="7720" y="6417"/>
                </a:cubicBezTo>
                <a:lnTo>
                  <a:pt x="7720" y="6417"/>
                </a:lnTo>
                <a:cubicBezTo>
                  <a:pt x="7645" y="6442"/>
                  <a:pt x="7569" y="6467"/>
                  <a:pt x="7469" y="6492"/>
                </a:cubicBezTo>
                <a:cubicBezTo>
                  <a:pt x="7670" y="6191"/>
                  <a:pt x="7795" y="5841"/>
                  <a:pt x="7820" y="5490"/>
                </a:cubicBezTo>
                <a:lnTo>
                  <a:pt x="7820" y="5490"/>
                </a:lnTo>
                <a:cubicBezTo>
                  <a:pt x="7745" y="5540"/>
                  <a:pt x="7670" y="5590"/>
                  <a:pt x="7619" y="5640"/>
                </a:cubicBezTo>
                <a:cubicBezTo>
                  <a:pt x="7770" y="5239"/>
                  <a:pt x="7795" y="4813"/>
                  <a:pt x="7670" y="4387"/>
                </a:cubicBezTo>
                <a:lnTo>
                  <a:pt x="7670" y="4387"/>
                </a:lnTo>
                <a:cubicBezTo>
                  <a:pt x="7594" y="4487"/>
                  <a:pt x="7519" y="4587"/>
                  <a:pt x="7419" y="4688"/>
                </a:cubicBezTo>
                <a:cubicBezTo>
                  <a:pt x="7569" y="4362"/>
                  <a:pt x="7544" y="3961"/>
                  <a:pt x="7394" y="3635"/>
                </a:cubicBezTo>
                <a:cubicBezTo>
                  <a:pt x="7344" y="3710"/>
                  <a:pt x="7269" y="3785"/>
                  <a:pt x="7193" y="3836"/>
                </a:cubicBezTo>
                <a:cubicBezTo>
                  <a:pt x="7218" y="3435"/>
                  <a:pt x="7143" y="3008"/>
                  <a:pt x="6943" y="2633"/>
                </a:cubicBezTo>
                <a:cubicBezTo>
                  <a:pt x="6868" y="2733"/>
                  <a:pt x="6792" y="2833"/>
                  <a:pt x="6717" y="2933"/>
                </a:cubicBezTo>
                <a:cubicBezTo>
                  <a:pt x="6717" y="2432"/>
                  <a:pt x="6542" y="2031"/>
                  <a:pt x="6166" y="1630"/>
                </a:cubicBezTo>
                <a:cubicBezTo>
                  <a:pt x="6091" y="1755"/>
                  <a:pt x="6041" y="1906"/>
                  <a:pt x="5965" y="2031"/>
                </a:cubicBezTo>
                <a:cubicBezTo>
                  <a:pt x="5940" y="1655"/>
                  <a:pt x="5840" y="1304"/>
                  <a:pt x="5640" y="978"/>
                </a:cubicBezTo>
                <a:lnTo>
                  <a:pt x="5414" y="1455"/>
                </a:lnTo>
                <a:cubicBezTo>
                  <a:pt x="5364" y="1129"/>
                  <a:pt x="5213" y="828"/>
                  <a:pt x="5013" y="552"/>
                </a:cubicBezTo>
                <a:cubicBezTo>
                  <a:pt x="4993" y="532"/>
                  <a:pt x="4972" y="495"/>
                  <a:pt x="4939" y="495"/>
                </a:cubicBezTo>
                <a:cubicBezTo>
                  <a:pt x="4931" y="495"/>
                  <a:pt x="4922" y="497"/>
                  <a:pt x="4913" y="502"/>
                </a:cubicBezTo>
                <a:cubicBezTo>
                  <a:pt x="4888" y="502"/>
                  <a:pt x="4863" y="527"/>
                  <a:pt x="4863" y="552"/>
                </a:cubicBezTo>
                <a:lnTo>
                  <a:pt x="4687" y="1003"/>
                </a:lnTo>
                <a:cubicBezTo>
                  <a:pt x="4712" y="628"/>
                  <a:pt x="4537" y="252"/>
                  <a:pt x="42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332194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3D96-3055-489E-B1A6-E62FC2E985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4A32D4-3C1A-49CE-95B2-EB9F3BDEC4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366D3A-8EFF-4456-8003-3DFDD0C8CB59}"/>
              </a:ext>
            </a:extLst>
          </p:cNvPr>
          <p:cNvSpPr>
            <a:spLocks noGrp="1"/>
          </p:cNvSpPr>
          <p:nvPr>
            <p:ph type="dt" sz="half" idx="10"/>
          </p:nvPr>
        </p:nvSpPr>
        <p:spPr/>
        <p:txBody>
          <a:bodyPr/>
          <a:lstStyle/>
          <a:p>
            <a:fld id="{B50C7A50-5475-42DD-816B-78421C085F0D}" type="datetimeFigureOut">
              <a:rPr lang="en-GB" smtClean="0"/>
              <a:t>14/10/2021</a:t>
            </a:fld>
            <a:endParaRPr lang="en-GB"/>
          </a:p>
        </p:txBody>
      </p:sp>
      <p:sp>
        <p:nvSpPr>
          <p:cNvPr id="5" name="Footer Placeholder 4">
            <a:extLst>
              <a:ext uri="{FF2B5EF4-FFF2-40B4-BE49-F238E27FC236}">
                <a16:creationId xmlns:a16="http://schemas.microsoft.com/office/drawing/2014/main" id="{134901D8-5799-43B4-AA54-76BB454AA0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73CE37-DCA5-4544-8D22-9DDBD33B8D6F}"/>
              </a:ext>
            </a:extLst>
          </p:cNvPr>
          <p:cNvSpPr>
            <a:spLocks noGrp="1"/>
          </p:cNvSpPr>
          <p:nvPr>
            <p:ph type="sldNum" sz="quarter" idx="12"/>
          </p:nvPr>
        </p:nvSpPr>
        <p:spPr/>
        <p:txBody>
          <a:bodyPr/>
          <a:lstStyle/>
          <a:p>
            <a:fld id="{2AC9746E-BA7F-4F35-A9F5-8A9B62046F16}" type="slidenum">
              <a:rPr lang="en-GB" smtClean="0"/>
              <a:t>‹#›</a:t>
            </a:fld>
            <a:endParaRPr lang="en-GB"/>
          </a:p>
        </p:txBody>
      </p:sp>
    </p:spTree>
    <p:extLst>
      <p:ext uri="{BB962C8B-B14F-4D97-AF65-F5344CB8AC3E}">
        <p14:creationId xmlns:p14="http://schemas.microsoft.com/office/powerpoint/2010/main" val="1623339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7B14-48D1-4C26-B4BA-95983B2D4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B663A9-0F8C-4068-87C9-7BBC6E52C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A94FD9-7931-46C2-BD7F-95DCF633D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B185B2-1594-44F0-A709-546788A5DD42}"/>
              </a:ext>
            </a:extLst>
          </p:cNvPr>
          <p:cNvSpPr>
            <a:spLocks noGrp="1"/>
          </p:cNvSpPr>
          <p:nvPr>
            <p:ph type="dt" sz="half" idx="10"/>
          </p:nvPr>
        </p:nvSpPr>
        <p:spPr/>
        <p:txBody>
          <a:bodyPr/>
          <a:lstStyle/>
          <a:p>
            <a:fld id="{B50C7A50-5475-42DD-816B-78421C085F0D}" type="datetimeFigureOut">
              <a:rPr lang="en-GB" smtClean="0"/>
              <a:t>14/10/2021</a:t>
            </a:fld>
            <a:endParaRPr lang="en-GB"/>
          </a:p>
        </p:txBody>
      </p:sp>
      <p:sp>
        <p:nvSpPr>
          <p:cNvPr id="6" name="Footer Placeholder 5">
            <a:extLst>
              <a:ext uri="{FF2B5EF4-FFF2-40B4-BE49-F238E27FC236}">
                <a16:creationId xmlns:a16="http://schemas.microsoft.com/office/drawing/2014/main" id="{C1E84132-C958-44DC-90DB-ECD213F552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EA8C25-ED3F-4E07-B2D4-B6C152832D69}"/>
              </a:ext>
            </a:extLst>
          </p:cNvPr>
          <p:cNvSpPr>
            <a:spLocks noGrp="1"/>
          </p:cNvSpPr>
          <p:nvPr>
            <p:ph type="sldNum" sz="quarter" idx="12"/>
          </p:nvPr>
        </p:nvSpPr>
        <p:spPr/>
        <p:txBody>
          <a:bodyPr/>
          <a:lstStyle/>
          <a:p>
            <a:fld id="{2AC9746E-BA7F-4F35-A9F5-8A9B62046F16}" type="slidenum">
              <a:rPr lang="en-GB" smtClean="0"/>
              <a:t>‹#›</a:t>
            </a:fld>
            <a:endParaRPr lang="en-GB"/>
          </a:p>
        </p:txBody>
      </p:sp>
    </p:spTree>
    <p:extLst>
      <p:ext uri="{BB962C8B-B14F-4D97-AF65-F5344CB8AC3E}">
        <p14:creationId xmlns:p14="http://schemas.microsoft.com/office/powerpoint/2010/main" val="56190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4"/>
        <p:cNvGrpSpPr/>
        <p:nvPr/>
      </p:nvGrpSpPr>
      <p:grpSpPr>
        <a:xfrm>
          <a:off x="0" y="0"/>
          <a:ext cx="0" cy="0"/>
          <a:chOff x="0" y="0"/>
          <a:chExt cx="0" cy="0"/>
        </a:xfrm>
      </p:grpSpPr>
      <p:sp>
        <p:nvSpPr>
          <p:cNvPr id="275" name="Google Shape;275;p4"/>
          <p:cNvSpPr/>
          <p:nvPr/>
        </p:nvSpPr>
        <p:spPr>
          <a:xfrm>
            <a:off x="10773061" y="422632"/>
            <a:ext cx="1690227" cy="480185"/>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4"/>
          <p:cNvSpPr/>
          <p:nvPr/>
        </p:nvSpPr>
        <p:spPr>
          <a:xfrm>
            <a:off x="10316516" y="6325437"/>
            <a:ext cx="1469913" cy="63679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4"/>
          <p:cNvSpPr/>
          <p:nvPr/>
        </p:nvSpPr>
        <p:spPr>
          <a:xfrm>
            <a:off x="-781265" y="660237"/>
            <a:ext cx="1741257" cy="756337"/>
          </a:xfrm>
          <a:custGeom>
            <a:avLst/>
            <a:gdLst/>
            <a:ahLst/>
            <a:cxnLst/>
            <a:rect l="l" t="t" r="r" b="b"/>
            <a:pathLst>
              <a:path w="7770" h="3375" extrusionOk="0">
                <a:moveTo>
                  <a:pt x="3660" y="1"/>
                </a:moveTo>
                <a:cubicBezTo>
                  <a:pt x="2950" y="1"/>
                  <a:pt x="2707" y="821"/>
                  <a:pt x="2707" y="821"/>
                </a:cubicBezTo>
                <a:cubicBezTo>
                  <a:pt x="2707" y="821"/>
                  <a:pt x="2256" y="220"/>
                  <a:pt x="1604" y="95"/>
                </a:cubicBezTo>
                <a:cubicBezTo>
                  <a:pt x="1579" y="95"/>
                  <a:pt x="1529" y="95"/>
                  <a:pt x="1504" y="69"/>
                </a:cubicBezTo>
                <a:cubicBezTo>
                  <a:pt x="1329" y="69"/>
                  <a:pt x="1128" y="95"/>
                  <a:pt x="953" y="170"/>
                </a:cubicBezTo>
                <a:cubicBezTo>
                  <a:pt x="0" y="621"/>
                  <a:pt x="1304" y="1824"/>
                  <a:pt x="1304" y="1824"/>
                </a:cubicBezTo>
                <a:cubicBezTo>
                  <a:pt x="1304" y="1824"/>
                  <a:pt x="101" y="2551"/>
                  <a:pt x="828" y="3027"/>
                </a:cubicBezTo>
                <a:cubicBezTo>
                  <a:pt x="976" y="3124"/>
                  <a:pt x="1148" y="3163"/>
                  <a:pt x="1326" y="3163"/>
                </a:cubicBezTo>
                <a:cubicBezTo>
                  <a:pt x="2023" y="3163"/>
                  <a:pt x="2833" y="2576"/>
                  <a:pt x="2833" y="2576"/>
                </a:cubicBezTo>
                <a:cubicBezTo>
                  <a:pt x="3132" y="2942"/>
                  <a:pt x="4856" y="3374"/>
                  <a:pt x="6099" y="3374"/>
                </a:cubicBezTo>
                <a:cubicBezTo>
                  <a:pt x="6728" y="3374"/>
                  <a:pt x="7234" y="3263"/>
                  <a:pt x="7369" y="2977"/>
                </a:cubicBezTo>
                <a:cubicBezTo>
                  <a:pt x="7770" y="2125"/>
                  <a:pt x="6417" y="2100"/>
                  <a:pt x="6417" y="2100"/>
                </a:cubicBezTo>
                <a:cubicBezTo>
                  <a:pt x="6417" y="2100"/>
                  <a:pt x="7645" y="1247"/>
                  <a:pt x="6767" y="721"/>
                </a:cubicBezTo>
                <a:cubicBezTo>
                  <a:pt x="6717" y="696"/>
                  <a:pt x="6692" y="696"/>
                  <a:pt x="6667" y="671"/>
                </a:cubicBezTo>
                <a:cubicBezTo>
                  <a:pt x="6517" y="605"/>
                  <a:pt x="6370" y="577"/>
                  <a:pt x="6229" y="577"/>
                </a:cubicBezTo>
                <a:cubicBezTo>
                  <a:pt x="5573" y="577"/>
                  <a:pt x="5063" y="1172"/>
                  <a:pt x="5063" y="1172"/>
                </a:cubicBezTo>
                <a:cubicBezTo>
                  <a:pt x="5063" y="1172"/>
                  <a:pt x="5013" y="420"/>
                  <a:pt x="4036" y="69"/>
                </a:cubicBezTo>
                <a:cubicBezTo>
                  <a:pt x="3898" y="21"/>
                  <a:pt x="3773" y="1"/>
                  <a:pt x="366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8" name="Google Shape;278;p4"/>
          <p:cNvGrpSpPr/>
          <p:nvPr/>
        </p:nvGrpSpPr>
        <p:grpSpPr>
          <a:xfrm>
            <a:off x="123761" y="170725"/>
            <a:ext cx="11662656" cy="3196039"/>
            <a:chOff x="92821" y="128043"/>
            <a:chExt cx="8746992" cy="2397029"/>
          </a:xfrm>
        </p:grpSpPr>
        <p:grpSp>
          <p:nvGrpSpPr>
            <p:cNvPr id="279" name="Google Shape;279;p4"/>
            <p:cNvGrpSpPr/>
            <p:nvPr/>
          </p:nvGrpSpPr>
          <p:grpSpPr>
            <a:xfrm>
              <a:off x="92821" y="1346701"/>
              <a:ext cx="214142" cy="326746"/>
              <a:chOff x="3324921" y="369626"/>
              <a:chExt cx="214142" cy="326746"/>
            </a:xfrm>
          </p:grpSpPr>
          <p:sp>
            <p:nvSpPr>
              <p:cNvPr id="280" name="Google Shape;280;p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2" name="Google Shape;282;p4"/>
            <p:cNvSpPr/>
            <p:nvPr/>
          </p:nvSpPr>
          <p:spPr>
            <a:xfrm>
              <a:off x="7468675" y="128043"/>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4"/>
            <p:cNvSpPr/>
            <p:nvPr/>
          </p:nvSpPr>
          <p:spPr>
            <a:xfrm>
              <a:off x="8012277" y="250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4" name="Google Shape;284;p4"/>
            <p:cNvGrpSpPr/>
            <p:nvPr/>
          </p:nvGrpSpPr>
          <p:grpSpPr>
            <a:xfrm flipH="1">
              <a:off x="8625671" y="2198326"/>
              <a:ext cx="214142" cy="326746"/>
              <a:chOff x="3324921" y="369626"/>
              <a:chExt cx="214142" cy="326746"/>
            </a:xfrm>
          </p:grpSpPr>
          <p:sp>
            <p:nvSpPr>
              <p:cNvPr id="285" name="Google Shape;285;p4"/>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4"/>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7" name="Google Shape;287;p4"/>
          <p:cNvSpPr/>
          <p:nvPr/>
        </p:nvSpPr>
        <p:spPr>
          <a:xfrm>
            <a:off x="11500901" y="1178170"/>
            <a:ext cx="814400" cy="880900"/>
          </a:xfrm>
          <a:custGeom>
            <a:avLst/>
            <a:gdLst/>
            <a:ahLst/>
            <a:cxnLst/>
            <a:rect l="l" t="t" r="r" b="b"/>
            <a:pathLst>
              <a:path w="2758" h="2983" extrusionOk="0">
                <a:moveTo>
                  <a:pt x="1078" y="0"/>
                </a:moveTo>
                <a:cubicBezTo>
                  <a:pt x="1053" y="76"/>
                  <a:pt x="1028" y="151"/>
                  <a:pt x="1053" y="251"/>
                </a:cubicBezTo>
                <a:cubicBezTo>
                  <a:pt x="1053" y="552"/>
                  <a:pt x="1229" y="802"/>
                  <a:pt x="1329" y="1078"/>
                </a:cubicBezTo>
                <a:cubicBezTo>
                  <a:pt x="1404" y="1279"/>
                  <a:pt x="1454" y="1529"/>
                  <a:pt x="1454" y="1730"/>
                </a:cubicBezTo>
                <a:cubicBezTo>
                  <a:pt x="1404" y="1755"/>
                  <a:pt x="1379" y="1755"/>
                  <a:pt x="1354" y="1755"/>
                </a:cubicBezTo>
                <a:cubicBezTo>
                  <a:pt x="1279" y="1730"/>
                  <a:pt x="1229" y="1705"/>
                  <a:pt x="1153" y="1705"/>
                </a:cubicBezTo>
                <a:cubicBezTo>
                  <a:pt x="1128" y="1692"/>
                  <a:pt x="1097" y="1686"/>
                  <a:pt x="1066" y="1686"/>
                </a:cubicBezTo>
                <a:cubicBezTo>
                  <a:pt x="1034" y="1686"/>
                  <a:pt x="1003" y="1692"/>
                  <a:pt x="978" y="1705"/>
                </a:cubicBezTo>
                <a:cubicBezTo>
                  <a:pt x="928" y="1730"/>
                  <a:pt x="878" y="1805"/>
                  <a:pt x="928" y="1855"/>
                </a:cubicBezTo>
                <a:cubicBezTo>
                  <a:pt x="853" y="1855"/>
                  <a:pt x="777" y="1830"/>
                  <a:pt x="727" y="1805"/>
                </a:cubicBezTo>
                <a:cubicBezTo>
                  <a:pt x="727" y="1830"/>
                  <a:pt x="702" y="1855"/>
                  <a:pt x="727" y="1880"/>
                </a:cubicBezTo>
                <a:lnTo>
                  <a:pt x="527" y="1805"/>
                </a:lnTo>
                <a:cubicBezTo>
                  <a:pt x="527" y="1830"/>
                  <a:pt x="527" y="1855"/>
                  <a:pt x="527" y="1880"/>
                </a:cubicBezTo>
                <a:cubicBezTo>
                  <a:pt x="477" y="1855"/>
                  <a:pt x="402" y="1830"/>
                  <a:pt x="326" y="1805"/>
                </a:cubicBezTo>
                <a:lnTo>
                  <a:pt x="326" y="1805"/>
                </a:lnTo>
                <a:cubicBezTo>
                  <a:pt x="326" y="1830"/>
                  <a:pt x="351" y="1855"/>
                  <a:pt x="351" y="1905"/>
                </a:cubicBezTo>
                <a:cubicBezTo>
                  <a:pt x="301" y="1880"/>
                  <a:pt x="251" y="1855"/>
                  <a:pt x="201" y="1855"/>
                </a:cubicBezTo>
                <a:cubicBezTo>
                  <a:pt x="201" y="1905"/>
                  <a:pt x="226" y="1930"/>
                  <a:pt x="251" y="1955"/>
                </a:cubicBezTo>
                <a:cubicBezTo>
                  <a:pt x="176" y="1955"/>
                  <a:pt x="101" y="1930"/>
                  <a:pt x="51" y="1905"/>
                </a:cubicBezTo>
                <a:lnTo>
                  <a:pt x="51" y="1905"/>
                </a:lnTo>
                <a:cubicBezTo>
                  <a:pt x="76" y="2030"/>
                  <a:pt x="176" y="2131"/>
                  <a:pt x="301" y="2206"/>
                </a:cubicBezTo>
                <a:cubicBezTo>
                  <a:pt x="201" y="2181"/>
                  <a:pt x="101" y="2156"/>
                  <a:pt x="1" y="2131"/>
                </a:cubicBezTo>
                <a:lnTo>
                  <a:pt x="1" y="2131"/>
                </a:lnTo>
                <a:cubicBezTo>
                  <a:pt x="51" y="2281"/>
                  <a:pt x="226" y="2331"/>
                  <a:pt x="351" y="2331"/>
                </a:cubicBezTo>
                <a:cubicBezTo>
                  <a:pt x="502" y="2331"/>
                  <a:pt x="652" y="2281"/>
                  <a:pt x="777" y="2256"/>
                </a:cubicBezTo>
                <a:cubicBezTo>
                  <a:pt x="880" y="2227"/>
                  <a:pt x="983" y="2215"/>
                  <a:pt x="1086" y="2215"/>
                </a:cubicBezTo>
                <a:cubicBezTo>
                  <a:pt x="1158" y="2215"/>
                  <a:pt x="1231" y="2221"/>
                  <a:pt x="1304" y="2231"/>
                </a:cubicBezTo>
                <a:cubicBezTo>
                  <a:pt x="1354" y="2256"/>
                  <a:pt x="1404" y="2281"/>
                  <a:pt x="1479" y="2306"/>
                </a:cubicBezTo>
                <a:cubicBezTo>
                  <a:pt x="1554" y="2331"/>
                  <a:pt x="1630" y="2356"/>
                  <a:pt x="1680" y="2406"/>
                </a:cubicBezTo>
                <a:cubicBezTo>
                  <a:pt x="1655" y="2457"/>
                  <a:pt x="1655" y="2557"/>
                  <a:pt x="1705" y="2607"/>
                </a:cubicBezTo>
                <a:cubicBezTo>
                  <a:pt x="1730" y="2632"/>
                  <a:pt x="1730" y="2657"/>
                  <a:pt x="1755" y="2657"/>
                </a:cubicBezTo>
                <a:cubicBezTo>
                  <a:pt x="1780" y="2657"/>
                  <a:pt x="1830" y="2657"/>
                  <a:pt x="1830" y="2632"/>
                </a:cubicBezTo>
                <a:cubicBezTo>
                  <a:pt x="1855" y="2682"/>
                  <a:pt x="1905" y="2707"/>
                  <a:pt x="1930" y="2732"/>
                </a:cubicBezTo>
                <a:lnTo>
                  <a:pt x="1980" y="2732"/>
                </a:lnTo>
                <a:cubicBezTo>
                  <a:pt x="1980" y="2732"/>
                  <a:pt x="2006" y="2732"/>
                  <a:pt x="2006" y="2707"/>
                </a:cubicBezTo>
                <a:cubicBezTo>
                  <a:pt x="2031" y="2757"/>
                  <a:pt x="2081" y="2833"/>
                  <a:pt x="2131" y="2858"/>
                </a:cubicBezTo>
                <a:lnTo>
                  <a:pt x="2181" y="2858"/>
                </a:lnTo>
                <a:cubicBezTo>
                  <a:pt x="2181" y="2858"/>
                  <a:pt x="2206" y="2858"/>
                  <a:pt x="2206" y="2833"/>
                </a:cubicBezTo>
                <a:cubicBezTo>
                  <a:pt x="2231" y="2858"/>
                  <a:pt x="2256" y="2908"/>
                  <a:pt x="2306" y="2933"/>
                </a:cubicBezTo>
                <a:cubicBezTo>
                  <a:pt x="2331" y="2958"/>
                  <a:pt x="2381" y="2983"/>
                  <a:pt x="2407" y="2983"/>
                </a:cubicBezTo>
                <a:cubicBezTo>
                  <a:pt x="2407" y="2883"/>
                  <a:pt x="2356" y="2782"/>
                  <a:pt x="2331" y="2682"/>
                </a:cubicBezTo>
                <a:lnTo>
                  <a:pt x="2331" y="2682"/>
                </a:lnTo>
                <a:cubicBezTo>
                  <a:pt x="2407" y="2757"/>
                  <a:pt x="2482" y="2833"/>
                  <a:pt x="2582" y="2858"/>
                </a:cubicBezTo>
                <a:cubicBezTo>
                  <a:pt x="2599" y="2858"/>
                  <a:pt x="2615" y="2869"/>
                  <a:pt x="2625" y="2869"/>
                </a:cubicBezTo>
                <a:cubicBezTo>
                  <a:pt x="2629" y="2869"/>
                  <a:pt x="2632" y="2866"/>
                  <a:pt x="2632" y="2858"/>
                </a:cubicBezTo>
                <a:cubicBezTo>
                  <a:pt x="2657" y="2833"/>
                  <a:pt x="2632" y="2833"/>
                  <a:pt x="2632" y="2807"/>
                </a:cubicBezTo>
                <a:cubicBezTo>
                  <a:pt x="2582" y="2757"/>
                  <a:pt x="2557" y="2707"/>
                  <a:pt x="2507" y="2657"/>
                </a:cubicBezTo>
                <a:lnTo>
                  <a:pt x="2507" y="2657"/>
                </a:lnTo>
                <a:cubicBezTo>
                  <a:pt x="2582" y="2707"/>
                  <a:pt x="2682" y="2757"/>
                  <a:pt x="2757" y="2807"/>
                </a:cubicBezTo>
                <a:cubicBezTo>
                  <a:pt x="2757" y="2707"/>
                  <a:pt x="2682" y="2632"/>
                  <a:pt x="2607" y="2557"/>
                </a:cubicBezTo>
                <a:lnTo>
                  <a:pt x="2682" y="2557"/>
                </a:lnTo>
                <a:cubicBezTo>
                  <a:pt x="2607" y="2457"/>
                  <a:pt x="2532" y="2356"/>
                  <a:pt x="2407" y="2281"/>
                </a:cubicBezTo>
                <a:lnTo>
                  <a:pt x="2482" y="2281"/>
                </a:lnTo>
                <a:cubicBezTo>
                  <a:pt x="2432" y="2281"/>
                  <a:pt x="2331" y="2206"/>
                  <a:pt x="2306" y="2181"/>
                </a:cubicBezTo>
                <a:cubicBezTo>
                  <a:pt x="2256" y="2156"/>
                  <a:pt x="2206" y="2106"/>
                  <a:pt x="2181" y="2081"/>
                </a:cubicBezTo>
                <a:cubicBezTo>
                  <a:pt x="2181" y="2081"/>
                  <a:pt x="2181" y="2056"/>
                  <a:pt x="2156" y="2056"/>
                </a:cubicBezTo>
                <a:lnTo>
                  <a:pt x="2206" y="2056"/>
                </a:lnTo>
                <a:cubicBezTo>
                  <a:pt x="2181" y="2005"/>
                  <a:pt x="2131" y="1955"/>
                  <a:pt x="2056" y="1905"/>
                </a:cubicBezTo>
                <a:cubicBezTo>
                  <a:pt x="2081" y="1905"/>
                  <a:pt x="2106" y="1880"/>
                  <a:pt x="2131" y="1880"/>
                </a:cubicBezTo>
                <a:cubicBezTo>
                  <a:pt x="2056" y="1830"/>
                  <a:pt x="1980" y="1780"/>
                  <a:pt x="1905" y="1730"/>
                </a:cubicBezTo>
                <a:cubicBezTo>
                  <a:pt x="1930" y="1705"/>
                  <a:pt x="1955" y="1655"/>
                  <a:pt x="1980" y="1629"/>
                </a:cubicBezTo>
                <a:lnTo>
                  <a:pt x="1905" y="1629"/>
                </a:lnTo>
                <a:cubicBezTo>
                  <a:pt x="1955" y="1554"/>
                  <a:pt x="1980" y="1479"/>
                  <a:pt x="2006" y="1379"/>
                </a:cubicBezTo>
                <a:lnTo>
                  <a:pt x="2006" y="1379"/>
                </a:lnTo>
                <a:cubicBezTo>
                  <a:pt x="1986" y="1399"/>
                  <a:pt x="1966" y="1403"/>
                  <a:pt x="1958" y="1416"/>
                </a:cubicBezTo>
                <a:lnTo>
                  <a:pt x="1958" y="1416"/>
                </a:lnTo>
                <a:cubicBezTo>
                  <a:pt x="1980" y="1318"/>
                  <a:pt x="1979" y="1199"/>
                  <a:pt x="1955" y="1103"/>
                </a:cubicBezTo>
                <a:cubicBezTo>
                  <a:pt x="1938" y="1120"/>
                  <a:pt x="1921" y="1137"/>
                  <a:pt x="1912" y="1154"/>
                </a:cubicBezTo>
                <a:lnTo>
                  <a:pt x="1912" y="1154"/>
                </a:lnTo>
                <a:cubicBezTo>
                  <a:pt x="1930" y="1082"/>
                  <a:pt x="1925" y="992"/>
                  <a:pt x="1880" y="903"/>
                </a:cubicBezTo>
                <a:cubicBezTo>
                  <a:pt x="1880" y="928"/>
                  <a:pt x="1855" y="953"/>
                  <a:pt x="1830" y="978"/>
                </a:cubicBezTo>
                <a:cubicBezTo>
                  <a:pt x="1855" y="853"/>
                  <a:pt x="1830" y="752"/>
                  <a:pt x="1780" y="652"/>
                </a:cubicBezTo>
                <a:cubicBezTo>
                  <a:pt x="1755" y="677"/>
                  <a:pt x="1730" y="702"/>
                  <a:pt x="1705" y="727"/>
                </a:cubicBezTo>
                <a:cubicBezTo>
                  <a:pt x="1705" y="602"/>
                  <a:pt x="1680" y="502"/>
                  <a:pt x="1579" y="401"/>
                </a:cubicBezTo>
                <a:cubicBezTo>
                  <a:pt x="1554" y="426"/>
                  <a:pt x="1529" y="477"/>
                  <a:pt x="1529" y="502"/>
                </a:cubicBezTo>
                <a:cubicBezTo>
                  <a:pt x="1529" y="401"/>
                  <a:pt x="1479" y="326"/>
                  <a:pt x="1454" y="226"/>
                </a:cubicBezTo>
                <a:cubicBezTo>
                  <a:pt x="1429" y="276"/>
                  <a:pt x="1404" y="326"/>
                  <a:pt x="1379" y="351"/>
                </a:cubicBezTo>
                <a:cubicBezTo>
                  <a:pt x="1379" y="276"/>
                  <a:pt x="1329" y="201"/>
                  <a:pt x="1279" y="126"/>
                </a:cubicBezTo>
                <a:cubicBezTo>
                  <a:pt x="1279" y="126"/>
                  <a:pt x="1279" y="115"/>
                  <a:pt x="1271" y="115"/>
                </a:cubicBezTo>
                <a:cubicBezTo>
                  <a:pt x="1268" y="115"/>
                  <a:pt x="1262" y="117"/>
                  <a:pt x="1254" y="126"/>
                </a:cubicBezTo>
                <a:cubicBezTo>
                  <a:pt x="1229" y="176"/>
                  <a:pt x="1204" y="201"/>
                  <a:pt x="1204" y="251"/>
                </a:cubicBezTo>
                <a:cubicBezTo>
                  <a:pt x="1204" y="151"/>
                  <a:pt x="1153" y="51"/>
                  <a:pt x="107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4"/>
          <p:cNvSpPr/>
          <p:nvPr/>
        </p:nvSpPr>
        <p:spPr>
          <a:xfrm>
            <a:off x="-407768" y="4794070"/>
            <a:ext cx="1116935" cy="502799"/>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4"/>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
        <p:nvSpPr>
          <p:cNvPr id="290" name="Google Shape;290;p4"/>
          <p:cNvSpPr txBox="1">
            <a:spLocks noGrp="1"/>
          </p:cNvSpPr>
          <p:nvPr>
            <p:ph type="body" idx="1"/>
          </p:nvPr>
        </p:nvSpPr>
        <p:spPr>
          <a:xfrm>
            <a:off x="960000" y="1795600"/>
            <a:ext cx="10272000" cy="4342400"/>
          </a:xfrm>
          <a:prstGeom prst="rect">
            <a:avLst/>
          </a:prstGeom>
        </p:spPr>
        <p:txBody>
          <a:bodyPr spcFirstLastPara="1" wrap="square" lIns="0" tIns="0" rIns="0" bIns="0" anchor="ctr" anchorCtr="0">
            <a:noAutofit/>
          </a:bodyPr>
          <a:lstStyle>
            <a:lvl1pPr marL="609585" lvl="0" indent="-406390" rtl="0">
              <a:lnSpc>
                <a:spcPct val="100000"/>
              </a:lnSpc>
              <a:spcBef>
                <a:spcPts val="0"/>
              </a:spcBef>
              <a:spcAft>
                <a:spcPts val="0"/>
              </a:spcAft>
              <a:buSzPts val="1200"/>
              <a:buAutoNum type="arabicPeriod"/>
              <a:defRPr sz="1600"/>
            </a:lvl1pPr>
            <a:lvl2pPr marL="1219170" lvl="1" indent="-406390" rtl="0">
              <a:lnSpc>
                <a:spcPct val="115000"/>
              </a:lnSpc>
              <a:spcBef>
                <a:spcPts val="2133"/>
              </a:spcBef>
              <a:spcAft>
                <a:spcPts val="0"/>
              </a:spcAft>
              <a:buSzPts val="1200"/>
              <a:buFont typeface="Roboto Condensed Light"/>
              <a:buAutoNum type="alphaLcPeriod"/>
              <a:defRPr/>
            </a:lvl2pPr>
            <a:lvl3pPr marL="1828754" lvl="2" indent="-406390" rtl="0">
              <a:lnSpc>
                <a:spcPct val="115000"/>
              </a:lnSpc>
              <a:spcBef>
                <a:spcPts val="2133"/>
              </a:spcBef>
              <a:spcAft>
                <a:spcPts val="0"/>
              </a:spcAft>
              <a:buSzPts val="1200"/>
              <a:buFont typeface="Roboto Condensed Light"/>
              <a:buAutoNum type="romanLcPeriod"/>
              <a:defRPr/>
            </a:lvl3pPr>
            <a:lvl4pPr marL="2438339" lvl="3" indent="-406390" rtl="0">
              <a:lnSpc>
                <a:spcPct val="115000"/>
              </a:lnSpc>
              <a:spcBef>
                <a:spcPts val="2133"/>
              </a:spcBef>
              <a:spcAft>
                <a:spcPts val="0"/>
              </a:spcAft>
              <a:buSzPts val="1200"/>
              <a:buFont typeface="Roboto Condensed Light"/>
              <a:buAutoNum type="arabicPeriod"/>
              <a:defRPr/>
            </a:lvl4pPr>
            <a:lvl5pPr marL="3047924" lvl="4" indent="-406390" rtl="0">
              <a:lnSpc>
                <a:spcPct val="115000"/>
              </a:lnSpc>
              <a:spcBef>
                <a:spcPts val="2133"/>
              </a:spcBef>
              <a:spcAft>
                <a:spcPts val="0"/>
              </a:spcAft>
              <a:buSzPts val="1200"/>
              <a:buFont typeface="Roboto Condensed Light"/>
              <a:buAutoNum type="alphaLcPeriod"/>
              <a:defRPr/>
            </a:lvl5pPr>
            <a:lvl6pPr marL="3657509" lvl="5" indent="-406390" rtl="0">
              <a:lnSpc>
                <a:spcPct val="115000"/>
              </a:lnSpc>
              <a:spcBef>
                <a:spcPts val="2133"/>
              </a:spcBef>
              <a:spcAft>
                <a:spcPts val="0"/>
              </a:spcAft>
              <a:buSzPts val="1200"/>
              <a:buFont typeface="Roboto Condensed Light"/>
              <a:buAutoNum type="romanLcPeriod"/>
              <a:defRPr/>
            </a:lvl6pPr>
            <a:lvl7pPr marL="4267093" lvl="6" indent="-406390" rtl="0">
              <a:lnSpc>
                <a:spcPct val="115000"/>
              </a:lnSpc>
              <a:spcBef>
                <a:spcPts val="2133"/>
              </a:spcBef>
              <a:spcAft>
                <a:spcPts val="0"/>
              </a:spcAft>
              <a:buSzPts val="1200"/>
              <a:buFont typeface="Roboto Condensed Light"/>
              <a:buAutoNum type="arabicPeriod"/>
              <a:defRPr/>
            </a:lvl7pPr>
            <a:lvl8pPr marL="4876678" lvl="7" indent="-406390" rtl="0">
              <a:lnSpc>
                <a:spcPct val="115000"/>
              </a:lnSpc>
              <a:spcBef>
                <a:spcPts val="2133"/>
              </a:spcBef>
              <a:spcAft>
                <a:spcPts val="0"/>
              </a:spcAft>
              <a:buSzPts val="1200"/>
              <a:buFont typeface="Roboto Condensed Light"/>
              <a:buAutoNum type="alphaLcPeriod"/>
              <a:defRPr/>
            </a:lvl8pPr>
            <a:lvl9pPr marL="5486263" lvl="8" indent="-406390" rtl="0">
              <a:lnSpc>
                <a:spcPct val="115000"/>
              </a:lnSpc>
              <a:spcBef>
                <a:spcPts val="2133"/>
              </a:spcBef>
              <a:spcAft>
                <a:spcPts val="2133"/>
              </a:spcAft>
              <a:buSzPts val="1200"/>
              <a:buFont typeface="Roboto Condensed Light"/>
              <a:buAutoNum type="romanLcPeriod"/>
              <a:defRPr/>
            </a:lvl9pPr>
          </a:lstStyle>
          <a:p>
            <a:pPr lvl="0"/>
            <a:r>
              <a:rPr lang="en-US"/>
              <a:t>Click to edit Master text styles</a:t>
            </a:r>
          </a:p>
        </p:txBody>
      </p:sp>
    </p:spTree>
    <p:extLst>
      <p:ext uri="{BB962C8B-B14F-4D97-AF65-F5344CB8AC3E}">
        <p14:creationId xmlns:p14="http://schemas.microsoft.com/office/powerpoint/2010/main" val="1368003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67"/>
        <p:cNvGrpSpPr/>
        <p:nvPr/>
      </p:nvGrpSpPr>
      <p:grpSpPr>
        <a:xfrm>
          <a:off x="0" y="0"/>
          <a:ext cx="0" cy="0"/>
          <a:chOff x="0" y="0"/>
          <a:chExt cx="0" cy="0"/>
        </a:xfrm>
      </p:grpSpPr>
    </p:spTree>
    <p:extLst>
      <p:ext uri="{BB962C8B-B14F-4D97-AF65-F5344CB8AC3E}">
        <p14:creationId xmlns:p14="http://schemas.microsoft.com/office/powerpoint/2010/main" val="378322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1"/>
        <p:cNvGrpSpPr/>
        <p:nvPr/>
      </p:nvGrpSpPr>
      <p:grpSpPr>
        <a:xfrm>
          <a:off x="0" y="0"/>
          <a:ext cx="0" cy="0"/>
          <a:chOff x="0" y="0"/>
          <a:chExt cx="0" cy="0"/>
        </a:xfrm>
      </p:grpSpPr>
      <p:sp>
        <p:nvSpPr>
          <p:cNvPr id="292" name="Google Shape;292;p5"/>
          <p:cNvSpPr/>
          <p:nvPr/>
        </p:nvSpPr>
        <p:spPr>
          <a:xfrm>
            <a:off x="-649116" y="998636"/>
            <a:ext cx="2476727" cy="703601"/>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5"/>
          <p:cNvSpPr/>
          <p:nvPr/>
        </p:nvSpPr>
        <p:spPr>
          <a:xfrm flipH="1">
            <a:off x="11515256" y="5666220"/>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4" name="Google Shape;294;p5"/>
          <p:cNvSpPr/>
          <p:nvPr/>
        </p:nvSpPr>
        <p:spPr>
          <a:xfrm flipH="1">
            <a:off x="10876096" y="324982"/>
            <a:ext cx="1555261" cy="790037"/>
          </a:xfrm>
          <a:custGeom>
            <a:avLst/>
            <a:gdLst/>
            <a:ahLst/>
            <a:cxnLst/>
            <a:rect l="l" t="t" r="r" b="b"/>
            <a:pathLst>
              <a:path w="6022" h="3059" extrusionOk="0">
                <a:moveTo>
                  <a:pt x="1303" y="1"/>
                </a:moveTo>
                <a:cubicBezTo>
                  <a:pt x="0" y="1"/>
                  <a:pt x="526" y="1630"/>
                  <a:pt x="526" y="1630"/>
                </a:cubicBezTo>
                <a:cubicBezTo>
                  <a:pt x="1072" y="2770"/>
                  <a:pt x="1924" y="3059"/>
                  <a:pt x="2646" y="3059"/>
                </a:cubicBezTo>
                <a:cubicBezTo>
                  <a:pt x="3383" y="3059"/>
                  <a:pt x="3985" y="2758"/>
                  <a:pt x="3985" y="2758"/>
                </a:cubicBezTo>
                <a:cubicBezTo>
                  <a:pt x="4192" y="2819"/>
                  <a:pt x="4381" y="2846"/>
                  <a:pt x="4549" y="2846"/>
                </a:cubicBezTo>
                <a:cubicBezTo>
                  <a:pt x="5912" y="2846"/>
                  <a:pt x="6022" y="1070"/>
                  <a:pt x="4862" y="803"/>
                </a:cubicBezTo>
                <a:cubicBezTo>
                  <a:pt x="4666" y="757"/>
                  <a:pt x="4493" y="737"/>
                  <a:pt x="4343" y="737"/>
                </a:cubicBezTo>
                <a:cubicBezTo>
                  <a:pt x="3513" y="737"/>
                  <a:pt x="3333" y="1329"/>
                  <a:pt x="3333" y="1329"/>
                </a:cubicBezTo>
                <a:cubicBezTo>
                  <a:pt x="3333" y="1329"/>
                  <a:pt x="2607" y="1"/>
                  <a:pt x="1303"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5"/>
          <p:cNvSpPr/>
          <p:nvPr/>
        </p:nvSpPr>
        <p:spPr>
          <a:xfrm flipH="1">
            <a:off x="5431162" y="6513305"/>
            <a:ext cx="1690197" cy="732232"/>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806077"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7" name="Google Shape;297;p5"/>
          <p:cNvGrpSpPr/>
          <p:nvPr/>
        </p:nvGrpSpPr>
        <p:grpSpPr>
          <a:xfrm flipH="1">
            <a:off x="544223" y="258758"/>
            <a:ext cx="11252276" cy="6303041"/>
            <a:chOff x="569896" y="194068"/>
            <a:chExt cx="8439207" cy="4727281"/>
          </a:xfrm>
        </p:grpSpPr>
        <p:grpSp>
          <p:nvGrpSpPr>
            <p:cNvPr id="298" name="Google Shape;298;p5"/>
            <p:cNvGrpSpPr/>
            <p:nvPr/>
          </p:nvGrpSpPr>
          <p:grpSpPr>
            <a:xfrm flipH="1">
              <a:off x="569896" y="1803851"/>
              <a:ext cx="214142" cy="326746"/>
              <a:chOff x="3054046" y="772076"/>
              <a:chExt cx="214142" cy="326746"/>
            </a:xfrm>
          </p:grpSpPr>
          <p:sp>
            <p:nvSpPr>
              <p:cNvPr id="299" name="Google Shape;299;p5"/>
              <p:cNvSpPr/>
              <p:nvPr/>
            </p:nvSpPr>
            <p:spPr>
              <a:xfrm>
                <a:off x="3054046" y="7720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3144032" y="978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1" name="Google Shape;301;p5"/>
            <p:cNvGrpSpPr/>
            <p:nvPr/>
          </p:nvGrpSpPr>
          <p:grpSpPr>
            <a:xfrm>
              <a:off x="7760026" y="194078"/>
              <a:ext cx="387295" cy="286897"/>
              <a:chOff x="3920176" y="4486828"/>
              <a:chExt cx="387295" cy="286897"/>
            </a:xfrm>
          </p:grpSpPr>
          <p:sp>
            <p:nvSpPr>
              <p:cNvPr id="302" name="Google Shape;302;p5"/>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4" name="Google Shape;304;p5"/>
            <p:cNvGrpSpPr/>
            <p:nvPr/>
          </p:nvGrpSpPr>
          <p:grpSpPr>
            <a:xfrm rot="5400000" flipH="1">
              <a:off x="6348446" y="4614526"/>
              <a:ext cx="214142" cy="326746"/>
              <a:chOff x="3324921" y="369626"/>
              <a:chExt cx="214142" cy="326746"/>
            </a:xfrm>
          </p:grpSpPr>
          <p:sp>
            <p:nvSpPr>
              <p:cNvPr id="305" name="Google Shape;305;p5"/>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 name="Google Shape;307;p5"/>
            <p:cNvGrpSpPr/>
            <p:nvPr/>
          </p:nvGrpSpPr>
          <p:grpSpPr>
            <a:xfrm>
              <a:off x="2185476" y="4634453"/>
              <a:ext cx="387295" cy="286897"/>
              <a:chOff x="3920176" y="4486828"/>
              <a:chExt cx="387295" cy="286897"/>
            </a:xfrm>
          </p:grpSpPr>
          <p:sp>
            <p:nvSpPr>
              <p:cNvPr id="308" name="Google Shape;308;p5"/>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0" name="Google Shape;310;p5"/>
            <p:cNvSpPr/>
            <p:nvPr/>
          </p:nvSpPr>
          <p:spPr>
            <a:xfrm>
              <a:off x="2025225" y="1940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2395627" y="30449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rot="5400000" flipH="1">
              <a:off x="8770241" y="240012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8941577" y="2876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4" name="Google Shape;314;p5"/>
          <p:cNvSpPr txBox="1">
            <a:spLocks noGrp="1"/>
          </p:cNvSpPr>
          <p:nvPr>
            <p:ph type="subTitle" idx="1"/>
          </p:nvPr>
        </p:nvSpPr>
        <p:spPr>
          <a:xfrm>
            <a:off x="1460351" y="3429000"/>
            <a:ext cx="3876800" cy="593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000"/>
              <a:buFont typeface="Bebas Neue"/>
              <a:buNone/>
              <a:defRPr sz="4000" b="1">
                <a:latin typeface="Bigelow Rules"/>
                <a:ea typeface="Bigelow Rules"/>
                <a:cs typeface="Bigelow Rules"/>
                <a:sym typeface="Bigelow Rules"/>
              </a:defRPr>
            </a:lvl1pPr>
            <a:lvl2pPr lvl="1" algn="ctr">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315" name="Google Shape;315;p5"/>
          <p:cNvSpPr txBox="1">
            <a:spLocks noGrp="1"/>
          </p:cNvSpPr>
          <p:nvPr>
            <p:ph type="subTitle" idx="2"/>
          </p:nvPr>
        </p:nvSpPr>
        <p:spPr>
          <a:xfrm>
            <a:off x="6854817" y="3429000"/>
            <a:ext cx="3876800" cy="593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4000" b="1">
                <a:latin typeface="Bigelow Rules"/>
                <a:ea typeface="Bigelow Rules"/>
                <a:cs typeface="Bigelow Rules"/>
                <a:sym typeface="Bigelow Rules"/>
              </a:defRPr>
            </a:lvl1pPr>
            <a:lvl2pPr lvl="1" algn="ctr" rtl="0">
              <a:lnSpc>
                <a:spcPct val="100000"/>
              </a:lnSpc>
              <a:spcBef>
                <a:spcPts val="0"/>
              </a:spcBef>
              <a:spcAft>
                <a:spcPts val="0"/>
              </a:spcAft>
              <a:buSzPts val="2000"/>
              <a:buFont typeface="Bebas Neue"/>
              <a:buNone/>
              <a:defRPr sz="2667">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667">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667">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667">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667">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667">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667">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667">
                <a:latin typeface="Bebas Neue"/>
                <a:ea typeface="Bebas Neue"/>
                <a:cs typeface="Bebas Neue"/>
                <a:sym typeface="Bebas Neue"/>
              </a:defRPr>
            </a:lvl9pPr>
          </a:lstStyle>
          <a:p>
            <a:r>
              <a:rPr lang="en-US"/>
              <a:t>Click to edit Master subtitle style</a:t>
            </a:r>
            <a:endParaRPr/>
          </a:p>
        </p:txBody>
      </p:sp>
      <p:sp>
        <p:nvSpPr>
          <p:cNvPr id="316" name="Google Shape;316;p5"/>
          <p:cNvSpPr txBox="1">
            <a:spLocks noGrp="1"/>
          </p:cNvSpPr>
          <p:nvPr>
            <p:ph type="subTitle" idx="3"/>
          </p:nvPr>
        </p:nvSpPr>
        <p:spPr>
          <a:xfrm>
            <a:off x="1460367" y="4022033"/>
            <a:ext cx="3876800" cy="15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7" name="Google Shape;317;p5"/>
          <p:cNvSpPr txBox="1">
            <a:spLocks noGrp="1"/>
          </p:cNvSpPr>
          <p:nvPr>
            <p:ph type="subTitle" idx="4"/>
          </p:nvPr>
        </p:nvSpPr>
        <p:spPr>
          <a:xfrm>
            <a:off x="6854833" y="4022033"/>
            <a:ext cx="3876800" cy="15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18" name="Google Shape;318;p5"/>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43534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9"/>
        <p:cNvGrpSpPr/>
        <p:nvPr/>
      </p:nvGrpSpPr>
      <p:grpSpPr>
        <a:xfrm>
          <a:off x="0" y="0"/>
          <a:ext cx="0" cy="0"/>
          <a:chOff x="0" y="0"/>
          <a:chExt cx="0" cy="0"/>
        </a:xfrm>
      </p:grpSpPr>
      <p:sp>
        <p:nvSpPr>
          <p:cNvPr id="320" name="Google Shape;320;p6"/>
          <p:cNvSpPr/>
          <p:nvPr/>
        </p:nvSpPr>
        <p:spPr>
          <a:xfrm flipH="1">
            <a:off x="-673332" y="107885"/>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6"/>
          <p:cNvSpPr/>
          <p:nvPr/>
        </p:nvSpPr>
        <p:spPr>
          <a:xfrm flipH="1">
            <a:off x="10794918" y="3566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6"/>
          <p:cNvSpPr/>
          <p:nvPr/>
        </p:nvSpPr>
        <p:spPr>
          <a:xfrm>
            <a:off x="222481" y="6381764"/>
            <a:ext cx="1258824" cy="636803"/>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6"/>
          <p:cNvSpPr/>
          <p:nvPr/>
        </p:nvSpPr>
        <p:spPr>
          <a:xfrm flipH="1">
            <a:off x="11231984" y="5724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6"/>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r>
              <a:rPr lang="en-US"/>
              <a:t>Click to edit Master title style</a:t>
            </a:r>
            <a:endParaRPr/>
          </a:p>
        </p:txBody>
      </p:sp>
      <p:grpSp>
        <p:nvGrpSpPr>
          <p:cNvPr id="325" name="Google Shape;325;p6"/>
          <p:cNvGrpSpPr/>
          <p:nvPr/>
        </p:nvGrpSpPr>
        <p:grpSpPr>
          <a:xfrm>
            <a:off x="222466" y="176365"/>
            <a:ext cx="11811996" cy="6518931"/>
            <a:chOff x="166849" y="132274"/>
            <a:chExt cx="8858997" cy="4889198"/>
          </a:xfrm>
        </p:grpSpPr>
        <p:grpSp>
          <p:nvGrpSpPr>
            <p:cNvPr id="326" name="Google Shape;326;p6"/>
            <p:cNvGrpSpPr/>
            <p:nvPr/>
          </p:nvGrpSpPr>
          <p:grpSpPr>
            <a:xfrm>
              <a:off x="166849" y="132274"/>
              <a:ext cx="8858997" cy="4889198"/>
              <a:chOff x="166849" y="132274"/>
              <a:chExt cx="8858997" cy="4889198"/>
            </a:xfrm>
          </p:grpSpPr>
          <p:grpSp>
            <p:nvGrpSpPr>
              <p:cNvPr id="327" name="Google Shape;327;p6"/>
              <p:cNvGrpSpPr/>
              <p:nvPr/>
            </p:nvGrpSpPr>
            <p:grpSpPr>
              <a:xfrm flipH="1">
                <a:off x="166849" y="2913076"/>
                <a:ext cx="234565" cy="708396"/>
                <a:chOff x="3402245" y="369651"/>
                <a:chExt cx="234565" cy="708396"/>
              </a:xfrm>
            </p:grpSpPr>
            <p:sp>
              <p:nvSpPr>
                <p:cNvPr id="328" name="Google Shape;328;p6"/>
                <p:cNvSpPr/>
                <p:nvPr/>
              </p:nvSpPr>
              <p:spPr>
                <a:xfrm>
                  <a:off x="3464021" y="3696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3402245" y="95748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6"/>
              <p:cNvGrpSpPr/>
              <p:nvPr/>
            </p:nvGrpSpPr>
            <p:grpSpPr>
              <a:xfrm>
                <a:off x="8803651" y="1936203"/>
                <a:ext cx="222195" cy="738697"/>
                <a:chOff x="4085276" y="4786703"/>
                <a:chExt cx="222195" cy="738697"/>
              </a:xfrm>
            </p:grpSpPr>
            <p:sp>
              <p:nvSpPr>
                <p:cNvPr id="331" name="Google Shape;331;p6"/>
                <p:cNvSpPr/>
                <p:nvPr/>
              </p:nvSpPr>
              <p:spPr>
                <a:xfrm>
                  <a:off x="4134584" y="478670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4085276" y="54076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6"/>
              <p:cNvGrpSpPr/>
              <p:nvPr/>
            </p:nvGrpSpPr>
            <p:grpSpPr>
              <a:xfrm flipH="1">
                <a:off x="2393196" y="132276"/>
                <a:ext cx="214142" cy="326746"/>
                <a:chOff x="2125946" y="177426"/>
                <a:chExt cx="214142" cy="326746"/>
              </a:xfrm>
            </p:grpSpPr>
            <p:sp>
              <p:nvSpPr>
                <p:cNvPr id="334" name="Google Shape;334;p6"/>
                <p:cNvSpPr/>
                <p:nvPr/>
              </p:nvSpPr>
              <p:spPr>
                <a:xfrm>
                  <a:off x="2125946" y="1774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2215932" y="3836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6" name="Google Shape;336;p6"/>
              <p:cNvSpPr/>
              <p:nvPr/>
            </p:nvSpPr>
            <p:spPr>
              <a:xfrm>
                <a:off x="332126" y="76077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4159352" y="49554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7050351" y="297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6722427" y="1322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0" name="Google Shape;340;p6"/>
            <p:cNvSpPr/>
            <p:nvPr/>
          </p:nvSpPr>
          <p:spPr>
            <a:xfrm>
              <a:off x="4656509" y="47863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3607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1"/>
        <p:cNvGrpSpPr/>
        <p:nvPr/>
      </p:nvGrpSpPr>
      <p:grpSpPr>
        <a:xfrm>
          <a:off x="0" y="0"/>
          <a:ext cx="0" cy="0"/>
          <a:chOff x="0" y="0"/>
          <a:chExt cx="0" cy="0"/>
        </a:xfrm>
      </p:grpSpPr>
      <p:sp>
        <p:nvSpPr>
          <p:cNvPr id="342" name="Google Shape;342;p7"/>
          <p:cNvSpPr/>
          <p:nvPr/>
        </p:nvSpPr>
        <p:spPr>
          <a:xfrm>
            <a:off x="10319668" y="1916085"/>
            <a:ext cx="2154648" cy="6121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6452384" y="837987"/>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4" name="Google Shape;344;p7"/>
          <p:cNvGrpSpPr/>
          <p:nvPr/>
        </p:nvGrpSpPr>
        <p:grpSpPr>
          <a:xfrm>
            <a:off x="248095" y="258771"/>
            <a:ext cx="11764043" cy="6303029"/>
            <a:chOff x="186071" y="194078"/>
            <a:chExt cx="8823032" cy="4727272"/>
          </a:xfrm>
        </p:grpSpPr>
        <p:grpSp>
          <p:nvGrpSpPr>
            <p:cNvPr id="345" name="Google Shape;345;p7"/>
            <p:cNvGrpSpPr/>
            <p:nvPr/>
          </p:nvGrpSpPr>
          <p:grpSpPr>
            <a:xfrm flipH="1">
              <a:off x="186071" y="2131226"/>
              <a:ext cx="214142" cy="326746"/>
              <a:chOff x="3437871" y="1099451"/>
              <a:chExt cx="214142" cy="326746"/>
            </a:xfrm>
          </p:grpSpPr>
          <p:sp>
            <p:nvSpPr>
              <p:cNvPr id="346" name="Google Shape;346;p7"/>
              <p:cNvSpPr/>
              <p:nvPr/>
            </p:nvSpPr>
            <p:spPr>
              <a:xfrm>
                <a:off x="3437871" y="10994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3527857" y="13056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a:off x="7760026" y="194078"/>
              <a:ext cx="387295" cy="286897"/>
              <a:chOff x="3920176" y="4486828"/>
              <a:chExt cx="387295" cy="286897"/>
            </a:xfrm>
          </p:grpSpPr>
          <p:sp>
            <p:nvSpPr>
              <p:cNvPr id="349" name="Google Shape;349;p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1" name="Google Shape;351;p7"/>
            <p:cNvGrpSpPr/>
            <p:nvPr/>
          </p:nvGrpSpPr>
          <p:grpSpPr>
            <a:xfrm rot="5400000" flipH="1">
              <a:off x="6013140" y="1929383"/>
              <a:ext cx="2462017" cy="2147259"/>
              <a:chOff x="3975871" y="-1329261"/>
              <a:chExt cx="2462017" cy="2147259"/>
            </a:xfrm>
          </p:grpSpPr>
          <p:sp>
            <p:nvSpPr>
              <p:cNvPr id="352" name="Google Shape;352;p7"/>
              <p:cNvSpPr/>
              <p:nvPr/>
            </p:nvSpPr>
            <p:spPr>
              <a:xfrm>
                <a:off x="3975871" y="-132926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7"/>
              <p:cNvSpPr/>
              <p:nvPr/>
            </p:nvSpPr>
            <p:spPr>
              <a:xfrm>
                <a:off x="6313732" y="6974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7"/>
            <p:cNvGrpSpPr/>
            <p:nvPr/>
          </p:nvGrpSpPr>
          <p:grpSpPr>
            <a:xfrm>
              <a:off x="2185476" y="4634453"/>
              <a:ext cx="387295" cy="286897"/>
              <a:chOff x="3920176" y="4486828"/>
              <a:chExt cx="387295" cy="286897"/>
            </a:xfrm>
          </p:grpSpPr>
          <p:sp>
            <p:nvSpPr>
              <p:cNvPr id="355" name="Google Shape;355;p7"/>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7" name="Google Shape;357;p7"/>
            <p:cNvSpPr/>
            <p:nvPr/>
          </p:nvSpPr>
          <p:spPr>
            <a:xfrm>
              <a:off x="3501562" y="333831"/>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7"/>
            <p:cNvSpPr/>
            <p:nvPr/>
          </p:nvSpPr>
          <p:spPr>
            <a:xfrm>
              <a:off x="3871964" y="444262"/>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7"/>
            <p:cNvSpPr/>
            <p:nvPr/>
          </p:nvSpPr>
          <p:spPr>
            <a:xfrm rot="5400000" flipH="1">
              <a:off x="8770241" y="240012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8941577" y="28762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7948327" y="38141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2" name="Google Shape;362;p7"/>
          <p:cNvSpPr/>
          <p:nvPr/>
        </p:nvSpPr>
        <p:spPr>
          <a:xfrm rot="10605093">
            <a:off x="-552866" y="6029022"/>
            <a:ext cx="1392625" cy="603329"/>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7"/>
          <p:cNvSpPr txBox="1">
            <a:spLocks noGrp="1"/>
          </p:cNvSpPr>
          <p:nvPr>
            <p:ph type="title"/>
          </p:nvPr>
        </p:nvSpPr>
        <p:spPr>
          <a:xfrm>
            <a:off x="960000" y="720000"/>
            <a:ext cx="10281200" cy="636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
        <p:nvSpPr>
          <p:cNvPr id="364" name="Google Shape;364;p7"/>
          <p:cNvSpPr txBox="1">
            <a:spLocks noGrp="1"/>
          </p:cNvSpPr>
          <p:nvPr>
            <p:ph type="subTitle" idx="1"/>
          </p:nvPr>
        </p:nvSpPr>
        <p:spPr>
          <a:xfrm>
            <a:off x="960000" y="1745800"/>
            <a:ext cx="5492400" cy="4163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4"/>
              </a:buClr>
              <a:buSzPts val="1600"/>
              <a:buChar char="●"/>
              <a:defRPr/>
            </a:lvl1pPr>
            <a:lvl2pPr lvl="1" algn="ctr" rtl="0">
              <a:lnSpc>
                <a:spcPct val="100000"/>
              </a:lnSpc>
              <a:spcBef>
                <a:spcPts val="0"/>
              </a:spcBef>
              <a:spcAft>
                <a:spcPts val="0"/>
              </a:spcAft>
              <a:buSzPts val="1600"/>
              <a:buChar char="○"/>
              <a:defRPr sz="2133"/>
            </a:lvl2pPr>
            <a:lvl3pPr lvl="2" algn="ctr" rtl="0">
              <a:lnSpc>
                <a:spcPct val="100000"/>
              </a:lnSpc>
              <a:spcBef>
                <a:spcPts val="0"/>
              </a:spcBef>
              <a:spcAft>
                <a:spcPts val="0"/>
              </a:spcAft>
              <a:buSzPts val="1600"/>
              <a:buChar char="■"/>
              <a:defRPr sz="2133"/>
            </a:lvl3pPr>
            <a:lvl4pPr lvl="3" algn="ctr" rtl="0">
              <a:lnSpc>
                <a:spcPct val="100000"/>
              </a:lnSpc>
              <a:spcBef>
                <a:spcPts val="0"/>
              </a:spcBef>
              <a:spcAft>
                <a:spcPts val="0"/>
              </a:spcAft>
              <a:buSzPts val="1600"/>
              <a:buChar char="●"/>
              <a:defRPr sz="2133"/>
            </a:lvl4pPr>
            <a:lvl5pPr lvl="4" algn="ctr" rtl="0">
              <a:lnSpc>
                <a:spcPct val="100000"/>
              </a:lnSpc>
              <a:spcBef>
                <a:spcPts val="0"/>
              </a:spcBef>
              <a:spcAft>
                <a:spcPts val="0"/>
              </a:spcAft>
              <a:buSzPts val="1600"/>
              <a:buChar char="○"/>
              <a:defRPr sz="2133"/>
            </a:lvl5pPr>
            <a:lvl6pPr lvl="5" algn="ctr" rtl="0">
              <a:lnSpc>
                <a:spcPct val="100000"/>
              </a:lnSpc>
              <a:spcBef>
                <a:spcPts val="0"/>
              </a:spcBef>
              <a:spcAft>
                <a:spcPts val="0"/>
              </a:spcAft>
              <a:buSzPts val="1600"/>
              <a:buChar char="■"/>
              <a:defRPr sz="2133"/>
            </a:lvl6pPr>
            <a:lvl7pPr lvl="6" algn="ctr" rtl="0">
              <a:lnSpc>
                <a:spcPct val="100000"/>
              </a:lnSpc>
              <a:spcBef>
                <a:spcPts val="0"/>
              </a:spcBef>
              <a:spcAft>
                <a:spcPts val="0"/>
              </a:spcAft>
              <a:buSzPts val="1600"/>
              <a:buChar char="●"/>
              <a:defRPr sz="2133"/>
            </a:lvl7pPr>
            <a:lvl8pPr lvl="7" algn="ctr" rtl="0">
              <a:lnSpc>
                <a:spcPct val="100000"/>
              </a:lnSpc>
              <a:spcBef>
                <a:spcPts val="0"/>
              </a:spcBef>
              <a:spcAft>
                <a:spcPts val="0"/>
              </a:spcAft>
              <a:buSzPts val="1600"/>
              <a:buChar char="○"/>
              <a:defRPr sz="2133"/>
            </a:lvl8pPr>
            <a:lvl9pPr lvl="8" algn="ctr" rtl="0">
              <a:lnSpc>
                <a:spcPct val="100000"/>
              </a:lnSpc>
              <a:spcBef>
                <a:spcPts val="0"/>
              </a:spcBef>
              <a:spcAft>
                <a:spcPts val="0"/>
              </a:spcAft>
              <a:buSzPts val="1600"/>
              <a:buChar char="■"/>
              <a:defRPr sz="2133"/>
            </a:lvl9pPr>
          </a:lstStyle>
          <a:p>
            <a:r>
              <a:rPr lang="en-US"/>
              <a:t>Click to edit Master subtitle style</a:t>
            </a:r>
            <a:endParaRPr/>
          </a:p>
        </p:txBody>
      </p:sp>
    </p:spTree>
    <p:extLst>
      <p:ext uri="{BB962C8B-B14F-4D97-AF65-F5344CB8AC3E}">
        <p14:creationId xmlns:p14="http://schemas.microsoft.com/office/powerpoint/2010/main" val="103072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8"/>
        <p:cNvGrpSpPr/>
        <p:nvPr/>
      </p:nvGrpSpPr>
      <p:grpSpPr>
        <a:xfrm>
          <a:off x="0" y="0"/>
          <a:ext cx="0" cy="0"/>
          <a:chOff x="0" y="0"/>
          <a:chExt cx="0" cy="0"/>
        </a:xfrm>
      </p:grpSpPr>
      <p:sp>
        <p:nvSpPr>
          <p:cNvPr id="389" name="Google Shape;389;p9"/>
          <p:cNvSpPr/>
          <p:nvPr/>
        </p:nvSpPr>
        <p:spPr>
          <a:xfrm>
            <a:off x="10676267" y="650835"/>
            <a:ext cx="1872412" cy="83360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0" name="Google Shape;390;p9"/>
          <p:cNvSpPr/>
          <p:nvPr/>
        </p:nvSpPr>
        <p:spPr>
          <a:xfrm>
            <a:off x="3774435" y="364269"/>
            <a:ext cx="2224600" cy="631999"/>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1" name="Google Shape;391;p9"/>
          <p:cNvSpPr/>
          <p:nvPr/>
        </p:nvSpPr>
        <p:spPr>
          <a:xfrm rot="9899985">
            <a:off x="3338157" y="5818135"/>
            <a:ext cx="1872400" cy="811165"/>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2" name="Google Shape;392;p9"/>
          <p:cNvSpPr/>
          <p:nvPr/>
        </p:nvSpPr>
        <p:spPr>
          <a:xfrm>
            <a:off x="-973100" y="17248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3" name="Google Shape;393;p9"/>
          <p:cNvGrpSpPr/>
          <p:nvPr/>
        </p:nvGrpSpPr>
        <p:grpSpPr>
          <a:xfrm>
            <a:off x="313901" y="258771"/>
            <a:ext cx="11596404" cy="5879224"/>
            <a:chOff x="235425" y="194078"/>
            <a:chExt cx="8697303" cy="4409418"/>
          </a:xfrm>
        </p:grpSpPr>
        <p:grpSp>
          <p:nvGrpSpPr>
            <p:cNvPr id="394" name="Google Shape;394;p9"/>
            <p:cNvGrpSpPr/>
            <p:nvPr/>
          </p:nvGrpSpPr>
          <p:grpSpPr>
            <a:xfrm rot="5400000" flipH="1">
              <a:off x="5340596" y="4333051"/>
              <a:ext cx="214142" cy="326746"/>
              <a:chOff x="3324921" y="369626"/>
              <a:chExt cx="214142" cy="326746"/>
            </a:xfrm>
          </p:grpSpPr>
          <p:sp>
            <p:nvSpPr>
              <p:cNvPr id="395" name="Google Shape;395;p9"/>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9"/>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9"/>
            <p:cNvSpPr/>
            <p:nvPr/>
          </p:nvSpPr>
          <p:spPr>
            <a:xfrm>
              <a:off x="235425" y="280891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8" name="Google Shape;398;p9"/>
            <p:cNvGrpSpPr/>
            <p:nvPr/>
          </p:nvGrpSpPr>
          <p:grpSpPr>
            <a:xfrm>
              <a:off x="6144001" y="194078"/>
              <a:ext cx="387295" cy="286897"/>
              <a:chOff x="3920176" y="4486828"/>
              <a:chExt cx="387295" cy="286897"/>
            </a:xfrm>
          </p:grpSpPr>
          <p:sp>
            <p:nvSpPr>
              <p:cNvPr id="399" name="Google Shape;399;p9"/>
              <p:cNvSpPr/>
              <p:nvPr/>
            </p:nvSpPr>
            <p:spPr>
              <a:xfrm>
                <a:off x="4134584" y="4486828"/>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9"/>
              <p:cNvSpPr/>
              <p:nvPr/>
            </p:nvSpPr>
            <p:spPr>
              <a:xfrm>
                <a:off x="3920176" y="46559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1" name="Google Shape;401;p9"/>
            <p:cNvGrpSpPr/>
            <p:nvPr/>
          </p:nvGrpSpPr>
          <p:grpSpPr>
            <a:xfrm flipH="1">
              <a:off x="505846" y="384876"/>
              <a:ext cx="214142" cy="326746"/>
              <a:chOff x="3324921" y="369626"/>
              <a:chExt cx="214142" cy="326746"/>
            </a:xfrm>
          </p:grpSpPr>
          <p:sp>
            <p:nvSpPr>
              <p:cNvPr id="402" name="Google Shape;402;p9"/>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4" name="Google Shape;404;p9"/>
            <p:cNvSpPr/>
            <p:nvPr/>
          </p:nvSpPr>
          <p:spPr>
            <a:xfrm>
              <a:off x="8808475" y="1887968"/>
              <a:ext cx="124253" cy="122894"/>
            </a:xfrm>
            <a:custGeom>
              <a:avLst/>
              <a:gdLst/>
              <a:ahLst/>
              <a:cxnLst/>
              <a:rect l="l" t="t" r="r" b="b"/>
              <a:pathLst>
                <a:path w="1280" h="1266" extrusionOk="0">
                  <a:moveTo>
                    <a:pt x="640" y="0"/>
                  </a:moveTo>
                  <a:cubicBezTo>
                    <a:pt x="634" y="0"/>
                    <a:pt x="628" y="7"/>
                    <a:pt x="628" y="19"/>
                  </a:cubicBezTo>
                  <a:cubicBezTo>
                    <a:pt x="577" y="470"/>
                    <a:pt x="477" y="570"/>
                    <a:pt x="26" y="621"/>
                  </a:cubicBezTo>
                  <a:cubicBezTo>
                    <a:pt x="1" y="621"/>
                    <a:pt x="1" y="646"/>
                    <a:pt x="26" y="646"/>
                  </a:cubicBezTo>
                  <a:cubicBezTo>
                    <a:pt x="477" y="696"/>
                    <a:pt x="577" y="796"/>
                    <a:pt x="628" y="1247"/>
                  </a:cubicBezTo>
                  <a:cubicBezTo>
                    <a:pt x="628" y="1260"/>
                    <a:pt x="634" y="1266"/>
                    <a:pt x="640" y="1266"/>
                  </a:cubicBezTo>
                  <a:cubicBezTo>
                    <a:pt x="646" y="1266"/>
                    <a:pt x="653" y="1260"/>
                    <a:pt x="653" y="1247"/>
                  </a:cubicBezTo>
                  <a:cubicBezTo>
                    <a:pt x="703" y="796"/>
                    <a:pt x="803" y="696"/>
                    <a:pt x="1254" y="646"/>
                  </a:cubicBezTo>
                  <a:cubicBezTo>
                    <a:pt x="1279" y="646"/>
                    <a:pt x="1279" y="621"/>
                    <a:pt x="1254" y="621"/>
                  </a:cubicBezTo>
                  <a:cubicBezTo>
                    <a:pt x="803" y="570"/>
                    <a:pt x="703" y="470"/>
                    <a:pt x="653" y="19"/>
                  </a:cubicBezTo>
                  <a:cubicBezTo>
                    <a:pt x="653" y="7"/>
                    <a:pt x="646"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9"/>
          <p:cNvSpPr txBox="1">
            <a:spLocks noGrp="1"/>
          </p:cNvSpPr>
          <p:nvPr>
            <p:ph type="title"/>
          </p:nvPr>
        </p:nvSpPr>
        <p:spPr>
          <a:xfrm>
            <a:off x="960000" y="1971400"/>
            <a:ext cx="54248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7333"/>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406" name="Google Shape;406;p9"/>
          <p:cNvSpPr txBox="1">
            <a:spLocks noGrp="1"/>
          </p:cNvSpPr>
          <p:nvPr>
            <p:ph type="subTitle" idx="1"/>
          </p:nvPr>
        </p:nvSpPr>
        <p:spPr>
          <a:xfrm>
            <a:off x="960000" y="3093800"/>
            <a:ext cx="5424800" cy="1792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800"/>
              <a:buNone/>
              <a:defRPr sz="24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9257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7"/>
        <p:cNvGrpSpPr/>
        <p:nvPr/>
      </p:nvGrpSpPr>
      <p:grpSpPr>
        <a:xfrm>
          <a:off x="0" y="0"/>
          <a:ext cx="0" cy="0"/>
          <a:chOff x="0" y="0"/>
          <a:chExt cx="0" cy="0"/>
        </a:xfrm>
      </p:grpSpPr>
      <p:sp>
        <p:nvSpPr>
          <p:cNvPr id="408" name="Google Shape;408;p10"/>
          <p:cNvSpPr/>
          <p:nvPr/>
        </p:nvSpPr>
        <p:spPr>
          <a:xfrm>
            <a:off x="-498093" y="-11"/>
            <a:ext cx="1156629" cy="585115"/>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0"/>
          <p:cNvSpPr/>
          <p:nvPr/>
        </p:nvSpPr>
        <p:spPr>
          <a:xfrm>
            <a:off x="196965" y="6354429"/>
            <a:ext cx="1350557" cy="683207"/>
          </a:xfrm>
          <a:custGeom>
            <a:avLst/>
            <a:gdLst/>
            <a:ahLst/>
            <a:cxnLst/>
            <a:rect l="l" t="t" r="r" b="b"/>
            <a:pathLst>
              <a:path w="6047" h="3059" extrusionOk="0">
                <a:moveTo>
                  <a:pt x="1304" y="0"/>
                </a:moveTo>
                <a:cubicBezTo>
                  <a:pt x="1" y="0"/>
                  <a:pt x="527" y="1629"/>
                  <a:pt x="527" y="1629"/>
                </a:cubicBezTo>
                <a:cubicBezTo>
                  <a:pt x="1085" y="2770"/>
                  <a:pt x="1943" y="3058"/>
                  <a:pt x="2668" y="3058"/>
                </a:cubicBezTo>
                <a:cubicBezTo>
                  <a:pt x="3409" y="3058"/>
                  <a:pt x="4011" y="2757"/>
                  <a:pt x="4011" y="2757"/>
                </a:cubicBezTo>
                <a:cubicBezTo>
                  <a:pt x="4220" y="2819"/>
                  <a:pt x="4410" y="2846"/>
                  <a:pt x="4580" y="2846"/>
                </a:cubicBezTo>
                <a:cubicBezTo>
                  <a:pt x="5938" y="2846"/>
                  <a:pt x="6046" y="1095"/>
                  <a:pt x="4888" y="827"/>
                </a:cubicBezTo>
                <a:cubicBezTo>
                  <a:pt x="4687" y="781"/>
                  <a:pt x="4512" y="762"/>
                  <a:pt x="4360" y="762"/>
                </a:cubicBezTo>
                <a:cubicBezTo>
                  <a:pt x="3521" y="762"/>
                  <a:pt x="3359" y="1354"/>
                  <a:pt x="3359" y="1354"/>
                </a:cubicBezTo>
                <a:cubicBezTo>
                  <a:pt x="3359" y="1354"/>
                  <a:pt x="2632" y="0"/>
                  <a:pt x="1304"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0"/>
          <p:cNvSpPr/>
          <p:nvPr/>
        </p:nvSpPr>
        <p:spPr>
          <a:xfrm>
            <a:off x="11046267" y="5608601"/>
            <a:ext cx="1600555" cy="454697"/>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1" name="Google Shape;411;p10"/>
          <p:cNvGrpSpPr/>
          <p:nvPr/>
        </p:nvGrpSpPr>
        <p:grpSpPr>
          <a:xfrm>
            <a:off x="304777" y="284335"/>
            <a:ext cx="11596056" cy="4781480"/>
            <a:chOff x="228583" y="213251"/>
            <a:chExt cx="8697042" cy="3586110"/>
          </a:xfrm>
        </p:grpSpPr>
        <p:grpSp>
          <p:nvGrpSpPr>
            <p:cNvPr id="412" name="Google Shape;412;p10"/>
            <p:cNvGrpSpPr/>
            <p:nvPr/>
          </p:nvGrpSpPr>
          <p:grpSpPr>
            <a:xfrm>
              <a:off x="228583" y="213251"/>
              <a:ext cx="8697042" cy="3457171"/>
              <a:chOff x="228583" y="213251"/>
              <a:chExt cx="8697042" cy="3457171"/>
            </a:xfrm>
          </p:grpSpPr>
          <p:grpSp>
            <p:nvGrpSpPr>
              <p:cNvPr id="413" name="Google Shape;413;p10"/>
              <p:cNvGrpSpPr/>
              <p:nvPr/>
            </p:nvGrpSpPr>
            <p:grpSpPr>
              <a:xfrm flipH="1">
                <a:off x="228583" y="1001889"/>
                <a:ext cx="369567" cy="556821"/>
                <a:chOff x="3099996" y="1066676"/>
                <a:chExt cx="369567" cy="556821"/>
              </a:xfrm>
            </p:grpSpPr>
            <p:sp>
              <p:nvSpPr>
                <p:cNvPr id="414" name="Google Shape;414;p10"/>
                <p:cNvSpPr/>
                <p:nvPr/>
              </p:nvSpPr>
              <p:spPr>
                <a:xfrm>
                  <a:off x="3099996" y="10666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0"/>
                <p:cNvSpPr/>
                <p:nvPr/>
              </p:nvSpPr>
              <p:spPr>
                <a:xfrm>
                  <a:off x="3345407" y="1502933"/>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10"/>
              <p:cNvGrpSpPr/>
              <p:nvPr/>
            </p:nvGrpSpPr>
            <p:grpSpPr>
              <a:xfrm rot="10800000">
                <a:off x="8638158" y="213251"/>
                <a:ext cx="287467" cy="891871"/>
                <a:chOff x="2461583" y="353951"/>
                <a:chExt cx="287467" cy="891871"/>
              </a:xfrm>
            </p:grpSpPr>
            <p:sp>
              <p:nvSpPr>
                <p:cNvPr id="417" name="Google Shape;417;p10"/>
                <p:cNvSpPr/>
                <p:nvPr/>
              </p:nvSpPr>
              <p:spPr>
                <a:xfrm>
                  <a:off x="2461583" y="353951"/>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0"/>
                <p:cNvSpPr/>
                <p:nvPr/>
              </p:nvSpPr>
              <p:spPr>
                <a:xfrm>
                  <a:off x="2624895" y="112525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9" name="Google Shape;419;p10"/>
              <p:cNvSpPr/>
              <p:nvPr/>
            </p:nvSpPr>
            <p:spPr>
              <a:xfrm>
                <a:off x="8779001" y="3108138"/>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0"/>
              <p:cNvSpPr/>
              <p:nvPr/>
            </p:nvSpPr>
            <p:spPr>
              <a:xfrm>
                <a:off x="8711477" y="360437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1" name="Google Shape;421;p10"/>
            <p:cNvSpPr/>
            <p:nvPr/>
          </p:nvSpPr>
          <p:spPr>
            <a:xfrm>
              <a:off x="290476" y="3681563"/>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2" name="Google Shape;422;p10"/>
          <p:cNvSpPr txBox="1">
            <a:spLocks noGrp="1"/>
          </p:cNvSpPr>
          <p:nvPr>
            <p:ph type="title"/>
          </p:nvPr>
        </p:nvSpPr>
        <p:spPr>
          <a:xfrm>
            <a:off x="960000" y="720000"/>
            <a:ext cx="10272000" cy="636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r>
              <a:rPr lang="en-US"/>
              <a:t>Click to edit Master title style</a:t>
            </a:r>
            <a:endParaRPr/>
          </a:p>
        </p:txBody>
      </p:sp>
    </p:spTree>
    <p:extLst>
      <p:ext uri="{BB962C8B-B14F-4D97-AF65-F5344CB8AC3E}">
        <p14:creationId xmlns:p14="http://schemas.microsoft.com/office/powerpoint/2010/main" val="419148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23"/>
        <p:cNvGrpSpPr/>
        <p:nvPr/>
      </p:nvGrpSpPr>
      <p:grpSpPr>
        <a:xfrm>
          <a:off x="0" y="0"/>
          <a:ext cx="0" cy="0"/>
          <a:chOff x="0" y="0"/>
          <a:chExt cx="0" cy="0"/>
        </a:xfrm>
      </p:grpSpPr>
      <p:sp>
        <p:nvSpPr>
          <p:cNvPr id="424" name="Google Shape;424;p11"/>
          <p:cNvSpPr/>
          <p:nvPr/>
        </p:nvSpPr>
        <p:spPr>
          <a:xfrm>
            <a:off x="4167134" y="-59882"/>
            <a:ext cx="1751721" cy="779873"/>
          </a:xfrm>
          <a:custGeom>
            <a:avLst/>
            <a:gdLst/>
            <a:ahLst/>
            <a:cxnLst/>
            <a:rect l="l" t="t" r="r" b="b"/>
            <a:pathLst>
              <a:path w="16092" h="7164" extrusionOk="0">
                <a:moveTo>
                  <a:pt x="4320" y="1"/>
                </a:moveTo>
                <a:cubicBezTo>
                  <a:pt x="3918" y="1"/>
                  <a:pt x="3519" y="70"/>
                  <a:pt x="3134" y="181"/>
                </a:cubicBezTo>
                <a:cubicBezTo>
                  <a:pt x="1304" y="732"/>
                  <a:pt x="1" y="2587"/>
                  <a:pt x="327" y="4667"/>
                </a:cubicBezTo>
                <a:cubicBezTo>
                  <a:pt x="477" y="5694"/>
                  <a:pt x="953" y="6672"/>
                  <a:pt x="2081" y="6822"/>
                </a:cubicBezTo>
                <a:cubicBezTo>
                  <a:pt x="2304" y="6849"/>
                  <a:pt x="2517" y="6862"/>
                  <a:pt x="2722" y="6862"/>
                </a:cubicBezTo>
                <a:cubicBezTo>
                  <a:pt x="4955" y="6862"/>
                  <a:pt x="6091" y="5368"/>
                  <a:pt x="6091" y="5368"/>
                </a:cubicBezTo>
                <a:cubicBezTo>
                  <a:pt x="6091" y="5368"/>
                  <a:pt x="6567" y="6697"/>
                  <a:pt x="8372" y="7098"/>
                </a:cubicBezTo>
                <a:cubicBezTo>
                  <a:pt x="8575" y="7143"/>
                  <a:pt x="8768" y="7163"/>
                  <a:pt x="8949" y="7163"/>
                </a:cubicBezTo>
                <a:cubicBezTo>
                  <a:pt x="10379" y="7163"/>
                  <a:pt x="11129" y="5920"/>
                  <a:pt x="11129" y="5920"/>
                </a:cubicBezTo>
                <a:cubicBezTo>
                  <a:pt x="11513" y="6453"/>
                  <a:pt x="12512" y="6760"/>
                  <a:pt x="13492" y="6760"/>
                </a:cubicBezTo>
                <a:cubicBezTo>
                  <a:pt x="14493" y="6760"/>
                  <a:pt x="15474" y="6441"/>
                  <a:pt x="15765" y="5719"/>
                </a:cubicBezTo>
                <a:cubicBezTo>
                  <a:pt x="16091" y="4867"/>
                  <a:pt x="16091" y="3815"/>
                  <a:pt x="15740" y="3013"/>
                </a:cubicBezTo>
                <a:cubicBezTo>
                  <a:pt x="15515" y="2461"/>
                  <a:pt x="15139" y="2035"/>
                  <a:pt x="14587" y="1885"/>
                </a:cubicBezTo>
                <a:cubicBezTo>
                  <a:pt x="14336" y="1810"/>
                  <a:pt x="14079" y="1782"/>
                  <a:pt x="13833" y="1782"/>
                </a:cubicBezTo>
                <a:cubicBezTo>
                  <a:pt x="12998" y="1782"/>
                  <a:pt x="12282" y="2110"/>
                  <a:pt x="12282" y="2110"/>
                </a:cubicBezTo>
                <a:cubicBezTo>
                  <a:pt x="12282" y="2110"/>
                  <a:pt x="11855" y="782"/>
                  <a:pt x="10201" y="657"/>
                </a:cubicBezTo>
                <a:cubicBezTo>
                  <a:pt x="10137" y="652"/>
                  <a:pt x="10075" y="649"/>
                  <a:pt x="10014" y="649"/>
                </a:cubicBezTo>
                <a:cubicBezTo>
                  <a:pt x="8534" y="649"/>
                  <a:pt x="8071" y="2060"/>
                  <a:pt x="8071" y="2060"/>
                </a:cubicBezTo>
                <a:cubicBezTo>
                  <a:pt x="8071" y="2060"/>
                  <a:pt x="7946" y="456"/>
                  <a:pt x="4863" y="55"/>
                </a:cubicBezTo>
                <a:cubicBezTo>
                  <a:pt x="4838" y="30"/>
                  <a:pt x="4813" y="30"/>
                  <a:pt x="4763" y="30"/>
                </a:cubicBezTo>
                <a:cubicBezTo>
                  <a:pt x="4615" y="10"/>
                  <a:pt x="4467" y="1"/>
                  <a:pt x="4320"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1"/>
          <p:cNvSpPr/>
          <p:nvPr/>
        </p:nvSpPr>
        <p:spPr>
          <a:xfrm>
            <a:off x="11115750" y="1955171"/>
            <a:ext cx="1690221" cy="726632"/>
          </a:xfrm>
          <a:custGeom>
            <a:avLst/>
            <a:gdLst/>
            <a:ahLst/>
            <a:cxnLst/>
            <a:rect l="l" t="t" r="r" b="b"/>
            <a:pathLst>
              <a:path w="11584" h="4980" extrusionOk="0">
                <a:moveTo>
                  <a:pt x="3453" y="0"/>
                </a:moveTo>
                <a:cubicBezTo>
                  <a:pt x="3438" y="0"/>
                  <a:pt x="3424" y="0"/>
                  <a:pt x="3409" y="1"/>
                </a:cubicBezTo>
                <a:cubicBezTo>
                  <a:pt x="1630" y="26"/>
                  <a:pt x="1705" y="1504"/>
                  <a:pt x="1705" y="1504"/>
                </a:cubicBezTo>
                <a:cubicBezTo>
                  <a:pt x="1705" y="1504"/>
                  <a:pt x="1496" y="1452"/>
                  <a:pt x="1233" y="1452"/>
                </a:cubicBezTo>
                <a:cubicBezTo>
                  <a:pt x="839" y="1452"/>
                  <a:pt x="322" y="1570"/>
                  <a:pt x="201" y="2156"/>
                </a:cubicBezTo>
                <a:cubicBezTo>
                  <a:pt x="1" y="3134"/>
                  <a:pt x="1329" y="3234"/>
                  <a:pt x="1329" y="3234"/>
                </a:cubicBezTo>
                <a:cubicBezTo>
                  <a:pt x="1329" y="3234"/>
                  <a:pt x="1003" y="4612"/>
                  <a:pt x="2407" y="4863"/>
                </a:cubicBezTo>
                <a:cubicBezTo>
                  <a:pt x="2527" y="4886"/>
                  <a:pt x="2644" y="4897"/>
                  <a:pt x="2759" y="4897"/>
                </a:cubicBezTo>
                <a:cubicBezTo>
                  <a:pt x="4013" y="4897"/>
                  <a:pt x="4938" y="3635"/>
                  <a:pt x="4938" y="3635"/>
                </a:cubicBezTo>
                <a:cubicBezTo>
                  <a:pt x="4938" y="3635"/>
                  <a:pt x="5389" y="4838"/>
                  <a:pt x="6743" y="4963"/>
                </a:cubicBezTo>
                <a:cubicBezTo>
                  <a:pt x="6868" y="4974"/>
                  <a:pt x="6987" y="4979"/>
                  <a:pt x="7100" y="4979"/>
                </a:cubicBezTo>
                <a:cubicBezTo>
                  <a:pt x="8806" y="4979"/>
                  <a:pt x="9048" y="3810"/>
                  <a:pt x="9048" y="3810"/>
                </a:cubicBezTo>
                <a:cubicBezTo>
                  <a:pt x="9203" y="3849"/>
                  <a:pt x="9356" y="3867"/>
                  <a:pt x="9505" y="3867"/>
                </a:cubicBezTo>
                <a:cubicBezTo>
                  <a:pt x="10698" y="3867"/>
                  <a:pt x="11583" y="2703"/>
                  <a:pt x="10803" y="1855"/>
                </a:cubicBezTo>
                <a:cubicBezTo>
                  <a:pt x="10464" y="1486"/>
                  <a:pt x="9926" y="1375"/>
                  <a:pt x="9402" y="1375"/>
                </a:cubicBezTo>
                <a:cubicBezTo>
                  <a:pt x="8609" y="1375"/>
                  <a:pt x="7845" y="1630"/>
                  <a:pt x="7845" y="1630"/>
                </a:cubicBezTo>
                <a:cubicBezTo>
                  <a:pt x="7845" y="1630"/>
                  <a:pt x="7946" y="702"/>
                  <a:pt x="6818" y="577"/>
                </a:cubicBezTo>
                <a:cubicBezTo>
                  <a:pt x="6700" y="563"/>
                  <a:pt x="6591" y="556"/>
                  <a:pt x="6489" y="556"/>
                </a:cubicBezTo>
                <a:cubicBezTo>
                  <a:pt x="5358" y="556"/>
                  <a:pt x="5189" y="1379"/>
                  <a:pt x="5189" y="1379"/>
                </a:cubicBezTo>
                <a:cubicBezTo>
                  <a:pt x="5189" y="1379"/>
                  <a:pt x="5066" y="0"/>
                  <a:pt x="3453"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11"/>
          <p:cNvSpPr/>
          <p:nvPr/>
        </p:nvSpPr>
        <p:spPr>
          <a:xfrm>
            <a:off x="-758006" y="5075811"/>
            <a:ext cx="2293683" cy="651600"/>
          </a:xfrm>
          <a:custGeom>
            <a:avLst/>
            <a:gdLst/>
            <a:ahLst/>
            <a:cxnLst/>
            <a:rect l="l" t="t" r="r" b="b"/>
            <a:pathLst>
              <a:path w="13059" h="3710" extrusionOk="0">
                <a:moveTo>
                  <a:pt x="5189" y="0"/>
                </a:moveTo>
                <a:cubicBezTo>
                  <a:pt x="4136" y="0"/>
                  <a:pt x="3234" y="702"/>
                  <a:pt x="2958" y="1680"/>
                </a:cubicBezTo>
                <a:cubicBezTo>
                  <a:pt x="2783" y="1579"/>
                  <a:pt x="2557" y="1529"/>
                  <a:pt x="2306" y="1529"/>
                </a:cubicBezTo>
                <a:cubicBezTo>
                  <a:pt x="1655" y="1529"/>
                  <a:pt x="1103" y="1980"/>
                  <a:pt x="928" y="2582"/>
                </a:cubicBezTo>
                <a:lnTo>
                  <a:pt x="552" y="2582"/>
                </a:lnTo>
                <a:cubicBezTo>
                  <a:pt x="251" y="2582"/>
                  <a:pt x="1" y="2833"/>
                  <a:pt x="1" y="3133"/>
                </a:cubicBezTo>
                <a:cubicBezTo>
                  <a:pt x="1" y="3284"/>
                  <a:pt x="51" y="3434"/>
                  <a:pt x="176" y="3534"/>
                </a:cubicBezTo>
                <a:cubicBezTo>
                  <a:pt x="276" y="3635"/>
                  <a:pt x="402" y="3710"/>
                  <a:pt x="552" y="3710"/>
                </a:cubicBezTo>
                <a:lnTo>
                  <a:pt x="12507" y="3710"/>
                </a:lnTo>
                <a:cubicBezTo>
                  <a:pt x="12808" y="3710"/>
                  <a:pt x="13058" y="3459"/>
                  <a:pt x="13058" y="3133"/>
                </a:cubicBezTo>
                <a:cubicBezTo>
                  <a:pt x="13058" y="2983"/>
                  <a:pt x="13008" y="2858"/>
                  <a:pt x="12908" y="2757"/>
                </a:cubicBezTo>
                <a:cubicBezTo>
                  <a:pt x="12808" y="2657"/>
                  <a:pt x="12657" y="2582"/>
                  <a:pt x="12507" y="2582"/>
                </a:cubicBezTo>
                <a:lnTo>
                  <a:pt x="11956" y="2582"/>
                </a:lnTo>
                <a:cubicBezTo>
                  <a:pt x="11730" y="2056"/>
                  <a:pt x="11204" y="1705"/>
                  <a:pt x="10602" y="1705"/>
                </a:cubicBezTo>
                <a:cubicBezTo>
                  <a:pt x="10201" y="1705"/>
                  <a:pt x="9825" y="1855"/>
                  <a:pt x="9575" y="2131"/>
                </a:cubicBezTo>
                <a:cubicBezTo>
                  <a:pt x="9224" y="1529"/>
                  <a:pt x="8572" y="1128"/>
                  <a:pt x="7820" y="1128"/>
                </a:cubicBezTo>
                <a:cubicBezTo>
                  <a:pt x="7620" y="1128"/>
                  <a:pt x="7419" y="1153"/>
                  <a:pt x="7244" y="1228"/>
                </a:cubicBezTo>
                <a:cubicBezTo>
                  <a:pt x="6843" y="502"/>
                  <a:pt x="6091" y="0"/>
                  <a:pt x="5189" y="0"/>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7" name="Google Shape;427;p11"/>
          <p:cNvSpPr/>
          <p:nvPr/>
        </p:nvSpPr>
        <p:spPr>
          <a:xfrm>
            <a:off x="6405447" y="6137990"/>
            <a:ext cx="2138967" cy="926661"/>
          </a:xfrm>
          <a:custGeom>
            <a:avLst/>
            <a:gdLst/>
            <a:ahLst/>
            <a:cxnLst/>
            <a:rect l="l" t="t" r="r" b="b"/>
            <a:pathLst>
              <a:path w="8723" h="3779" extrusionOk="0">
                <a:moveTo>
                  <a:pt x="4091" y="1"/>
                </a:moveTo>
                <a:cubicBezTo>
                  <a:pt x="3317" y="1"/>
                  <a:pt x="3058" y="908"/>
                  <a:pt x="3058" y="908"/>
                </a:cubicBezTo>
                <a:cubicBezTo>
                  <a:pt x="3058" y="908"/>
                  <a:pt x="2532" y="231"/>
                  <a:pt x="1805" y="106"/>
                </a:cubicBezTo>
                <a:cubicBezTo>
                  <a:pt x="1780" y="81"/>
                  <a:pt x="1730" y="81"/>
                  <a:pt x="1680" y="81"/>
                </a:cubicBezTo>
                <a:cubicBezTo>
                  <a:pt x="1632" y="75"/>
                  <a:pt x="1585" y="72"/>
                  <a:pt x="1537" y="72"/>
                </a:cubicBezTo>
                <a:cubicBezTo>
                  <a:pt x="1383" y="72"/>
                  <a:pt x="1225" y="105"/>
                  <a:pt x="1053" y="181"/>
                </a:cubicBezTo>
                <a:cubicBezTo>
                  <a:pt x="1" y="683"/>
                  <a:pt x="1454" y="2011"/>
                  <a:pt x="1454" y="2011"/>
                </a:cubicBezTo>
                <a:cubicBezTo>
                  <a:pt x="1454" y="2011"/>
                  <a:pt x="101" y="2863"/>
                  <a:pt x="928" y="3389"/>
                </a:cubicBezTo>
                <a:cubicBezTo>
                  <a:pt x="1090" y="3488"/>
                  <a:pt x="1274" y="3527"/>
                  <a:pt x="1466" y="3527"/>
                </a:cubicBezTo>
                <a:cubicBezTo>
                  <a:pt x="2251" y="3527"/>
                  <a:pt x="3158" y="2863"/>
                  <a:pt x="3158" y="2863"/>
                </a:cubicBezTo>
                <a:cubicBezTo>
                  <a:pt x="3510" y="3281"/>
                  <a:pt x="5472" y="3778"/>
                  <a:pt x="6870" y="3778"/>
                </a:cubicBezTo>
                <a:cubicBezTo>
                  <a:pt x="7565" y="3778"/>
                  <a:pt x="8121" y="3655"/>
                  <a:pt x="8271" y="3339"/>
                </a:cubicBezTo>
                <a:cubicBezTo>
                  <a:pt x="8722" y="2387"/>
                  <a:pt x="7194" y="2337"/>
                  <a:pt x="7194" y="2337"/>
                </a:cubicBezTo>
                <a:cubicBezTo>
                  <a:pt x="7194" y="2337"/>
                  <a:pt x="8572" y="1359"/>
                  <a:pt x="7569" y="808"/>
                </a:cubicBezTo>
                <a:cubicBezTo>
                  <a:pt x="7544" y="783"/>
                  <a:pt x="7494" y="758"/>
                  <a:pt x="7469" y="733"/>
                </a:cubicBezTo>
                <a:cubicBezTo>
                  <a:pt x="7299" y="656"/>
                  <a:pt x="7132" y="625"/>
                  <a:pt x="6974" y="625"/>
                </a:cubicBezTo>
                <a:cubicBezTo>
                  <a:pt x="6247" y="625"/>
                  <a:pt x="5690" y="1284"/>
                  <a:pt x="5690" y="1284"/>
                </a:cubicBezTo>
                <a:cubicBezTo>
                  <a:pt x="5690" y="1284"/>
                  <a:pt x="5615" y="457"/>
                  <a:pt x="4512" y="81"/>
                </a:cubicBezTo>
                <a:cubicBezTo>
                  <a:pt x="4357" y="25"/>
                  <a:pt x="4217" y="1"/>
                  <a:pt x="4091" y="1"/>
                </a:cubicBezTo>
                <a:close/>
              </a:path>
            </a:pathLst>
          </a:custGeom>
          <a:solidFill>
            <a:srgbClr val="EEEEEE">
              <a:alpha val="388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8" name="Google Shape;428;p11"/>
          <p:cNvGrpSpPr/>
          <p:nvPr/>
        </p:nvGrpSpPr>
        <p:grpSpPr>
          <a:xfrm>
            <a:off x="959995" y="505298"/>
            <a:ext cx="10530199" cy="6048883"/>
            <a:chOff x="719996" y="378974"/>
            <a:chExt cx="7897649" cy="4536662"/>
          </a:xfrm>
        </p:grpSpPr>
        <p:grpSp>
          <p:nvGrpSpPr>
            <p:cNvPr id="429" name="Google Shape;429;p11"/>
            <p:cNvGrpSpPr/>
            <p:nvPr/>
          </p:nvGrpSpPr>
          <p:grpSpPr>
            <a:xfrm>
              <a:off x="719996" y="378974"/>
              <a:ext cx="7897649" cy="4224523"/>
              <a:chOff x="598346" y="163449"/>
              <a:chExt cx="7897649" cy="4224523"/>
            </a:xfrm>
          </p:grpSpPr>
          <p:grpSp>
            <p:nvGrpSpPr>
              <p:cNvPr id="430" name="Google Shape;430;p11"/>
              <p:cNvGrpSpPr/>
              <p:nvPr/>
            </p:nvGrpSpPr>
            <p:grpSpPr>
              <a:xfrm flipH="1">
                <a:off x="598346" y="3130251"/>
                <a:ext cx="214142" cy="326746"/>
                <a:chOff x="2991171" y="586826"/>
                <a:chExt cx="214142" cy="326746"/>
              </a:xfrm>
            </p:grpSpPr>
            <p:sp>
              <p:nvSpPr>
                <p:cNvPr id="431" name="Google Shape;431;p11"/>
                <p:cNvSpPr/>
                <p:nvPr/>
              </p:nvSpPr>
              <p:spPr>
                <a:xfrm>
                  <a:off x="2991171" y="5868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1"/>
                <p:cNvSpPr/>
                <p:nvPr/>
              </p:nvSpPr>
              <p:spPr>
                <a:xfrm>
                  <a:off x="3081157" y="7930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3" name="Google Shape;433;p11"/>
              <p:cNvGrpSpPr/>
              <p:nvPr/>
            </p:nvGrpSpPr>
            <p:grpSpPr>
              <a:xfrm>
                <a:off x="8108701" y="163453"/>
                <a:ext cx="387295" cy="286897"/>
                <a:chOff x="3390326" y="3013953"/>
                <a:chExt cx="387295" cy="286897"/>
              </a:xfrm>
            </p:grpSpPr>
            <p:sp>
              <p:nvSpPr>
                <p:cNvPr id="434" name="Google Shape;434;p11"/>
                <p:cNvSpPr/>
                <p:nvPr/>
              </p:nvSpPr>
              <p:spPr>
                <a:xfrm>
                  <a:off x="3604734" y="3013953"/>
                  <a:ext cx="172886" cy="169100"/>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1"/>
                <p:cNvSpPr/>
                <p:nvPr/>
              </p:nvSpPr>
              <p:spPr>
                <a:xfrm>
                  <a:off x="3390326" y="31830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6" name="Google Shape;436;p11"/>
              <p:cNvGrpSpPr/>
              <p:nvPr/>
            </p:nvGrpSpPr>
            <p:grpSpPr>
              <a:xfrm flipH="1">
                <a:off x="1194221" y="324476"/>
                <a:ext cx="214142" cy="326746"/>
                <a:chOff x="3324921" y="369626"/>
                <a:chExt cx="214142" cy="326746"/>
              </a:xfrm>
            </p:grpSpPr>
            <p:sp>
              <p:nvSpPr>
                <p:cNvPr id="437" name="Google Shape;437;p11"/>
                <p:cNvSpPr/>
                <p:nvPr/>
              </p:nvSpPr>
              <p:spPr>
                <a:xfrm>
                  <a:off x="3324921" y="36962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1"/>
                <p:cNvSpPr/>
                <p:nvPr/>
              </p:nvSpPr>
              <p:spPr>
                <a:xfrm>
                  <a:off x="3414907" y="575808"/>
                  <a:ext cx="124156" cy="120564"/>
                </a:xfrm>
                <a:custGeom>
                  <a:avLst/>
                  <a:gdLst/>
                  <a:ahLst/>
                  <a:cxnLst/>
                  <a:rect l="l" t="t" r="r" b="b"/>
                  <a:pathLst>
                    <a:path w="1279" h="1242" extrusionOk="0">
                      <a:moveTo>
                        <a:pt x="640" y="1"/>
                      </a:moveTo>
                      <a:cubicBezTo>
                        <a:pt x="633" y="1"/>
                        <a:pt x="627" y="7"/>
                        <a:pt x="627" y="20"/>
                      </a:cubicBezTo>
                      <a:cubicBezTo>
                        <a:pt x="577" y="471"/>
                        <a:pt x="477" y="546"/>
                        <a:pt x="26" y="596"/>
                      </a:cubicBezTo>
                      <a:cubicBezTo>
                        <a:pt x="1" y="596"/>
                        <a:pt x="1" y="646"/>
                        <a:pt x="26" y="646"/>
                      </a:cubicBezTo>
                      <a:cubicBezTo>
                        <a:pt x="477" y="696"/>
                        <a:pt x="577" y="771"/>
                        <a:pt x="627" y="1223"/>
                      </a:cubicBezTo>
                      <a:cubicBezTo>
                        <a:pt x="627" y="1235"/>
                        <a:pt x="633" y="1241"/>
                        <a:pt x="640" y="1241"/>
                      </a:cubicBezTo>
                      <a:cubicBezTo>
                        <a:pt x="646" y="1241"/>
                        <a:pt x="652" y="1235"/>
                        <a:pt x="652" y="1223"/>
                      </a:cubicBezTo>
                      <a:cubicBezTo>
                        <a:pt x="702" y="771"/>
                        <a:pt x="803" y="696"/>
                        <a:pt x="1254" y="646"/>
                      </a:cubicBezTo>
                      <a:cubicBezTo>
                        <a:pt x="1279" y="646"/>
                        <a:pt x="1279" y="596"/>
                        <a:pt x="1254" y="596"/>
                      </a:cubicBezTo>
                      <a:cubicBezTo>
                        <a:pt x="803" y="546"/>
                        <a:pt x="702" y="471"/>
                        <a:pt x="652" y="20"/>
                      </a:cubicBezTo>
                      <a:cubicBezTo>
                        <a:pt x="652" y="7"/>
                        <a:pt x="646"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9" name="Google Shape;439;p11"/>
              <p:cNvSpPr/>
              <p:nvPr/>
            </p:nvSpPr>
            <p:spPr>
              <a:xfrm>
                <a:off x="8181901" y="394775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1"/>
              <p:cNvSpPr/>
              <p:nvPr/>
            </p:nvSpPr>
            <p:spPr>
              <a:xfrm>
                <a:off x="7825802" y="4321924"/>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1"/>
              <p:cNvSpPr/>
              <p:nvPr/>
            </p:nvSpPr>
            <p:spPr>
              <a:xfrm>
                <a:off x="6008026" y="354301"/>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1"/>
              <p:cNvSpPr/>
              <p:nvPr/>
            </p:nvSpPr>
            <p:spPr>
              <a:xfrm>
                <a:off x="6376727" y="163449"/>
                <a:ext cx="67527" cy="6604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3" name="Google Shape;443;p11"/>
            <p:cNvSpPr/>
            <p:nvPr/>
          </p:nvSpPr>
          <p:spPr>
            <a:xfrm>
              <a:off x="2188201" y="4363126"/>
              <a:ext cx="120449" cy="117798"/>
            </a:xfrm>
            <a:custGeom>
              <a:avLst/>
              <a:gdLst/>
              <a:ahLst/>
              <a:cxnLst/>
              <a:rect l="l" t="t" r="r" b="b"/>
              <a:pathLst>
                <a:path w="1781" h="1742" extrusionOk="0">
                  <a:moveTo>
                    <a:pt x="900" y="0"/>
                  </a:moveTo>
                  <a:cubicBezTo>
                    <a:pt x="884" y="0"/>
                    <a:pt x="865" y="6"/>
                    <a:pt x="853" y="19"/>
                  </a:cubicBezTo>
                  <a:cubicBezTo>
                    <a:pt x="803" y="620"/>
                    <a:pt x="652" y="771"/>
                    <a:pt x="51" y="846"/>
                  </a:cubicBezTo>
                  <a:cubicBezTo>
                    <a:pt x="1" y="846"/>
                    <a:pt x="1" y="896"/>
                    <a:pt x="51" y="896"/>
                  </a:cubicBezTo>
                  <a:cubicBezTo>
                    <a:pt x="652" y="971"/>
                    <a:pt x="803" y="1122"/>
                    <a:pt x="853" y="1723"/>
                  </a:cubicBezTo>
                  <a:cubicBezTo>
                    <a:pt x="865" y="1736"/>
                    <a:pt x="884" y="1742"/>
                    <a:pt x="900" y="1742"/>
                  </a:cubicBezTo>
                  <a:cubicBezTo>
                    <a:pt x="916" y="1742"/>
                    <a:pt x="928" y="1736"/>
                    <a:pt x="928" y="1723"/>
                  </a:cubicBezTo>
                  <a:cubicBezTo>
                    <a:pt x="1003" y="1122"/>
                    <a:pt x="1129" y="971"/>
                    <a:pt x="1730" y="896"/>
                  </a:cubicBezTo>
                  <a:cubicBezTo>
                    <a:pt x="1780" y="896"/>
                    <a:pt x="1780" y="846"/>
                    <a:pt x="1730" y="846"/>
                  </a:cubicBezTo>
                  <a:cubicBezTo>
                    <a:pt x="1129" y="771"/>
                    <a:pt x="1003" y="620"/>
                    <a:pt x="928" y="19"/>
                  </a:cubicBezTo>
                  <a:cubicBezTo>
                    <a:pt x="928" y="6"/>
                    <a:pt x="916"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1"/>
            <p:cNvSpPr/>
            <p:nvPr/>
          </p:nvSpPr>
          <p:spPr>
            <a:xfrm flipH="1">
              <a:off x="1678699" y="4745176"/>
              <a:ext cx="172789" cy="170459"/>
            </a:xfrm>
            <a:custGeom>
              <a:avLst/>
              <a:gdLst/>
              <a:ahLst/>
              <a:cxnLst/>
              <a:rect l="l" t="t" r="r" b="b"/>
              <a:pathLst>
                <a:path w="1780" h="1756" extrusionOk="0">
                  <a:moveTo>
                    <a:pt x="890" y="1"/>
                  </a:moveTo>
                  <a:cubicBezTo>
                    <a:pt x="871" y="1"/>
                    <a:pt x="852" y="13"/>
                    <a:pt x="852" y="38"/>
                  </a:cubicBezTo>
                  <a:cubicBezTo>
                    <a:pt x="777" y="640"/>
                    <a:pt x="652" y="765"/>
                    <a:pt x="50" y="840"/>
                  </a:cubicBezTo>
                  <a:cubicBezTo>
                    <a:pt x="0" y="840"/>
                    <a:pt x="0" y="916"/>
                    <a:pt x="50" y="916"/>
                  </a:cubicBezTo>
                  <a:cubicBezTo>
                    <a:pt x="652" y="991"/>
                    <a:pt x="777" y="1116"/>
                    <a:pt x="852" y="1718"/>
                  </a:cubicBezTo>
                  <a:cubicBezTo>
                    <a:pt x="852" y="1743"/>
                    <a:pt x="871" y="1755"/>
                    <a:pt x="890" y="1755"/>
                  </a:cubicBezTo>
                  <a:cubicBezTo>
                    <a:pt x="909" y="1755"/>
                    <a:pt x="928" y="1743"/>
                    <a:pt x="928" y="1718"/>
                  </a:cubicBezTo>
                  <a:cubicBezTo>
                    <a:pt x="1003" y="1116"/>
                    <a:pt x="1128" y="991"/>
                    <a:pt x="1730" y="916"/>
                  </a:cubicBezTo>
                  <a:cubicBezTo>
                    <a:pt x="1780" y="916"/>
                    <a:pt x="1780" y="840"/>
                    <a:pt x="1730" y="840"/>
                  </a:cubicBezTo>
                  <a:cubicBezTo>
                    <a:pt x="1128" y="765"/>
                    <a:pt x="1003" y="640"/>
                    <a:pt x="928" y="38"/>
                  </a:cubicBezTo>
                  <a:cubicBezTo>
                    <a:pt x="928" y="13"/>
                    <a:pt x="909" y="1"/>
                    <a:pt x="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5" name="Google Shape;445;p11"/>
          <p:cNvSpPr/>
          <p:nvPr/>
        </p:nvSpPr>
        <p:spPr>
          <a:xfrm rot="10800000" flipH="1">
            <a:off x="9289233" y="1134982"/>
            <a:ext cx="1552435" cy="698801"/>
          </a:xfrm>
          <a:custGeom>
            <a:avLst/>
            <a:gdLst/>
            <a:ahLst/>
            <a:cxnLst/>
            <a:rect l="l" t="t" r="r" b="b"/>
            <a:pathLst>
              <a:path w="3661" h="1648" extrusionOk="0">
                <a:moveTo>
                  <a:pt x="2595" y="0"/>
                </a:moveTo>
                <a:cubicBezTo>
                  <a:pt x="2545" y="0"/>
                  <a:pt x="2495" y="6"/>
                  <a:pt x="2457" y="19"/>
                </a:cubicBezTo>
                <a:cubicBezTo>
                  <a:pt x="2357" y="69"/>
                  <a:pt x="2282" y="169"/>
                  <a:pt x="2206" y="269"/>
                </a:cubicBezTo>
                <a:cubicBezTo>
                  <a:pt x="2131" y="345"/>
                  <a:pt x="2031" y="445"/>
                  <a:pt x="1931" y="520"/>
                </a:cubicBezTo>
                <a:cubicBezTo>
                  <a:pt x="1899" y="499"/>
                  <a:pt x="1867" y="491"/>
                  <a:pt x="1833" y="491"/>
                </a:cubicBezTo>
                <a:cubicBezTo>
                  <a:pt x="1787" y="491"/>
                  <a:pt x="1738" y="506"/>
                  <a:pt x="1680" y="520"/>
                </a:cubicBezTo>
                <a:cubicBezTo>
                  <a:pt x="1605" y="545"/>
                  <a:pt x="1530" y="620"/>
                  <a:pt x="1505" y="696"/>
                </a:cubicBezTo>
                <a:cubicBezTo>
                  <a:pt x="1442" y="708"/>
                  <a:pt x="1379" y="714"/>
                  <a:pt x="1317" y="714"/>
                </a:cubicBezTo>
                <a:cubicBezTo>
                  <a:pt x="1254" y="714"/>
                  <a:pt x="1191" y="708"/>
                  <a:pt x="1129" y="696"/>
                </a:cubicBezTo>
                <a:cubicBezTo>
                  <a:pt x="1079" y="696"/>
                  <a:pt x="1022" y="689"/>
                  <a:pt x="966" y="689"/>
                </a:cubicBezTo>
                <a:cubicBezTo>
                  <a:pt x="909" y="689"/>
                  <a:pt x="853" y="696"/>
                  <a:pt x="803" y="721"/>
                </a:cubicBezTo>
                <a:cubicBezTo>
                  <a:pt x="703" y="746"/>
                  <a:pt x="653" y="846"/>
                  <a:pt x="577" y="921"/>
                </a:cubicBezTo>
                <a:cubicBezTo>
                  <a:pt x="377" y="1147"/>
                  <a:pt x="151" y="1347"/>
                  <a:pt x="1" y="1623"/>
                </a:cubicBezTo>
                <a:cubicBezTo>
                  <a:pt x="51" y="1623"/>
                  <a:pt x="101" y="1573"/>
                  <a:pt x="151" y="1548"/>
                </a:cubicBezTo>
                <a:lnTo>
                  <a:pt x="151" y="1548"/>
                </a:lnTo>
                <a:cubicBezTo>
                  <a:pt x="126" y="1573"/>
                  <a:pt x="101" y="1623"/>
                  <a:pt x="101" y="1648"/>
                </a:cubicBezTo>
                <a:cubicBezTo>
                  <a:pt x="151" y="1648"/>
                  <a:pt x="226" y="1598"/>
                  <a:pt x="251" y="1548"/>
                </a:cubicBezTo>
                <a:cubicBezTo>
                  <a:pt x="251" y="1573"/>
                  <a:pt x="251" y="1598"/>
                  <a:pt x="251" y="1623"/>
                </a:cubicBezTo>
                <a:cubicBezTo>
                  <a:pt x="302" y="1623"/>
                  <a:pt x="327" y="1573"/>
                  <a:pt x="352" y="1523"/>
                </a:cubicBezTo>
                <a:cubicBezTo>
                  <a:pt x="352" y="1548"/>
                  <a:pt x="352" y="1573"/>
                  <a:pt x="352" y="1598"/>
                </a:cubicBezTo>
                <a:cubicBezTo>
                  <a:pt x="402" y="1573"/>
                  <a:pt x="427" y="1548"/>
                  <a:pt x="452" y="1523"/>
                </a:cubicBezTo>
                <a:cubicBezTo>
                  <a:pt x="452" y="1523"/>
                  <a:pt x="452" y="1548"/>
                  <a:pt x="452" y="1573"/>
                </a:cubicBezTo>
                <a:cubicBezTo>
                  <a:pt x="477" y="1548"/>
                  <a:pt x="527" y="1523"/>
                  <a:pt x="577" y="1472"/>
                </a:cubicBezTo>
                <a:lnTo>
                  <a:pt x="577" y="1472"/>
                </a:lnTo>
                <a:cubicBezTo>
                  <a:pt x="577" y="1498"/>
                  <a:pt x="577" y="1498"/>
                  <a:pt x="552" y="1523"/>
                </a:cubicBezTo>
                <a:cubicBezTo>
                  <a:pt x="678" y="1447"/>
                  <a:pt x="778" y="1372"/>
                  <a:pt x="903" y="1272"/>
                </a:cubicBezTo>
                <a:cubicBezTo>
                  <a:pt x="913" y="1291"/>
                  <a:pt x="926" y="1299"/>
                  <a:pt x="941" y="1299"/>
                </a:cubicBezTo>
                <a:cubicBezTo>
                  <a:pt x="966" y="1299"/>
                  <a:pt x="997" y="1278"/>
                  <a:pt x="1028" y="1247"/>
                </a:cubicBezTo>
                <a:cubicBezTo>
                  <a:pt x="1041" y="1259"/>
                  <a:pt x="1054" y="1266"/>
                  <a:pt x="1066" y="1266"/>
                </a:cubicBezTo>
                <a:cubicBezTo>
                  <a:pt x="1079" y="1266"/>
                  <a:pt x="1091" y="1259"/>
                  <a:pt x="1104" y="1247"/>
                </a:cubicBezTo>
                <a:cubicBezTo>
                  <a:pt x="1129" y="1247"/>
                  <a:pt x="1179" y="1247"/>
                  <a:pt x="1204" y="1222"/>
                </a:cubicBezTo>
                <a:cubicBezTo>
                  <a:pt x="1211" y="1229"/>
                  <a:pt x="1221" y="1232"/>
                  <a:pt x="1231" y="1232"/>
                </a:cubicBezTo>
                <a:cubicBezTo>
                  <a:pt x="1256" y="1232"/>
                  <a:pt x="1286" y="1214"/>
                  <a:pt x="1304" y="1197"/>
                </a:cubicBezTo>
                <a:cubicBezTo>
                  <a:pt x="1429" y="1197"/>
                  <a:pt x="1555" y="1147"/>
                  <a:pt x="1630" y="1071"/>
                </a:cubicBezTo>
                <a:cubicBezTo>
                  <a:pt x="1655" y="1071"/>
                  <a:pt x="1655" y="1046"/>
                  <a:pt x="1655" y="1021"/>
                </a:cubicBezTo>
                <a:cubicBezTo>
                  <a:pt x="1680" y="1021"/>
                  <a:pt x="1655" y="996"/>
                  <a:pt x="1655" y="996"/>
                </a:cubicBezTo>
                <a:cubicBezTo>
                  <a:pt x="1662" y="989"/>
                  <a:pt x="1668" y="986"/>
                  <a:pt x="1672" y="986"/>
                </a:cubicBezTo>
                <a:cubicBezTo>
                  <a:pt x="1682" y="986"/>
                  <a:pt x="1687" y="1004"/>
                  <a:pt x="1705" y="1021"/>
                </a:cubicBezTo>
                <a:cubicBezTo>
                  <a:pt x="1705" y="1046"/>
                  <a:pt x="1680" y="1071"/>
                  <a:pt x="1680" y="1071"/>
                </a:cubicBezTo>
                <a:cubicBezTo>
                  <a:pt x="1655" y="1147"/>
                  <a:pt x="1630" y="1197"/>
                  <a:pt x="1605" y="1247"/>
                </a:cubicBezTo>
                <a:cubicBezTo>
                  <a:pt x="1580" y="1322"/>
                  <a:pt x="1580" y="1372"/>
                  <a:pt x="1605" y="1447"/>
                </a:cubicBezTo>
                <a:lnTo>
                  <a:pt x="1680" y="1447"/>
                </a:lnTo>
                <a:cubicBezTo>
                  <a:pt x="1705" y="1422"/>
                  <a:pt x="1730" y="1397"/>
                  <a:pt x="1755" y="1372"/>
                </a:cubicBezTo>
                <a:cubicBezTo>
                  <a:pt x="1780" y="1397"/>
                  <a:pt x="1805" y="1397"/>
                  <a:pt x="1856" y="1397"/>
                </a:cubicBezTo>
                <a:cubicBezTo>
                  <a:pt x="1906" y="1397"/>
                  <a:pt x="1956" y="1397"/>
                  <a:pt x="1981" y="1347"/>
                </a:cubicBezTo>
                <a:lnTo>
                  <a:pt x="2031" y="1347"/>
                </a:lnTo>
                <a:cubicBezTo>
                  <a:pt x="2056" y="1347"/>
                  <a:pt x="2056" y="1322"/>
                  <a:pt x="2081" y="1322"/>
                </a:cubicBezTo>
                <a:cubicBezTo>
                  <a:pt x="2131" y="1322"/>
                  <a:pt x="2156" y="1272"/>
                  <a:pt x="2181" y="1247"/>
                </a:cubicBezTo>
                <a:cubicBezTo>
                  <a:pt x="2231" y="1222"/>
                  <a:pt x="2257" y="1197"/>
                  <a:pt x="2257" y="1172"/>
                </a:cubicBezTo>
                <a:lnTo>
                  <a:pt x="2357" y="1172"/>
                </a:lnTo>
                <a:cubicBezTo>
                  <a:pt x="2382" y="1147"/>
                  <a:pt x="2407" y="1122"/>
                  <a:pt x="2407" y="1097"/>
                </a:cubicBezTo>
                <a:cubicBezTo>
                  <a:pt x="2382" y="1046"/>
                  <a:pt x="2332" y="996"/>
                  <a:pt x="2257" y="971"/>
                </a:cubicBezTo>
                <a:cubicBezTo>
                  <a:pt x="2206" y="946"/>
                  <a:pt x="2156" y="921"/>
                  <a:pt x="2081" y="921"/>
                </a:cubicBezTo>
                <a:cubicBezTo>
                  <a:pt x="2081" y="896"/>
                  <a:pt x="2056" y="896"/>
                  <a:pt x="2031" y="871"/>
                </a:cubicBezTo>
                <a:cubicBezTo>
                  <a:pt x="2031" y="871"/>
                  <a:pt x="2031" y="846"/>
                  <a:pt x="2031" y="821"/>
                </a:cubicBezTo>
                <a:cubicBezTo>
                  <a:pt x="2031" y="846"/>
                  <a:pt x="2056" y="846"/>
                  <a:pt x="2056" y="871"/>
                </a:cubicBezTo>
                <a:lnTo>
                  <a:pt x="2106" y="871"/>
                </a:lnTo>
                <a:cubicBezTo>
                  <a:pt x="2231" y="871"/>
                  <a:pt x="2357" y="796"/>
                  <a:pt x="2432" y="721"/>
                </a:cubicBezTo>
                <a:cubicBezTo>
                  <a:pt x="2482" y="721"/>
                  <a:pt x="2507" y="696"/>
                  <a:pt x="2532" y="670"/>
                </a:cubicBezTo>
                <a:cubicBezTo>
                  <a:pt x="2557" y="670"/>
                  <a:pt x="2607" y="645"/>
                  <a:pt x="2607" y="620"/>
                </a:cubicBezTo>
                <a:cubicBezTo>
                  <a:pt x="2632" y="620"/>
                  <a:pt x="2683" y="595"/>
                  <a:pt x="2683" y="570"/>
                </a:cubicBezTo>
                <a:cubicBezTo>
                  <a:pt x="2733" y="570"/>
                  <a:pt x="2783" y="545"/>
                  <a:pt x="2783" y="495"/>
                </a:cubicBezTo>
                <a:cubicBezTo>
                  <a:pt x="2933" y="470"/>
                  <a:pt x="3059" y="470"/>
                  <a:pt x="3184" y="420"/>
                </a:cubicBezTo>
                <a:cubicBezTo>
                  <a:pt x="3184" y="420"/>
                  <a:pt x="3159" y="420"/>
                  <a:pt x="3159" y="395"/>
                </a:cubicBezTo>
                <a:cubicBezTo>
                  <a:pt x="3209" y="395"/>
                  <a:pt x="3259" y="395"/>
                  <a:pt x="3309" y="370"/>
                </a:cubicBezTo>
                <a:cubicBezTo>
                  <a:pt x="3284" y="370"/>
                  <a:pt x="3259" y="370"/>
                  <a:pt x="3259" y="345"/>
                </a:cubicBezTo>
                <a:lnTo>
                  <a:pt x="3384" y="345"/>
                </a:lnTo>
                <a:cubicBezTo>
                  <a:pt x="3384" y="320"/>
                  <a:pt x="3359" y="295"/>
                  <a:pt x="3334" y="295"/>
                </a:cubicBezTo>
                <a:cubicBezTo>
                  <a:pt x="3384" y="295"/>
                  <a:pt x="3460" y="295"/>
                  <a:pt x="3510" y="269"/>
                </a:cubicBezTo>
                <a:cubicBezTo>
                  <a:pt x="3485" y="269"/>
                  <a:pt x="3434" y="244"/>
                  <a:pt x="3409" y="219"/>
                </a:cubicBezTo>
                <a:lnTo>
                  <a:pt x="3409" y="219"/>
                </a:lnTo>
                <a:cubicBezTo>
                  <a:pt x="3431" y="227"/>
                  <a:pt x="3453" y="230"/>
                  <a:pt x="3475" y="230"/>
                </a:cubicBezTo>
                <a:cubicBezTo>
                  <a:pt x="3526" y="230"/>
                  <a:pt x="3574" y="212"/>
                  <a:pt x="3610" y="194"/>
                </a:cubicBezTo>
                <a:cubicBezTo>
                  <a:pt x="3585" y="169"/>
                  <a:pt x="3535" y="144"/>
                  <a:pt x="3510" y="144"/>
                </a:cubicBezTo>
                <a:cubicBezTo>
                  <a:pt x="3560" y="144"/>
                  <a:pt x="3610" y="119"/>
                  <a:pt x="3660" y="94"/>
                </a:cubicBezTo>
                <a:cubicBezTo>
                  <a:pt x="3359" y="19"/>
                  <a:pt x="3059" y="44"/>
                  <a:pt x="2733" y="19"/>
                </a:cubicBezTo>
                <a:cubicBezTo>
                  <a:pt x="2695" y="6"/>
                  <a:pt x="2645" y="0"/>
                  <a:pt x="25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11"/>
          <p:cNvSpPr/>
          <p:nvPr/>
        </p:nvSpPr>
        <p:spPr>
          <a:xfrm flipH="1">
            <a:off x="556567" y="2009867"/>
            <a:ext cx="1106659" cy="1204797"/>
          </a:xfrm>
          <a:custGeom>
            <a:avLst/>
            <a:gdLst/>
            <a:ahLst/>
            <a:cxnLst/>
            <a:rect l="l" t="t" r="r" b="b"/>
            <a:pathLst>
              <a:path w="10803" h="11761" extrusionOk="0">
                <a:moveTo>
                  <a:pt x="9700" y="8973"/>
                </a:moveTo>
                <a:cubicBezTo>
                  <a:pt x="9691" y="8973"/>
                  <a:pt x="9681" y="8974"/>
                  <a:pt x="9672" y="8974"/>
                </a:cubicBezTo>
                <a:lnTo>
                  <a:pt x="9672" y="8974"/>
                </a:lnTo>
                <a:cubicBezTo>
                  <a:pt x="9675" y="8975"/>
                  <a:pt x="9679" y="8975"/>
                  <a:pt x="9682" y="8975"/>
                </a:cubicBezTo>
                <a:cubicBezTo>
                  <a:pt x="9688" y="8975"/>
                  <a:pt x="9694" y="8974"/>
                  <a:pt x="9700" y="8973"/>
                </a:cubicBezTo>
                <a:close/>
                <a:moveTo>
                  <a:pt x="4236" y="1"/>
                </a:moveTo>
                <a:cubicBezTo>
                  <a:pt x="4111" y="327"/>
                  <a:pt x="4061" y="678"/>
                  <a:pt x="4086" y="1029"/>
                </a:cubicBezTo>
                <a:cubicBezTo>
                  <a:pt x="4136" y="2181"/>
                  <a:pt x="4838" y="3209"/>
                  <a:pt x="5213" y="4287"/>
                </a:cubicBezTo>
                <a:cubicBezTo>
                  <a:pt x="5514" y="5114"/>
                  <a:pt x="5665" y="6016"/>
                  <a:pt x="5640" y="6893"/>
                </a:cubicBezTo>
                <a:cubicBezTo>
                  <a:pt x="5514" y="6918"/>
                  <a:pt x="5389" y="6918"/>
                  <a:pt x="5264" y="6918"/>
                </a:cubicBezTo>
                <a:cubicBezTo>
                  <a:pt x="5013" y="6868"/>
                  <a:pt x="4762" y="6768"/>
                  <a:pt x="4537" y="6718"/>
                </a:cubicBezTo>
                <a:cubicBezTo>
                  <a:pt x="4403" y="6678"/>
                  <a:pt x="4261" y="6652"/>
                  <a:pt x="4124" y="6652"/>
                </a:cubicBezTo>
                <a:cubicBezTo>
                  <a:pt x="4005" y="6652"/>
                  <a:pt x="3890" y="6671"/>
                  <a:pt x="3785" y="6718"/>
                </a:cubicBezTo>
                <a:cubicBezTo>
                  <a:pt x="3584" y="6843"/>
                  <a:pt x="3434" y="7144"/>
                  <a:pt x="3584" y="7369"/>
                </a:cubicBezTo>
                <a:cubicBezTo>
                  <a:pt x="3309" y="7369"/>
                  <a:pt x="3033" y="7294"/>
                  <a:pt x="2832" y="7094"/>
                </a:cubicBezTo>
                <a:cubicBezTo>
                  <a:pt x="2782" y="7194"/>
                  <a:pt x="2782" y="7319"/>
                  <a:pt x="2807" y="7445"/>
                </a:cubicBezTo>
                <a:cubicBezTo>
                  <a:pt x="2532" y="7319"/>
                  <a:pt x="2256" y="7219"/>
                  <a:pt x="1980" y="7094"/>
                </a:cubicBezTo>
                <a:lnTo>
                  <a:pt x="1980" y="7094"/>
                </a:lnTo>
                <a:cubicBezTo>
                  <a:pt x="2005" y="7219"/>
                  <a:pt x="2030" y="7319"/>
                  <a:pt x="2056" y="7445"/>
                </a:cubicBezTo>
                <a:cubicBezTo>
                  <a:pt x="1805" y="7344"/>
                  <a:pt x="1529" y="7244"/>
                  <a:pt x="1279" y="7144"/>
                </a:cubicBezTo>
                <a:lnTo>
                  <a:pt x="1279" y="7144"/>
                </a:lnTo>
                <a:cubicBezTo>
                  <a:pt x="1304" y="7269"/>
                  <a:pt x="1329" y="7369"/>
                  <a:pt x="1354" y="7495"/>
                </a:cubicBezTo>
                <a:cubicBezTo>
                  <a:pt x="1153" y="7445"/>
                  <a:pt x="953" y="7394"/>
                  <a:pt x="752" y="7319"/>
                </a:cubicBezTo>
                <a:lnTo>
                  <a:pt x="752" y="7319"/>
                </a:lnTo>
                <a:cubicBezTo>
                  <a:pt x="777" y="7495"/>
                  <a:pt x="853" y="7645"/>
                  <a:pt x="953" y="7770"/>
                </a:cubicBezTo>
                <a:cubicBezTo>
                  <a:pt x="677" y="7695"/>
                  <a:pt x="401" y="7595"/>
                  <a:pt x="126" y="7520"/>
                </a:cubicBezTo>
                <a:lnTo>
                  <a:pt x="126" y="7520"/>
                </a:lnTo>
                <a:cubicBezTo>
                  <a:pt x="301" y="8021"/>
                  <a:pt x="652" y="8472"/>
                  <a:pt x="1103" y="8723"/>
                </a:cubicBezTo>
                <a:cubicBezTo>
                  <a:pt x="752" y="8623"/>
                  <a:pt x="351" y="8547"/>
                  <a:pt x="0" y="8447"/>
                </a:cubicBezTo>
                <a:lnTo>
                  <a:pt x="0" y="8447"/>
                </a:lnTo>
                <a:cubicBezTo>
                  <a:pt x="201" y="8973"/>
                  <a:pt x="827" y="9224"/>
                  <a:pt x="1404" y="9224"/>
                </a:cubicBezTo>
                <a:cubicBezTo>
                  <a:pt x="1955" y="9224"/>
                  <a:pt x="2507" y="9024"/>
                  <a:pt x="3058" y="8898"/>
                </a:cubicBezTo>
                <a:cubicBezTo>
                  <a:pt x="3525" y="8794"/>
                  <a:pt x="3992" y="8738"/>
                  <a:pt x="4451" y="8738"/>
                </a:cubicBezTo>
                <a:cubicBezTo>
                  <a:pt x="4657" y="8738"/>
                  <a:pt x="4861" y="8750"/>
                  <a:pt x="5063" y="8773"/>
                </a:cubicBezTo>
                <a:cubicBezTo>
                  <a:pt x="5289" y="8948"/>
                  <a:pt x="5514" y="8998"/>
                  <a:pt x="5815" y="9074"/>
                </a:cubicBezTo>
                <a:cubicBezTo>
                  <a:pt x="6091" y="9174"/>
                  <a:pt x="6366" y="9274"/>
                  <a:pt x="6542" y="9500"/>
                </a:cubicBezTo>
                <a:cubicBezTo>
                  <a:pt x="6467" y="9750"/>
                  <a:pt x="6517" y="10101"/>
                  <a:pt x="6667" y="10302"/>
                </a:cubicBezTo>
                <a:cubicBezTo>
                  <a:pt x="6742" y="10402"/>
                  <a:pt x="6817" y="10452"/>
                  <a:pt x="6918" y="10477"/>
                </a:cubicBezTo>
                <a:cubicBezTo>
                  <a:pt x="6935" y="10481"/>
                  <a:pt x="6953" y="10484"/>
                  <a:pt x="6971" y="10484"/>
                </a:cubicBezTo>
                <a:cubicBezTo>
                  <a:pt x="7058" y="10484"/>
                  <a:pt x="7148" y="10435"/>
                  <a:pt x="7168" y="10352"/>
                </a:cubicBezTo>
                <a:cubicBezTo>
                  <a:pt x="7244" y="10552"/>
                  <a:pt x="7419" y="10728"/>
                  <a:pt x="7594" y="10803"/>
                </a:cubicBezTo>
                <a:cubicBezTo>
                  <a:pt x="7628" y="10803"/>
                  <a:pt x="7661" y="10814"/>
                  <a:pt x="7695" y="10814"/>
                </a:cubicBezTo>
                <a:cubicBezTo>
                  <a:pt x="7711" y="10814"/>
                  <a:pt x="7728" y="10811"/>
                  <a:pt x="7745" y="10803"/>
                </a:cubicBezTo>
                <a:cubicBezTo>
                  <a:pt x="7795" y="10803"/>
                  <a:pt x="7845" y="10753"/>
                  <a:pt x="7820" y="10703"/>
                </a:cubicBezTo>
                <a:lnTo>
                  <a:pt x="7820" y="10703"/>
                </a:lnTo>
                <a:cubicBezTo>
                  <a:pt x="7920" y="10903"/>
                  <a:pt x="8146" y="11154"/>
                  <a:pt x="8346" y="11254"/>
                </a:cubicBezTo>
                <a:cubicBezTo>
                  <a:pt x="8399" y="11272"/>
                  <a:pt x="8440" y="11290"/>
                  <a:pt x="8477" y="11290"/>
                </a:cubicBezTo>
                <a:cubicBezTo>
                  <a:pt x="8492" y="11290"/>
                  <a:pt x="8507" y="11287"/>
                  <a:pt x="8522" y="11279"/>
                </a:cubicBezTo>
                <a:cubicBezTo>
                  <a:pt x="8597" y="11279"/>
                  <a:pt x="8647" y="11254"/>
                  <a:pt x="8672" y="11179"/>
                </a:cubicBezTo>
                <a:cubicBezTo>
                  <a:pt x="8747" y="11329"/>
                  <a:pt x="8873" y="11505"/>
                  <a:pt x="8998" y="11605"/>
                </a:cubicBezTo>
                <a:cubicBezTo>
                  <a:pt x="9107" y="11692"/>
                  <a:pt x="9253" y="11760"/>
                  <a:pt x="9389" y="11760"/>
                </a:cubicBezTo>
                <a:cubicBezTo>
                  <a:pt x="9409" y="11760"/>
                  <a:pt x="9429" y="11759"/>
                  <a:pt x="9449" y="11755"/>
                </a:cubicBezTo>
                <a:cubicBezTo>
                  <a:pt x="9399" y="11354"/>
                  <a:pt x="9274" y="10978"/>
                  <a:pt x="9098" y="10628"/>
                </a:cubicBezTo>
                <a:lnTo>
                  <a:pt x="9098" y="10628"/>
                </a:lnTo>
                <a:cubicBezTo>
                  <a:pt x="9399" y="10903"/>
                  <a:pt x="9750" y="11154"/>
                  <a:pt x="10126" y="11304"/>
                </a:cubicBezTo>
                <a:cubicBezTo>
                  <a:pt x="10153" y="11313"/>
                  <a:pt x="10188" y="11319"/>
                  <a:pt x="10221" y="11319"/>
                </a:cubicBezTo>
                <a:cubicBezTo>
                  <a:pt x="10279" y="11319"/>
                  <a:pt x="10335" y="11302"/>
                  <a:pt x="10351" y="11254"/>
                </a:cubicBezTo>
                <a:cubicBezTo>
                  <a:pt x="10376" y="11204"/>
                  <a:pt x="10351" y="11129"/>
                  <a:pt x="10301" y="11079"/>
                </a:cubicBezTo>
                <a:cubicBezTo>
                  <a:pt x="10151" y="10878"/>
                  <a:pt x="10000" y="10678"/>
                  <a:pt x="9850" y="10477"/>
                </a:cubicBezTo>
                <a:lnTo>
                  <a:pt x="9850" y="10477"/>
                </a:lnTo>
                <a:cubicBezTo>
                  <a:pt x="10151" y="10703"/>
                  <a:pt x="10477" y="10903"/>
                  <a:pt x="10802" y="11079"/>
                </a:cubicBezTo>
                <a:cubicBezTo>
                  <a:pt x="10777" y="10703"/>
                  <a:pt x="10552" y="10377"/>
                  <a:pt x="10251" y="10126"/>
                </a:cubicBezTo>
                <a:cubicBezTo>
                  <a:pt x="10251" y="10101"/>
                  <a:pt x="10251" y="10076"/>
                  <a:pt x="10251" y="10076"/>
                </a:cubicBezTo>
                <a:lnTo>
                  <a:pt x="10502" y="10151"/>
                </a:lnTo>
                <a:cubicBezTo>
                  <a:pt x="10251" y="9675"/>
                  <a:pt x="9875" y="9299"/>
                  <a:pt x="9424" y="8998"/>
                </a:cubicBezTo>
                <a:cubicBezTo>
                  <a:pt x="9512" y="8998"/>
                  <a:pt x="9601" y="8979"/>
                  <a:pt x="9672" y="8974"/>
                </a:cubicBezTo>
                <a:lnTo>
                  <a:pt x="9672" y="8974"/>
                </a:lnTo>
                <a:cubicBezTo>
                  <a:pt x="9507" y="8962"/>
                  <a:pt x="9166" y="8668"/>
                  <a:pt x="9048" y="8597"/>
                </a:cubicBezTo>
                <a:cubicBezTo>
                  <a:pt x="8873" y="8472"/>
                  <a:pt x="8697" y="8347"/>
                  <a:pt x="8522" y="8222"/>
                </a:cubicBezTo>
                <a:lnTo>
                  <a:pt x="8497" y="8146"/>
                </a:lnTo>
                <a:lnTo>
                  <a:pt x="8672" y="8146"/>
                </a:lnTo>
                <a:cubicBezTo>
                  <a:pt x="8522" y="7896"/>
                  <a:pt x="8321" y="7695"/>
                  <a:pt x="8071" y="7545"/>
                </a:cubicBezTo>
                <a:cubicBezTo>
                  <a:pt x="8171" y="7495"/>
                  <a:pt x="8271" y="7470"/>
                  <a:pt x="8346" y="7445"/>
                </a:cubicBezTo>
                <a:cubicBezTo>
                  <a:pt x="8046" y="7269"/>
                  <a:pt x="7745" y="7094"/>
                  <a:pt x="7469" y="6893"/>
                </a:cubicBezTo>
                <a:cubicBezTo>
                  <a:pt x="7594" y="6743"/>
                  <a:pt x="7670" y="6592"/>
                  <a:pt x="7720" y="6417"/>
                </a:cubicBezTo>
                <a:lnTo>
                  <a:pt x="7720" y="6417"/>
                </a:lnTo>
                <a:cubicBezTo>
                  <a:pt x="7645" y="6442"/>
                  <a:pt x="7569" y="6467"/>
                  <a:pt x="7469" y="6492"/>
                </a:cubicBezTo>
                <a:cubicBezTo>
                  <a:pt x="7670" y="6191"/>
                  <a:pt x="7795" y="5841"/>
                  <a:pt x="7820" y="5490"/>
                </a:cubicBezTo>
                <a:lnTo>
                  <a:pt x="7820" y="5490"/>
                </a:lnTo>
                <a:cubicBezTo>
                  <a:pt x="7745" y="5540"/>
                  <a:pt x="7670" y="5590"/>
                  <a:pt x="7619" y="5640"/>
                </a:cubicBezTo>
                <a:cubicBezTo>
                  <a:pt x="7770" y="5239"/>
                  <a:pt x="7795" y="4813"/>
                  <a:pt x="7670" y="4387"/>
                </a:cubicBezTo>
                <a:lnTo>
                  <a:pt x="7670" y="4387"/>
                </a:lnTo>
                <a:cubicBezTo>
                  <a:pt x="7594" y="4487"/>
                  <a:pt x="7519" y="4587"/>
                  <a:pt x="7419" y="4688"/>
                </a:cubicBezTo>
                <a:cubicBezTo>
                  <a:pt x="7569" y="4362"/>
                  <a:pt x="7544" y="3961"/>
                  <a:pt x="7394" y="3635"/>
                </a:cubicBezTo>
                <a:cubicBezTo>
                  <a:pt x="7344" y="3710"/>
                  <a:pt x="7269" y="3785"/>
                  <a:pt x="7193" y="3836"/>
                </a:cubicBezTo>
                <a:cubicBezTo>
                  <a:pt x="7218" y="3435"/>
                  <a:pt x="7143" y="3008"/>
                  <a:pt x="6943" y="2633"/>
                </a:cubicBezTo>
                <a:cubicBezTo>
                  <a:pt x="6868" y="2733"/>
                  <a:pt x="6792" y="2833"/>
                  <a:pt x="6717" y="2933"/>
                </a:cubicBezTo>
                <a:cubicBezTo>
                  <a:pt x="6717" y="2432"/>
                  <a:pt x="6542" y="2031"/>
                  <a:pt x="6166" y="1630"/>
                </a:cubicBezTo>
                <a:cubicBezTo>
                  <a:pt x="6091" y="1755"/>
                  <a:pt x="6041" y="1906"/>
                  <a:pt x="5965" y="2031"/>
                </a:cubicBezTo>
                <a:cubicBezTo>
                  <a:pt x="5940" y="1655"/>
                  <a:pt x="5840" y="1304"/>
                  <a:pt x="5640" y="978"/>
                </a:cubicBezTo>
                <a:lnTo>
                  <a:pt x="5414" y="1455"/>
                </a:lnTo>
                <a:cubicBezTo>
                  <a:pt x="5364" y="1129"/>
                  <a:pt x="5213" y="828"/>
                  <a:pt x="5013" y="552"/>
                </a:cubicBezTo>
                <a:cubicBezTo>
                  <a:pt x="4993" y="532"/>
                  <a:pt x="4972" y="495"/>
                  <a:pt x="4939" y="495"/>
                </a:cubicBezTo>
                <a:cubicBezTo>
                  <a:pt x="4931" y="495"/>
                  <a:pt x="4922" y="497"/>
                  <a:pt x="4913" y="502"/>
                </a:cubicBezTo>
                <a:cubicBezTo>
                  <a:pt x="4888" y="502"/>
                  <a:pt x="4863" y="527"/>
                  <a:pt x="4863" y="552"/>
                </a:cubicBezTo>
                <a:lnTo>
                  <a:pt x="4687" y="1003"/>
                </a:lnTo>
                <a:cubicBezTo>
                  <a:pt x="4712" y="628"/>
                  <a:pt x="4537" y="252"/>
                  <a:pt x="42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11"/>
          <p:cNvSpPr txBox="1">
            <a:spLocks noGrp="1"/>
          </p:cNvSpPr>
          <p:nvPr>
            <p:ph type="title" hasCustomPrompt="1"/>
          </p:nvPr>
        </p:nvSpPr>
        <p:spPr>
          <a:xfrm>
            <a:off x="2367800" y="2090967"/>
            <a:ext cx="7456400" cy="2014800"/>
          </a:xfrm>
          <a:prstGeom prst="rect">
            <a:avLst/>
          </a:prstGeom>
        </p:spPr>
        <p:txBody>
          <a:bodyPr spcFirstLastPara="1" wrap="square" lIns="0" tIns="0" rIns="0" bIns="0" anchor="b" anchorCtr="0">
            <a:noAutofit/>
          </a:bodyPr>
          <a:lstStyle>
            <a:lvl1pPr lvl="0" algn="ctr">
              <a:spcBef>
                <a:spcPts val="0"/>
              </a:spcBef>
              <a:spcAft>
                <a:spcPts val="0"/>
              </a:spcAft>
              <a:buSzPts val="9600"/>
              <a:buNone/>
              <a:defRPr sz="150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48" name="Google Shape;448;p11"/>
          <p:cNvSpPr txBox="1">
            <a:spLocks noGrp="1"/>
          </p:cNvSpPr>
          <p:nvPr>
            <p:ph type="subTitle" idx="1"/>
          </p:nvPr>
        </p:nvSpPr>
        <p:spPr>
          <a:xfrm>
            <a:off x="2367800" y="4105833"/>
            <a:ext cx="7456400" cy="66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8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23966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05200" cy="6368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dk1"/>
              </a:buClr>
              <a:buSzPts val="4500"/>
              <a:buFont typeface="Bigelow Rules"/>
              <a:buNone/>
              <a:defRPr sz="4500" b="1">
                <a:solidFill>
                  <a:schemeClr val="dk1"/>
                </a:solidFill>
                <a:latin typeface="Bigelow Rules"/>
                <a:ea typeface="Bigelow Rules"/>
                <a:cs typeface="Bigelow Rules"/>
                <a:sym typeface="Bigelow Rules"/>
              </a:defRPr>
            </a:lvl1pPr>
            <a:lvl2pPr lvl="1"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2pPr>
            <a:lvl3pPr lvl="2"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3pPr>
            <a:lvl4pPr lvl="3"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4pPr>
            <a:lvl5pPr lvl="4"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5pPr>
            <a:lvl6pPr lvl="5"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6pPr>
            <a:lvl7pPr lvl="6"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7pPr>
            <a:lvl8pPr lvl="7"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8pPr>
            <a:lvl9pPr lvl="8" rtl="0">
              <a:spcBef>
                <a:spcPts val="0"/>
              </a:spcBef>
              <a:spcAft>
                <a:spcPts val="0"/>
              </a:spcAft>
              <a:buClr>
                <a:schemeClr val="dk1"/>
              </a:buClr>
              <a:buSzPts val="4500"/>
              <a:buFont typeface="Bebas Neue"/>
              <a:buNone/>
              <a:defRPr sz="4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60000" y="1536633"/>
            <a:ext cx="102052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extLst>
      <p:ext uri="{BB962C8B-B14F-4D97-AF65-F5344CB8AC3E}">
        <p14:creationId xmlns:p14="http://schemas.microsoft.com/office/powerpoint/2010/main" val="122046741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64"/>
        <p:cNvGrpSpPr/>
        <p:nvPr/>
      </p:nvGrpSpPr>
      <p:grpSpPr>
        <a:xfrm>
          <a:off x="0" y="0"/>
          <a:ext cx="0" cy="0"/>
          <a:chOff x="0" y="0"/>
          <a:chExt cx="0" cy="0"/>
        </a:xfrm>
      </p:grpSpPr>
      <p:sp>
        <p:nvSpPr>
          <p:cNvPr id="865" name="Google Shape;865;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66" name="Google Shape;866;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5620744"/>
      </p:ext>
    </p:extLst>
  </p:cSld>
  <p:clrMap bg1="lt1" tx1="dk1" bg2="dk2" tx2="lt2" accent1="accent1" accent2="accent2" accent3="accent3" accent4="accent4" accent5="accent5" accent6="accent6" hlink="hlink" folHlink="folHlink"/>
  <p:sldLayoutIdLst>
    <p:sldLayoutId id="2147483692"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3D61-A235-4D12-9E58-9B27D2E57F17}"/>
              </a:ext>
            </a:extLst>
          </p:cNvPr>
          <p:cNvSpPr>
            <a:spLocks noGrp="1"/>
          </p:cNvSpPr>
          <p:nvPr>
            <p:ph type="ctrTitle"/>
          </p:nvPr>
        </p:nvSpPr>
        <p:spPr/>
        <p:txBody>
          <a:bodyPr>
            <a:noAutofit/>
          </a:bodyPr>
          <a:lstStyle/>
          <a:p>
            <a:pPr>
              <a:spcBef>
                <a:spcPts val="0"/>
              </a:spcBef>
            </a:pPr>
            <a:br>
              <a:rPr lang="en-GB" sz="8000" b="0" dirty="0">
                <a:effectLst/>
              </a:rPr>
            </a:br>
            <a:r>
              <a:rPr lang="en-GB" sz="8000" b="1" dirty="0">
                <a:latin typeface="Proxima Nova"/>
              </a:rPr>
              <a:t>Invisible Cloak</a:t>
            </a:r>
            <a:br>
              <a:rPr lang="en-GB" sz="7200" b="0" dirty="0">
                <a:effectLst/>
              </a:rPr>
            </a:br>
            <a:r>
              <a:rPr lang="en-GB" sz="8000" dirty="0">
                <a:latin typeface="Proxima Nova"/>
              </a:rPr>
              <a:t>Challenge Week</a:t>
            </a:r>
            <a:br>
              <a:rPr lang="en-GB" sz="8000" dirty="0"/>
            </a:br>
            <a:endParaRPr lang="en-GB" sz="8000" dirty="0"/>
          </a:p>
        </p:txBody>
      </p:sp>
      <p:sp>
        <p:nvSpPr>
          <p:cNvPr id="3" name="Subtitle 2">
            <a:extLst>
              <a:ext uri="{FF2B5EF4-FFF2-40B4-BE49-F238E27FC236}">
                <a16:creationId xmlns:a16="http://schemas.microsoft.com/office/drawing/2014/main" id="{160E1EC9-3BBC-4FBB-ABD0-3DB19653B610}"/>
              </a:ext>
            </a:extLst>
          </p:cNvPr>
          <p:cNvSpPr>
            <a:spLocks noGrp="1"/>
          </p:cNvSpPr>
          <p:nvPr>
            <p:ph type="subTitle" idx="1"/>
          </p:nvPr>
        </p:nvSpPr>
        <p:spPr>
          <a:xfrm>
            <a:off x="6691075" y="720525"/>
            <a:ext cx="4540925" cy="2708475"/>
          </a:xfrm>
        </p:spPr>
        <p:txBody>
          <a:bodyPr>
            <a:normAutofit fontScale="92500"/>
          </a:bodyPr>
          <a:lstStyle/>
          <a:p>
            <a:pPr rtl="0">
              <a:spcBef>
                <a:spcPts val="0"/>
              </a:spcBef>
              <a:spcAft>
                <a:spcPts val="0"/>
              </a:spcAft>
            </a:pPr>
            <a:r>
              <a:rPr lang="en-GB" sz="3600" b="0" i="0" u="none" strike="noStrike" dirty="0">
                <a:effectLst/>
                <a:latin typeface="Proxima Nova"/>
              </a:rPr>
              <a:t> </a:t>
            </a:r>
            <a:r>
              <a:rPr lang="en-GB" sz="3600" b="1" i="0" u="none" strike="noStrike" dirty="0">
                <a:effectLst/>
                <a:latin typeface="Proxima Nova"/>
              </a:rPr>
              <a:t>GRPa11 </a:t>
            </a:r>
            <a:endParaRPr lang="en-GB" sz="4400" b="0" dirty="0">
              <a:effectLst/>
            </a:endParaRPr>
          </a:p>
          <a:p>
            <a:pPr rtl="0">
              <a:spcBef>
                <a:spcPts val="0"/>
              </a:spcBef>
              <a:spcAft>
                <a:spcPts val="0"/>
              </a:spcAft>
            </a:pPr>
            <a:r>
              <a:rPr lang="en-GB" sz="2800" b="0" i="0" u="none" strike="noStrike" dirty="0">
                <a:effectLst/>
                <a:latin typeface="Proxima Nova"/>
              </a:rPr>
              <a:t>Brandon Eastwell</a:t>
            </a:r>
            <a:endParaRPr lang="en-GB" sz="3600" b="0" dirty="0">
              <a:effectLst/>
            </a:endParaRPr>
          </a:p>
          <a:p>
            <a:pPr rtl="0">
              <a:spcBef>
                <a:spcPts val="0"/>
              </a:spcBef>
              <a:spcAft>
                <a:spcPts val="0"/>
              </a:spcAft>
            </a:pPr>
            <a:r>
              <a:rPr lang="en-GB" sz="2800" b="0" i="0" u="none" strike="noStrike" dirty="0">
                <a:effectLst/>
                <a:latin typeface="Proxima Nova"/>
              </a:rPr>
              <a:t>Alexander Duncombe-Jones</a:t>
            </a:r>
            <a:endParaRPr lang="en-GB" sz="3600" b="0" dirty="0">
              <a:effectLst/>
            </a:endParaRPr>
          </a:p>
          <a:p>
            <a:pPr rtl="0">
              <a:spcBef>
                <a:spcPts val="0"/>
              </a:spcBef>
              <a:spcAft>
                <a:spcPts val="0"/>
              </a:spcAft>
            </a:pPr>
            <a:r>
              <a:rPr lang="en-GB" sz="2800" b="0" i="0" u="none" strike="noStrike" dirty="0">
                <a:effectLst/>
                <a:latin typeface="Proxima Nova"/>
              </a:rPr>
              <a:t>Andreas Ellinas</a:t>
            </a:r>
            <a:endParaRPr lang="en-GB" sz="3600" b="0" dirty="0">
              <a:effectLst/>
            </a:endParaRPr>
          </a:p>
          <a:p>
            <a:r>
              <a:rPr lang="en-GB" sz="2800" dirty="0" err="1">
                <a:latin typeface="Proxima Nova"/>
              </a:rPr>
              <a:t>Woyenginanaye</a:t>
            </a:r>
            <a:r>
              <a:rPr lang="en-GB" sz="2800" dirty="0">
                <a:latin typeface="Proxima Nova"/>
              </a:rPr>
              <a:t> Edward </a:t>
            </a:r>
            <a:r>
              <a:rPr lang="en-GB" sz="2800" dirty="0" err="1">
                <a:latin typeface="Proxima Nova"/>
              </a:rPr>
              <a:t>Etete</a:t>
            </a:r>
            <a:br>
              <a:rPr lang="en-GB" sz="3600" dirty="0"/>
            </a:br>
            <a:endParaRPr lang="en-GB" sz="3600" dirty="0"/>
          </a:p>
        </p:txBody>
      </p:sp>
      <p:pic>
        <p:nvPicPr>
          <p:cNvPr id="5" name="Picture 4" descr="A picture containing text, indoor, person&#10;&#10;Description automatically generated">
            <a:extLst>
              <a:ext uri="{FF2B5EF4-FFF2-40B4-BE49-F238E27FC236}">
                <a16:creationId xmlns:a16="http://schemas.microsoft.com/office/drawing/2014/main" id="{90978D9A-8952-4BB8-8165-31193D328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548" y="3208794"/>
            <a:ext cx="3433277" cy="3433277"/>
          </a:xfrm>
          <a:prstGeom prst="rect">
            <a:avLst/>
          </a:prstGeom>
        </p:spPr>
      </p:pic>
    </p:spTree>
    <p:extLst>
      <p:ext uri="{BB962C8B-B14F-4D97-AF65-F5344CB8AC3E}">
        <p14:creationId xmlns:p14="http://schemas.microsoft.com/office/powerpoint/2010/main" val="285014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D4DC-4E23-466E-9211-766B0224C9FE}"/>
              </a:ext>
            </a:extLst>
          </p:cNvPr>
          <p:cNvSpPr>
            <a:spLocks noGrp="1"/>
          </p:cNvSpPr>
          <p:nvPr>
            <p:ph type="title"/>
          </p:nvPr>
        </p:nvSpPr>
        <p:spPr>
          <a:xfrm>
            <a:off x="778857" y="609970"/>
            <a:ext cx="10205200" cy="636800"/>
          </a:xfrm>
        </p:spPr>
        <p:txBody>
          <a:bodyPr/>
          <a:lstStyle/>
          <a:p>
            <a:r>
              <a:rPr lang="en-US" dirty="0"/>
              <a:t>Planning</a:t>
            </a:r>
            <a:endParaRPr lang="en-GB" dirty="0"/>
          </a:p>
        </p:txBody>
      </p:sp>
      <p:sp>
        <p:nvSpPr>
          <p:cNvPr id="3" name="Content Placeholder 2">
            <a:extLst>
              <a:ext uri="{FF2B5EF4-FFF2-40B4-BE49-F238E27FC236}">
                <a16:creationId xmlns:a16="http://schemas.microsoft.com/office/drawing/2014/main" id="{0829454B-D832-4A02-8D6D-8089B59AFA03}"/>
              </a:ext>
            </a:extLst>
          </p:cNvPr>
          <p:cNvSpPr>
            <a:spLocks noGrp="1"/>
          </p:cNvSpPr>
          <p:nvPr>
            <p:ph idx="1"/>
          </p:nvPr>
        </p:nvSpPr>
        <p:spPr>
          <a:xfrm>
            <a:off x="778857" y="1376039"/>
            <a:ext cx="10515600" cy="3462292"/>
          </a:xfrm>
        </p:spPr>
        <p:txBody>
          <a:bodyPr>
            <a:normAutofit fontScale="70000" lnSpcReduction="20000"/>
          </a:bodyPr>
          <a:lstStyle/>
          <a:p>
            <a:pPr marL="0" indent="0" rtl="0">
              <a:spcBef>
                <a:spcPts val="0"/>
              </a:spcBef>
              <a:spcAft>
                <a:spcPts val="1200"/>
              </a:spcAft>
              <a:buNone/>
            </a:pPr>
            <a:r>
              <a:rPr lang="en-US" sz="2600" b="0" i="0" u="none" strike="noStrike" dirty="0">
                <a:solidFill>
                  <a:schemeClr val="accent1">
                    <a:lumMod val="75000"/>
                  </a:schemeClr>
                </a:solidFill>
                <a:effectLst/>
                <a:latin typeface="Proxima Nova"/>
              </a:rPr>
              <a:t>Initially our group had begun by assigning each other essential roles that would take part in different areas of development for the project, however we quickly discovered it would be more beneficial and efficient for our team to contribute to all steps in sequence due to inconsistencies in our team structure.</a:t>
            </a:r>
            <a:endParaRPr lang="en-US" sz="2100" b="0" dirty="0">
              <a:solidFill>
                <a:schemeClr val="accent1">
                  <a:lumMod val="75000"/>
                </a:schemeClr>
              </a:solidFill>
              <a:effectLst/>
            </a:endParaRPr>
          </a:p>
          <a:p>
            <a:pPr marL="0" indent="0" rtl="0">
              <a:spcBef>
                <a:spcPts val="0"/>
              </a:spcBef>
              <a:spcAft>
                <a:spcPts val="1200"/>
              </a:spcAft>
              <a:buNone/>
            </a:pPr>
            <a:r>
              <a:rPr lang="en-US" sz="2600" b="0" i="0" u="none" strike="noStrike" dirty="0">
                <a:solidFill>
                  <a:schemeClr val="accent1">
                    <a:lumMod val="75000"/>
                  </a:schemeClr>
                </a:solidFill>
                <a:effectLst/>
                <a:latin typeface="Proxima Nova"/>
              </a:rPr>
              <a:t>As a team, we agreed to use tools such as </a:t>
            </a:r>
            <a:r>
              <a:rPr lang="en-US" sz="2600" b="0" i="0" u="none" strike="noStrike" dirty="0" err="1">
                <a:solidFill>
                  <a:schemeClr val="accent1">
                    <a:lumMod val="75000"/>
                  </a:schemeClr>
                </a:solidFill>
                <a:effectLst/>
                <a:latin typeface="Proxima Nova"/>
              </a:rPr>
              <a:t>github</a:t>
            </a:r>
            <a:r>
              <a:rPr lang="en-US" sz="2600" b="0" i="0" u="none" strike="noStrike" dirty="0">
                <a:solidFill>
                  <a:schemeClr val="accent1">
                    <a:lumMod val="75000"/>
                  </a:schemeClr>
                </a:solidFill>
                <a:effectLst/>
                <a:latin typeface="Proxima Nova"/>
              </a:rPr>
              <a:t> to manage our teams' files allowing us to share contributions and resources to each other on the team.</a:t>
            </a:r>
            <a:endParaRPr lang="en-US" sz="1500" b="0" dirty="0">
              <a:solidFill>
                <a:schemeClr val="accent1">
                  <a:lumMod val="75000"/>
                </a:schemeClr>
              </a:solidFill>
              <a:effectLst/>
            </a:endParaRPr>
          </a:p>
          <a:p>
            <a:pPr marL="0" indent="0">
              <a:buNone/>
            </a:pPr>
            <a:br>
              <a:rPr lang="en-US" sz="800" dirty="0">
                <a:solidFill>
                  <a:schemeClr val="accent1">
                    <a:lumMod val="75000"/>
                  </a:schemeClr>
                </a:solidFill>
              </a:rPr>
            </a:br>
            <a:br>
              <a:rPr lang="en-US" sz="1400" b="0" i="0" u="none" strike="noStrike" dirty="0">
                <a:solidFill>
                  <a:schemeClr val="accent1">
                    <a:lumMod val="75000"/>
                  </a:schemeClr>
                </a:solidFill>
                <a:effectLst/>
                <a:latin typeface="Proxima Nova"/>
              </a:rPr>
            </a:br>
            <a:br>
              <a:rPr lang="en-US" sz="1400" b="0" i="0" u="none" strike="noStrike" dirty="0">
                <a:solidFill>
                  <a:schemeClr val="accent1">
                    <a:lumMod val="75000"/>
                  </a:schemeClr>
                </a:solidFill>
                <a:effectLst/>
                <a:latin typeface="Proxima Nova"/>
              </a:rPr>
            </a:br>
            <a:endParaRPr lang="en-US" sz="1100" b="0" dirty="0">
              <a:solidFill>
                <a:schemeClr val="accent1">
                  <a:lumMod val="75000"/>
                </a:schemeClr>
              </a:solidFill>
              <a:effectLst/>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endParaRPr lang="en-GB" sz="1400" dirty="0">
              <a:solidFill>
                <a:schemeClr val="accent1">
                  <a:lumMod val="75000"/>
                </a:schemeClr>
              </a:solidFill>
              <a:latin typeface="Proxima Nova"/>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endParaRPr lang="en-GB" sz="1400" dirty="0">
              <a:solidFill>
                <a:schemeClr val="accent1">
                  <a:lumMod val="75000"/>
                </a:schemeClr>
              </a:solidFill>
              <a:latin typeface="Proxima Nova"/>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endParaRPr lang="en-GB" sz="1400" b="0" i="0" u="none" strike="noStrike" dirty="0">
              <a:solidFill>
                <a:schemeClr val="accent1">
                  <a:lumMod val="75000"/>
                </a:schemeClr>
              </a:solidFill>
              <a:effectLst/>
              <a:latin typeface="Proxima Nova"/>
            </a:endParaRPr>
          </a:p>
          <a:p>
            <a:pPr marL="0" indent="0" algn="ctr" rtl="0">
              <a:spcBef>
                <a:spcPts val="0"/>
              </a:spcBef>
              <a:spcAft>
                <a:spcPts val="0"/>
              </a:spcAft>
              <a:buNone/>
            </a:pPr>
            <a:br>
              <a:rPr lang="en-US" sz="1100" b="0" dirty="0">
                <a:solidFill>
                  <a:schemeClr val="accent1">
                    <a:lumMod val="75000"/>
                  </a:schemeClr>
                </a:solidFill>
                <a:effectLst/>
              </a:rPr>
            </a:br>
            <a:endParaRPr lang="en-GB" sz="1100" dirty="0">
              <a:solidFill>
                <a:schemeClr val="accent1">
                  <a:lumMod val="75000"/>
                </a:schemeClr>
              </a:solidFill>
            </a:endParaRPr>
          </a:p>
        </p:txBody>
      </p:sp>
      <p:pic>
        <p:nvPicPr>
          <p:cNvPr id="1026" name="Picture 2">
            <a:extLst>
              <a:ext uri="{FF2B5EF4-FFF2-40B4-BE49-F238E27FC236}">
                <a16:creationId xmlns:a16="http://schemas.microsoft.com/office/drawing/2014/main" id="{BD015BDC-4D36-42D6-A2A1-57854A568241}"/>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615738" y="4074481"/>
            <a:ext cx="9335517"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337FE1-BB8E-49AE-83DC-3E6DF0DB950A}"/>
              </a:ext>
            </a:extLst>
          </p:cNvPr>
          <p:cNvSpPr txBox="1"/>
          <p:nvPr/>
        </p:nvSpPr>
        <p:spPr>
          <a:xfrm>
            <a:off x="1873189" y="5478589"/>
            <a:ext cx="8016536" cy="769441"/>
          </a:xfrm>
          <a:prstGeom prst="rect">
            <a:avLst/>
          </a:prstGeom>
          <a:noFill/>
        </p:spPr>
        <p:txBody>
          <a:bodyPr wrap="square" rtlCol="0">
            <a:spAutoFit/>
          </a:bodyPr>
          <a:lstStyle/>
          <a:p>
            <a:pPr algn="ctr"/>
            <a:r>
              <a:rPr lang="en-GB" sz="4400" b="1" i="0" u="none" strike="noStrike" dirty="0">
                <a:solidFill>
                  <a:schemeClr val="accent1">
                    <a:lumMod val="75000"/>
                  </a:schemeClr>
                </a:solidFill>
                <a:effectLst/>
                <a:latin typeface="Proxima Nova"/>
              </a:rPr>
              <a:t>Research &gt; Develop</a:t>
            </a:r>
            <a:endParaRPr lang="en-GB" sz="4400" b="1" dirty="0"/>
          </a:p>
        </p:txBody>
      </p:sp>
    </p:spTree>
    <p:extLst>
      <p:ext uri="{BB962C8B-B14F-4D97-AF65-F5344CB8AC3E}">
        <p14:creationId xmlns:p14="http://schemas.microsoft.com/office/powerpoint/2010/main" val="119396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73C0-063F-4A5C-A78A-7EEBFDFD900D}"/>
              </a:ext>
            </a:extLst>
          </p:cNvPr>
          <p:cNvSpPr>
            <a:spLocks noGrp="1"/>
          </p:cNvSpPr>
          <p:nvPr>
            <p:ph type="title"/>
          </p:nvPr>
        </p:nvSpPr>
        <p:spPr/>
        <p:txBody>
          <a:bodyPr>
            <a:normAutofit fontScale="90000"/>
          </a:bodyPr>
          <a:lstStyle/>
          <a:p>
            <a:pPr rtl="0">
              <a:spcBef>
                <a:spcPts val="0"/>
              </a:spcBef>
              <a:spcAft>
                <a:spcPts val="0"/>
              </a:spcAft>
            </a:pPr>
            <a:br>
              <a:rPr lang="en-GB" dirty="0">
                <a:effectLst/>
              </a:rPr>
            </a:br>
            <a:r>
              <a:rPr lang="en-GB" sz="5000" dirty="0">
                <a:effectLst/>
              </a:rPr>
              <a:t>Development</a:t>
            </a:r>
            <a:r>
              <a:rPr lang="en-GB" dirty="0">
                <a:effectLst/>
              </a:rPr>
              <a:t> Process</a:t>
            </a:r>
            <a:br>
              <a:rPr lang="en-GB" dirty="0"/>
            </a:br>
            <a:endParaRPr lang="en-GB" dirty="0"/>
          </a:p>
        </p:txBody>
      </p:sp>
      <p:sp>
        <p:nvSpPr>
          <p:cNvPr id="3" name="Content Placeholder 2">
            <a:extLst>
              <a:ext uri="{FF2B5EF4-FFF2-40B4-BE49-F238E27FC236}">
                <a16:creationId xmlns:a16="http://schemas.microsoft.com/office/drawing/2014/main" id="{613E0D98-A018-46EA-81EE-0E5DB96915FE}"/>
              </a:ext>
            </a:extLst>
          </p:cNvPr>
          <p:cNvSpPr>
            <a:spLocks noGrp="1"/>
          </p:cNvSpPr>
          <p:nvPr>
            <p:ph idx="1"/>
          </p:nvPr>
        </p:nvSpPr>
        <p:spPr>
          <a:xfrm>
            <a:off x="468937" y="2116816"/>
            <a:ext cx="10515600" cy="4351338"/>
          </a:xfrm>
        </p:spPr>
        <p:txBody>
          <a:bodyPr/>
          <a:lstStyle/>
          <a:p>
            <a:pPr marL="0" indent="0">
              <a:buNone/>
            </a:pPr>
            <a:r>
              <a:rPr lang="en-US" sz="1800" b="0" i="0" u="none" strike="noStrike" dirty="0">
                <a:solidFill>
                  <a:schemeClr val="accent1">
                    <a:lumMod val="75000"/>
                  </a:schemeClr>
                </a:solidFill>
                <a:effectLst/>
                <a:latin typeface="Proxima Nova"/>
              </a:rPr>
              <a:t>In order to learn and understand the necessary skills, we used </a:t>
            </a:r>
            <a:r>
              <a:rPr lang="en-US" sz="1800" dirty="0">
                <a:solidFill>
                  <a:schemeClr val="accent1">
                    <a:lumMod val="75000"/>
                  </a:schemeClr>
                </a:solidFill>
                <a:latin typeface="Proxima Nova"/>
              </a:rPr>
              <a:t>G</a:t>
            </a:r>
            <a:r>
              <a:rPr lang="en-US" sz="1800" b="0" i="0" u="none" strike="noStrike" dirty="0">
                <a:solidFill>
                  <a:schemeClr val="accent1">
                    <a:lumMod val="75000"/>
                  </a:schemeClr>
                </a:solidFill>
                <a:effectLst/>
                <a:latin typeface="Proxima Nova"/>
              </a:rPr>
              <a:t>oogle and other sources of information such as </a:t>
            </a:r>
            <a:r>
              <a:rPr lang="en-US" sz="1800" b="0" i="0" u="none" strike="noStrike" dirty="0" err="1">
                <a:solidFill>
                  <a:schemeClr val="accent1">
                    <a:lumMod val="75000"/>
                  </a:schemeClr>
                </a:solidFill>
                <a:effectLst/>
                <a:latin typeface="Proxima Nova"/>
              </a:rPr>
              <a:t>Youtube</a:t>
            </a:r>
            <a:r>
              <a:rPr lang="en-US" sz="1800" b="0" i="0" u="none" strike="noStrike" dirty="0">
                <a:solidFill>
                  <a:schemeClr val="accent1">
                    <a:lumMod val="75000"/>
                  </a:schemeClr>
                </a:solidFill>
                <a:effectLst/>
                <a:latin typeface="Proxima Nova"/>
              </a:rPr>
              <a:t> to explore various implementations of the Invisible Cloak.</a:t>
            </a: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US" sz="1800" dirty="0">
              <a:solidFill>
                <a:schemeClr val="accent1">
                  <a:lumMod val="75000"/>
                </a:schemeClr>
              </a:solidFill>
              <a:latin typeface="Proxima Nova"/>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We black box tested our program throughout the development of subsystems such as the camera functionality and how both the masks worked on the background image as well as the object being detected before combination.</a:t>
            </a:r>
            <a:endParaRPr lang="en-US" sz="1200" b="0" dirty="0">
              <a:solidFill>
                <a:schemeClr val="accent1">
                  <a:lumMod val="75000"/>
                </a:schemeClr>
              </a:solidFill>
              <a:effectLst/>
            </a:endParaRPr>
          </a:p>
          <a:p>
            <a:pPr marL="0" indent="0">
              <a:buNone/>
            </a:pPr>
            <a:br>
              <a:rPr lang="en-US" sz="1200" b="0" dirty="0">
                <a:solidFill>
                  <a:schemeClr val="accent1">
                    <a:lumMod val="75000"/>
                  </a:schemeClr>
                </a:solidFill>
                <a:effectLst/>
              </a:rPr>
            </a:br>
            <a:br>
              <a:rPr lang="en-US" sz="1200" b="0" dirty="0">
                <a:solidFill>
                  <a:schemeClr val="accent1">
                    <a:lumMod val="75000"/>
                  </a:schemeClr>
                </a:solidFill>
                <a:effectLst/>
              </a:rPr>
            </a:br>
            <a:br>
              <a:rPr lang="en-US" sz="1200" b="0" dirty="0">
                <a:solidFill>
                  <a:schemeClr val="accent1">
                    <a:lumMod val="75000"/>
                  </a:schemeClr>
                </a:solidFill>
                <a:effectLst/>
              </a:rPr>
            </a:br>
            <a:endParaRPr lang="en-US" sz="1800" b="0" i="0" u="none" strike="noStrike" dirty="0">
              <a:solidFill>
                <a:schemeClr val="accent1">
                  <a:lumMod val="75000"/>
                </a:schemeClr>
              </a:solidFill>
              <a:effectLst/>
              <a:latin typeface="Proxima Nova"/>
            </a:endParaRPr>
          </a:p>
          <a:p>
            <a:pPr marL="0" indent="0">
              <a:buNone/>
            </a:pPr>
            <a:endParaRPr lang="en-US" sz="1800" dirty="0">
              <a:solidFill>
                <a:schemeClr val="accent1">
                  <a:lumMod val="75000"/>
                </a:schemeClr>
              </a:solidFill>
              <a:latin typeface="Proxima Nova"/>
            </a:endParaRPr>
          </a:p>
          <a:p>
            <a:pPr marL="0" indent="0">
              <a:buNone/>
            </a:pPr>
            <a:endParaRPr lang="en-GB" dirty="0">
              <a:solidFill>
                <a:schemeClr val="accent1">
                  <a:lumMod val="75000"/>
                </a:schemeClr>
              </a:solidFill>
            </a:endParaRPr>
          </a:p>
        </p:txBody>
      </p:sp>
      <p:pic>
        <p:nvPicPr>
          <p:cNvPr id="2052" name="Picture 4">
            <a:extLst>
              <a:ext uri="{FF2B5EF4-FFF2-40B4-BE49-F238E27FC236}">
                <a16:creationId xmlns:a16="http://schemas.microsoft.com/office/drawing/2014/main" id="{6C50B27D-62CE-45CE-817F-2F258D428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675" y="2116266"/>
            <a:ext cx="2498319" cy="22617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7825504-5EF8-4955-B60B-B6C70E38A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422" y="2116266"/>
            <a:ext cx="2990493" cy="22617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A31529E-B650-420A-A217-70B444208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350" y="5214492"/>
            <a:ext cx="1943166" cy="1535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A1E5853-3596-41CF-8B39-CA7AFF207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74" y="5214492"/>
            <a:ext cx="1939002" cy="153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0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FE9D-BC58-4951-B9C3-44FBE8014961}"/>
              </a:ext>
            </a:extLst>
          </p:cNvPr>
          <p:cNvSpPr>
            <a:spLocks noGrp="1"/>
          </p:cNvSpPr>
          <p:nvPr>
            <p:ph type="title"/>
          </p:nvPr>
        </p:nvSpPr>
        <p:spPr>
          <a:xfrm>
            <a:off x="776056" y="77264"/>
            <a:ext cx="10515600" cy="363275"/>
          </a:xfrm>
        </p:spPr>
        <p:txBody>
          <a:bodyPr>
            <a:normAutofit fontScale="90000"/>
          </a:bodyPr>
          <a:lstStyle/>
          <a:p>
            <a:pPr rtl="0">
              <a:spcBef>
                <a:spcPts val="0"/>
              </a:spcBef>
              <a:spcAft>
                <a:spcPts val="0"/>
              </a:spcAft>
            </a:pPr>
            <a:br>
              <a:rPr lang="en-GB" b="0" dirty="0">
                <a:effectLst/>
              </a:rPr>
            </a:br>
            <a:br>
              <a:rPr lang="en-GB" dirty="0"/>
            </a:br>
            <a:r>
              <a:rPr lang="en-GB" dirty="0"/>
              <a:t>Further </a:t>
            </a:r>
            <a:r>
              <a:rPr lang="en-GB" sz="5000" dirty="0"/>
              <a:t>Improvements</a:t>
            </a:r>
          </a:p>
        </p:txBody>
      </p:sp>
      <p:sp>
        <p:nvSpPr>
          <p:cNvPr id="3" name="Content Placeholder 2">
            <a:extLst>
              <a:ext uri="{FF2B5EF4-FFF2-40B4-BE49-F238E27FC236}">
                <a16:creationId xmlns:a16="http://schemas.microsoft.com/office/drawing/2014/main" id="{BE56F400-E17F-41DB-8BCC-CAD865189715}"/>
              </a:ext>
            </a:extLst>
          </p:cNvPr>
          <p:cNvSpPr>
            <a:spLocks noGrp="1"/>
          </p:cNvSpPr>
          <p:nvPr>
            <p:ph idx="1"/>
          </p:nvPr>
        </p:nvSpPr>
        <p:spPr>
          <a:xfrm>
            <a:off x="607380" y="1845105"/>
            <a:ext cx="10515600" cy="1414725"/>
          </a:xfrm>
        </p:spPr>
        <p:txBody>
          <a:bodyPr>
            <a:noAutofit/>
          </a:bodyPr>
          <a:lstStyle/>
          <a:p>
            <a:pPr marL="0" indent="0" rtl="0">
              <a:spcBef>
                <a:spcPts val="0"/>
              </a:spcBef>
              <a:spcAft>
                <a:spcPts val="1200"/>
              </a:spcAft>
              <a:buNone/>
            </a:pPr>
            <a:r>
              <a:rPr lang="en-US" sz="1800" b="0" i="0" u="none" strike="noStrike" dirty="0">
                <a:solidFill>
                  <a:schemeClr val="accent1">
                    <a:lumMod val="75000"/>
                  </a:schemeClr>
                </a:solidFill>
                <a:effectLst/>
                <a:latin typeface="Proxima Nova"/>
              </a:rPr>
              <a:t>Instead of a singular red color, we gave the user different options of color with validation for user friendliness.</a:t>
            </a:r>
            <a:endParaRPr lang="en-US" sz="1800"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Increased the amount of time the user has before the camera device takes a still image.</a:t>
            </a:r>
            <a:endParaRPr lang="en-US" sz="1800" b="0" dirty="0">
              <a:solidFill>
                <a:schemeClr val="accent1">
                  <a:lumMod val="75000"/>
                </a:schemeClr>
              </a:solidFill>
              <a:effectLst/>
            </a:endParaRPr>
          </a:p>
          <a:p>
            <a:pPr marL="0" indent="0">
              <a:buNone/>
            </a:pPr>
            <a:br>
              <a:rPr lang="en-US" sz="1800" b="0" dirty="0">
                <a:solidFill>
                  <a:schemeClr val="accent1">
                    <a:lumMod val="75000"/>
                  </a:schemeClr>
                </a:solidFill>
                <a:effectLst/>
              </a:rPr>
            </a:br>
            <a:br>
              <a:rPr lang="en-US" sz="1800" b="0" dirty="0">
                <a:solidFill>
                  <a:schemeClr val="accent1">
                    <a:lumMod val="75000"/>
                  </a:schemeClr>
                </a:solidFill>
                <a:effectLst/>
              </a:rPr>
            </a:br>
            <a:endParaRPr lang="en-GB" sz="1800" dirty="0">
              <a:solidFill>
                <a:schemeClr val="accent1">
                  <a:lumMod val="75000"/>
                </a:schemeClr>
              </a:solidFill>
            </a:endParaRPr>
          </a:p>
        </p:txBody>
      </p:sp>
      <p:pic>
        <p:nvPicPr>
          <p:cNvPr id="3074" name="Picture 2">
            <a:extLst>
              <a:ext uri="{FF2B5EF4-FFF2-40B4-BE49-F238E27FC236}">
                <a16:creationId xmlns:a16="http://schemas.microsoft.com/office/drawing/2014/main" id="{C90D07D3-7C50-45E9-81DF-BBB2D74EE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769" y="2632269"/>
            <a:ext cx="2580846" cy="6275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372208-276A-42EF-8330-00FECE5B2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073" y="4710147"/>
            <a:ext cx="2580846" cy="20122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FA7F233-8C6D-4450-BC41-87736AD9E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147" y="4710017"/>
            <a:ext cx="2580846" cy="20124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C3CCF8D-1A76-4505-9C7C-898B31F50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3317562" y="3158151"/>
            <a:ext cx="1050188" cy="150624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70C19EA-3DEC-444D-8F6D-76CE4A955E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flipH="1">
            <a:off x="6369758" y="3135111"/>
            <a:ext cx="1050189" cy="157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64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E019-8FFC-42E0-9EF8-2C854D63A9B8}"/>
              </a:ext>
            </a:extLst>
          </p:cNvPr>
          <p:cNvSpPr>
            <a:spLocks noGrp="1"/>
          </p:cNvSpPr>
          <p:nvPr>
            <p:ph type="title"/>
          </p:nvPr>
        </p:nvSpPr>
        <p:spPr/>
        <p:txBody>
          <a:bodyPr/>
          <a:lstStyle/>
          <a:p>
            <a:r>
              <a:rPr lang="en-US" dirty="0"/>
              <a:t>Evidence</a:t>
            </a:r>
            <a:endParaRPr lang="en-GB" dirty="0"/>
          </a:p>
        </p:txBody>
      </p:sp>
      <p:pic>
        <p:nvPicPr>
          <p:cNvPr id="4100" name="Picture 4">
            <a:extLst>
              <a:ext uri="{FF2B5EF4-FFF2-40B4-BE49-F238E27FC236}">
                <a16:creationId xmlns:a16="http://schemas.microsoft.com/office/drawing/2014/main" id="{0E7AEA98-5733-49BB-84AB-0F6800D351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329" y="3429000"/>
            <a:ext cx="3220537" cy="295424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E832D3-AD51-433D-85E4-4DC241C29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02" y="3428999"/>
            <a:ext cx="3220537" cy="2955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40FB037-86B4-4601-BA56-ACA59A6AE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8650" y="3427646"/>
            <a:ext cx="3220537" cy="295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D4C342-0964-491A-ABDF-5FAE077E967C}"/>
              </a:ext>
            </a:extLst>
          </p:cNvPr>
          <p:cNvSpPr txBox="1"/>
          <p:nvPr/>
        </p:nvSpPr>
        <p:spPr>
          <a:xfrm>
            <a:off x="719092" y="2550846"/>
            <a:ext cx="2991774" cy="523220"/>
          </a:xfrm>
          <a:prstGeom prst="rect">
            <a:avLst/>
          </a:prstGeom>
          <a:noFill/>
        </p:spPr>
        <p:txBody>
          <a:bodyPr wrap="square" rtlCol="0">
            <a:spAutoFit/>
          </a:bodyPr>
          <a:lstStyle/>
          <a:p>
            <a:pPr algn="ctr"/>
            <a:r>
              <a:rPr lang="en-US" sz="2800" b="1" dirty="0">
                <a:solidFill>
                  <a:srgbClr val="002060"/>
                </a:solidFill>
              </a:rPr>
              <a:t>BLUE</a:t>
            </a:r>
            <a:endParaRPr lang="en-GB" sz="2800" b="1" dirty="0">
              <a:solidFill>
                <a:srgbClr val="002060"/>
              </a:solidFill>
            </a:endParaRPr>
          </a:p>
        </p:txBody>
      </p:sp>
      <p:sp>
        <p:nvSpPr>
          <p:cNvPr id="5" name="TextBox 4">
            <a:extLst>
              <a:ext uri="{FF2B5EF4-FFF2-40B4-BE49-F238E27FC236}">
                <a16:creationId xmlns:a16="http://schemas.microsoft.com/office/drawing/2014/main" id="{8F224EF6-2EDF-41E4-9DD6-1B2D8A3F4102}"/>
              </a:ext>
            </a:extLst>
          </p:cNvPr>
          <p:cNvSpPr txBox="1"/>
          <p:nvPr/>
        </p:nvSpPr>
        <p:spPr>
          <a:xfrm>
            <a:off x="5246425" y="2550846"/>
            <a:ext cx="2459114" cy="523220"/>
          </a:xfrm>
          <a:prstGeom prst="rect">
            <a:avLst/>
          </a:prstGeom>
          <a:noFill/>
        </p:spPr>
        <p:txBody>
          <a:bodyPr wrap="square" rtlCol="0">
            <a:spAutoFit/>
          </a:bodyPr>
          <a:lstStyle/>
          <a:p>
            <a:r>
              <a:rPr lang="en-US" sz="2800" b="1" dirty="0">
                <a:solidFill>
                  <a:srgbClr val="00B050"/>
                </a:solidFill>
              </a:rPr>
              <a:t>GREEN</a:t>
            </a:r>
            <a:endParaRPr lang="en-GB" sz="2800" b="1" dirty="0">
              <a:solidFill>
                <a:srgbClr val="00B050"/>
              </a:solidFill>
            </a:endParaRPr>
          </a:p>
        </p:txBody>
      </p:sp>
      <p:sp>
        <p:nvSpPr>
          <p:cNvPr id="6" name="TextBox 5">
            <a:extLst>
              <a:ext uri="{FF2B5EF4-FFF2-40B4-BE49-F238E27FC236}">
                <a16:creationId xmlns:a16="http://schemas.microsoft.com/office/drawing/2014/main" id="{56EF222F-646A-4FD9-A61D-36F5BB6E6791}"/>
              </a:ext>
            </a:extLst>
          </p:cNvPr>
          <p:cNvSpPr txBox="1"/>
          <p:nvPr/>
        </p:nvSpPr>
        <p:spPr>
          <a:xfrm>
            <a:off x="9707027" y="2550846"/>
            <a:ext cx="1287262" cy="523220"/>
          </a:xfrm>
          <a:prstGeom prst="rect">
            <a:avLst/>
          </a:prstGeom>
          <a:noFill/>
        </p:spPr>
        <p:txBody>
          <a:bodyPr wrap="square" rtlCol="0">
            <a:spAutoFit/>
          </a:bodyPr>
          <a:lstStyle/>
          <a:p>
            <a:r>
              <a:rPr lang="en-US" sz="2800" b="1" dirty="0">
                <a:solidFill>
                  <a:srgbClr val="FF0000"/>
                </a:solidFill>
              </a:rPr>
              <a:t>RED</a:t>
            </a:r>
            <a:endParaRPr lang="en-GB" sz="2800" b="1" dirty="0">
              <a:solidFill>
                <a:srgbClr val="FF0000"/>
              </a:solidFill>
            </a:endParaRPr>
          </a:p>
        </p:txBody>
      </p:sp>
    </p:spTree>
    <p:extLst>
      <p:ext uri="{BB962C8B-B14F-4D97-AF65-F5344CB8AC3E}">
        <p14:creationId xmlns:p14="http://schemas.microsoft.com/office/powerpoint/2010/main" val="11913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4725-A95E-4763-BC43-71559253BAD6}"/>
              </a:ext>
            </a:extLst>
          </p:cNvPr>
          <p:cNvSpPr>
            <a:spLocks noGrp="1"/>
          </p:cNvSpPr>
          <p:nvPr>
            <p:ph type="title"/>
          </p:nvPr>
        </p:nvSpPr>
        <p:spPr/>
        <p:txBody>
          <a:bodyPr/>
          <a:lstStyle/>
          <a:p>
            <a:pPr algn="ctr"/>
            <a:r>
              <a:rPr lang="en-US" dirty="0"/>
              <a:t>Solution 1 Vs Solution 2</a:t>
            </a:r>
            <a:endParaRPr lang="en-GB" dirty="0"/>
          </a:p>
        </p:txBody>
      </p:sp>
      <p:sp>
        <p:nvSpPr>
          <p:cNvPr id="3" name="Content Placeholder 2">
            <a:extLst>
              <a:ext uri="{FF2B5EF4-FFF2-40B4-BE49-F238E27FC236}">
                <a16:creationId xmlns:a16="http://schemas.microsoft.com/office/drawing/2014/main" id="{C3FFEFA2-4A8D-4193-8957-E8F382B9F4AF}"/>
              </a:ext>
            </a:extLst>
          </p:cNvPr>
          <p:cNvSpPr>
            <a:spLocks noGrp="1"/>
          </p:cNvSpPr>
          <p:nvPr>
            <p:ph sz="half" idx="1"/>
          </p:nvPr>
        </p:nvSpPr>
        <p:spPr/>
        <p:txBody>
          <a:bodyPr/>
          <a:lstStyle/>
          <a:p>
            <a:pPr marL="127000" indent="0">
              <a:buNone/>
            </a:pPr>
            <a:r>
              <a:rPr lang="en-GB" b="0" dirty="0">
                <a:effectLst/>
              </a:rPr>
              <a:t> </a:t>
            </a:r>
            <a:endParaRPr lang="en-GB" dirty="0"/>
          </a:p>
        </p:txBody>
      </p:sp>
      <p:sp>
        <p:nvSpPr>
          <p:cNvPr id="4" name="Content Placeholder 3">
            <a:extLst>
              <a:ext uri="{FF2B5EF4-FFF2-40B4-BE49-F238E27FC236}">
                <a16:creationId xmlns:a16="http://schemas.microsoft.com/office/drawing/2014/main" id="{35895F91-527D-4DBC-9657-E1FEFE11A800}"/>
              </a:ext>
            </a:extLst>
          </p:cNvPr>
          <p:cNvSpPr>
            <a:spLocks noGrp="1"/>
          </p:cNvSpPr>
          <p:nvPr>
            <p:ph sz="half" idx="2"/>
          </p:nvPr>
        </p:nvSpPr>
        <p:spPr/>
        <p:txBody>
          <a:bodyPr/>
          <a:lstStyle/>
          <a:p>
            <a:pPr marL="127000" indent="0">
              <a:buNone/>
            </a:pPr>
            <a:endParaRPr lang="en-GB" dirty="0"/>
          </a:p>
        </p:txBody>
      </p:sp>
    </p:spTree>
    <p:extLst>
      <p:ext uri="{BB962C8B-B14F-4D97-AF65-F5344CB8AC3E}">
        <p14:creationId xmlns:p14="http://schemas.microsoft.com/office/powerpoint/2010/main" val="429458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F097-479C-4965-944C-BE3D94764E06}"/>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DD48515A-E258-4339-9FA1-9280A97DC76C}"/>
              </a:ext>
            </a:extLst>
          </p:cNvPr>
          <p:cNvSpPr>
            <a:spLocks noGrp="1"/>
          </p:cNvSpPr>
          <p:nvPr>
            <p:ph idx="1"/>
          </p:nvPr>
        </p:nvSpPr>
        <p:spPr>
          <a:xfrm>
            <a:off x="960000" y="1356800"/>
            <a:ext cx="10205200" cy="4781033"/>
          </a:xfrm>
        </p:spPr>
        <p:txBody>
          <a:bodyPr/>
          <a:lstStyle/>
          <a:p>
            <a:pPr marL="0" indent="0" rtl="0">
              <a:spcBef>
                <a:spcPts val="0"/>
              </a:spcBef>
              <a:spcAft>
                <a:spcPts val="1200"/>
              </a:spcAft>
              <a:buNone/>
            </a:pPr>
            <a:r>
              <a:rPr lang="en-US" sz="1800" b="0" i="0" u="none" strike="noStrike" dirty="0">
                <a:solidFill>
                  <a:schemeClr val="accent1">
                    <a:lumMod val="75000"/>
                  </a:schemeClr>
                </a:solidFill>
                <a:effectLst/>
                <a:latin typeface="Proxima Nova"/>
              </a:rPr>
              <a:t>In conclusion, our final solution produced the best results we had experienced achieving the magic cloak affect desired.</a:t>
            </a:r>
            <a:endParaRPr lang="en-US"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If we had more time and experience..</a:t>
            </a:r>
            <a:endParaRPr lang="en-US"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Automatic Cloak Detection</a:t>
            </a:r>
            <a:endParaRPr lang="en-US" b="0" dirty="0">
              <a:solidFill>
                <a:schemeClr val="accent1">
                  <a:lumMod val="75000"/>
                </a:schemeClr>
              </a:solidFill>
              <a:effectLst/>
            </a:endParaRPr>
          </a:p>
          <a:p>
            <a:pPr marL="0" indent="0" rtl="0">
              <a:spcBef>
                <a:spcPts val="0"/>
              </a:spcBef>
              <a:spcAft>
                <a:spcPts val="1200"/>
              </a:spcAft>
              <a:buNone/>
            </a:pPr>
            <a:r>
              <a:rPr lang="en-US" sz="1800" b="0" i="0" u="none" strike="noStrike" dirty="0">
                <a:solidFill>
                  <a:schemeClr val="accent1">
                    <a:lumMod val="75000"/>
                  </a:schemeClr>
                </a:solidFill>
                <a:effectLst/>
                <a:latin typeface="Proxima Nova"/>
              </a:rPr>
              <a:t>Dynamic Background, additional cameras</a:t>
            </a:r>
            <a:endParaRPr lang="en-US" b="0" dirty="0">
              <a:solidFill>
                <a:schemeClr val="accent1">
                  <a:lumMod val="75000"/>
                </a:schemeClr>
              </a:solidFill>
              <a:effectLst/>
            </a:endParaRPr>
          </a:p>
          <a:p>
            <a:pPr marL="0" indent="0">
              <a:buNone/>
            </a:pPr>
            <a:br>
              <a:rPr lang="en-US" b="0" dirty="0">
                <a:solidFill>
                  <a:schemeClr val="accent1">
                    <a:lumMod val="75000"/>
                  </a:schemeClr>
                </a:solidFill>
                <a:effectLst/>
              </a:rPr>
            </a:br>
            <a:endParaRPr lang="en-GB" dirty="0">
              <a:solidFill>
                <a:schemeClr val="accent1">
                  <a:lumMod val="75000"/>
                </a:schemeClr>
              </a:solidFill>
            </a:endParaRPr>
          </a:p>
        </p:txBody>
      </p:sp>
      <p:pic>
        <p:nvPicPr>
          <p:cNvPr id="5" name="Picture 4" descr="A picture containing text, indoor, person&#10;&#10;Description automatically generated">
            <a:extLst>
              <a:ext uri="{FF2B5EF4-FFF2-40B4-BE49-F238E27FC236}">
                <a16:creationId xmlns:a16="http://schemas.microsoft.com/office/drawing/2014/main" id="{7F7CFBCD-AD79-47E3-A72B-7CAAB7AE2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2600" y="4318421"/>
            <a:ext cx="4762500" cy="1990725"/>
          </a:xfrm>
          <a:prstGeom prst="rect">
            <a:avLst/>
          </a:prstGeom>
        </p:spPr>
      </p:pic>
    </p:spTree>
    <p:extLst>
      <p:ext uri="{BB962C8B-B14F-4D97-AF65-F5344CB8AC3E}">
        <p14:creationId xmlns:p14="http://schemas.microsoft.com/office/powerpoint/2010/main" val="2668415759"/>
      </p:ext>
    </p:extLst>
  </p:cSld>
  <p:clrMapOvr>
    <a:masterClrMapping/>
  </p:clrMapOvr>
</p:sld>
</file>

<file path=ppt/theme/theme1.xml><?xml version="1.0" encoding="utf-8"?>
<a:theme xmlns:a="http://schemas.openxmlformats.org/drawingml/2006/main" name="Wizard Magical Birthday by Slidesgo">
  <a:themeElements>
    <a:clrScheme name="Simple Light">
      <a:dk1>
        <a:srgbClr val="F9DFAD"/>
      </a:dk1>
      <a:lt1>
        <a:srgbClr val="4D3548"/>
      </a:lt1>
      <a:dk2>
        <a:srgbClr val="3B2437"/>
      </a:dk2>
      <a:lt2>
        <a:srgbClr val="EEEEEE"/>
      </a:lt2>
      <a:accent1>
        <a:srgbClr val="F9EBD6"/>
      </a:accent1>
      <a:accent2>
        <a:srgbClr val="F6AC6C"/>
      </a:accent2>
      <a:accent3>
        <a:srgbClr val="E46842"/>
      </a:accent3>
      <a:accent4>
        <a:srgbClr val="BF5154"/>
      </a:accent4>
      <a:accent5>
        <a:srgbClr val="853F43"/>
      </a:accent5>
      <a:accent6>
        <a:srgbClr val="7D5675"/>
      </a:accent6>
      <a:hlink>
        <a:srgbClr val="F9DFA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Wizard Magical Birthday by Slidesgo</Template>
  <TotalTime>0</TotalTime>
  <Words>277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Bebas Neue</vt:lpstr>
      <vt:lpstr>Bigelow Rules</vt:lpstr>
      <vt:lpstr>Karla</vt:lpstr>
      <vt:lpstr>Proxima Nova</vt:lpstr>
      <vt:lpstr>Proxima Nova Semibold</vt:lpstr>
      <vt:lpstr>Roboto Condensed Light</vt:lpstr>
      <vt:lpstr>Wizard Magical Birthday by Slidesgo</vt:lpstr>
      <vt:lpstr>Slidesgo Final Pages</vt:lpstr>
      <vt:lpstr> Invisible Cloak Challenge Week </vt:lpstr>
      <vt:lpstr>Planning</vt:lpstr>
      <vt:lpstr> Development Process </vt:lpstr>
      <vt:lpstr>  Further Improvements</vt:lpstr>
      <vt:lpstr>Evidence</vt:lpstr>
      <vt:lpstr>Solution 1 Vs Solution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Invisible Cloak Challenge Week </dc:title>
  <dc:creator>Andreas Ellinas</dc:creator>
  <cp:lastModifiedBy>Andreas Ellinas</cp:lastModifiedBy>
  <cp:revision>1</cp:revision>
  <dcterms:created xsi:type="dcterms:W3CDTF">2021-10-14T14:13:59Z</dcterms:created>
  <dcterms:modified xsi:type="dcterms:W3CDTF">2021-10-14T15:06:56Z</dcterms:modified>
</cp:coreProperties>
</file>