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1" r:id="rId2"/>
    <p:sldId id="257" r:id="rId3"/>
    <p:sldId id="258" r:id="rId4"/>
    <p:sldId id="264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45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13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78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7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6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7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2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0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7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93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6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D247-0378-4E63-9FAA-D83B4BA6AD35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2E19E-2FFD-4572-8401-B8133F418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4541-2836-42FD-BC22-F3AB0BD6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ChatBot</a:t>
            </a:r>
            <a:r>
              <a:rPr lang="en-US" altLang="ja-JP" dirty="0"/>
              <a:t> Prototype V1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2B9F2-FADA-4AF2-BC94-3DDD3B93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15" y="213077"/>
            <a:ext cx="10058400" cy="1450757"/>
          </a:xfrm>
        </p:spPr>
        <p:txBody>
          <a:bodyPr/>
          <a:lstStyle/>
          <a:p>
            <a:r>
              <a:rPr lang="ja-JP" altLang="en-US" dirty="0"/>
              <a:t>最初の問い合わせ画面 </a:t>
            </a:r>
            <a:r>
              <a:rPr lang="en-US" altLang="ja-JP" dirty="0"/>
              <a:t>-</a:t>
            </a:r>
            <a:r>
              <a:rPr lang="zh-TW" altLang="en-US" dirty="0"/>
              <a:t>相談員不在時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122645-073E-4AB8-B2FA-C96A3590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2" y="1537335"/>
            <a:ext cx="9255946" cy="4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7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C9CB9-E4B7-4E66-9878-87EE8279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47" y="401639"/>
            <a:ext cx="8596668" cy="1320800"/>
          </a:xfrm>
        </p:spPr>
        <p:txBody>
          <a:bodyPr/>
          <a:lstStyle/>
          <a:p>
            <a:r>
              <a:rPr lang="ja-JP" altLang="en-US" dirty="0"/>
              <a:t>一番目の質問項目をクリックすると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zh-TW" altLang="en-US" dirty="0"/>
              <a:t>相談員不在時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706760-3A5A-499D-916F-B7A012E2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690888"/>
            <a:ext cx="7972426" cy="47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C9CB9-E4B7-4E66-9878-87EE8279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47" y="401639"/>
            <a:ext cx="8596668" cy="1320800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B9DD82-8E1E-42C2-94BB-7AB7EF7B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9" y="1991032"/>
            <a:ext cx="8472027" cy="44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FC265-6F7D-4B53-BA73-0F7CDDF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2" y="427703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管理者画面 </a:t>
            </a:r>
            <a:r>
              <a:rPr lang="en-US" altLang="ja-JP" dirty="0"/>
              <a:t>– AI</a:t>
            </a:r>
            <a:r>
              <a:rPr lang="ja-JP" altLang="en-US" dirty="0"/>
              <a:t>モードオフ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FF4FDD-6A73-425C-8CDE-1B1CE7B5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7" y="1088103"/>
            <a:ext cx="8596668" cy="50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6C8B6-6E0C-4336-9835-C5B28A19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3" y="368710"/>
            <a:ext cx="8596668" cy="1320800"/>
          </a:xfrm>
        </p:spPr>
        <p:txBody>
          <a:bodyPr/>
          <a:lstStyle/>
          <a:p>
            <a:r>
              <a:rPr lang="ja-JP" altLang="en-US" dirty="0"/>
              <a:t>最初の問い合わせ画面 </a:t>
            </a:r>
            <a:r>
              <a:rPr lang="en-US" altLang="ja-JP" dirty="0"/>
              <a:t>-</a:t>
            </a:r>
            <a:r>
              <a:rPr lang="ja-JP" altLang="en-US" dirty="0"/>
              <a:t>相談中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1420E6-41B8-48AF-B882-548C3A91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1690"/>
            <a:ext cx="81739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FC265-6F7D-4B53-BA73-0F7CDDF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2" y="427703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管理者画面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121E2D-CA42-4BDD-B857-0F054637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4" y="1268361"/>
            <a:ext cx="7168175" cy="43212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88342B1-53E0-4CE8-8D78-8B041B90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62981"/>
            <a:ext cx="6787896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FC265-6F7D-4B53-BA73-0F7CDDF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2" y="427703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管理者画面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14501B-6933-4D3F-8C4A-F8D93E19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44" y="840658"/>
            <a:ext cx="7853187" cy="47342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DFFF92C-0A11-4185-8205-765FCBF3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0" y="1748503"/>
            <a:ext cx="7408701" cy="44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3738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79</TotalTime>
  <Words>38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ファセット</vt:lpstr>
      <vt:lpstr>ChatBot Prototype V1</vt:lpstr>
      <vt:lpstr>最初の問い合わせ画面 -相談員不在時</vt:lpstr>
      <vt:lpstr>一番目の質問項目をクリックすると? 相談員不在時 </vt:lpstr>
      <vt:lpstr>AIの設定</vt:lpstr>
      <vt:lpstr>管理者画面 – AIモードオフ</vt:lpstr>
      <vt:lpstr>最初の問い合わせ画面 -相談中</vt:lpstr>
      <vt:lpstr>管理者画面</vt:lpstr>
      <vt:lpstr>管理者画面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黄 正先</dc:creator>
  <cp:lastModifiedBy>黄 正先</cp:lastModifiedBy>
  <cp:revision>8</cp:revision>
  <dcterms:created xsi:type="dcterms:W3CDTF">2019-10-02T08:45:41Z</dcterms:created>
  <dcterms:modified xsi:type="dcterms:W3CDTF">2019-10-02T10:05:20Z</dcterms:modified>
</cp:coreProperties>
</file>