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6" r:id="rId9"/>
    <p:sldId id="267" r:id="rId10"/>
    <p:sldId id="268" r:id="rId11"/>
    <p:sldId id="269" r:id="rId12"/>
    <p:sldId id="27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F1CAB-7DE7-4DA0-BC77-C07AD46A66B9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49664-E277-41AE-A3A3-60EADA6DF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4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2E03-549C-44F8-ACC5-58C4517635D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7DA3-E3E6-481A-988A-96B544ED2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221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2E03-549C-44F8-ACC5-58C4517635D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7DA3-E3E6-481A-988A-96B544ED2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86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2E03-549C-44F8-ACC5-58C4517635D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7DA3-E3E6-481A-988A-96B544ED2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36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2E03-549C-44F8-ACC5-58C4517635D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7DA3-E3E6-481A-988A-96B544ED2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27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2E03-549C-44F8-ACC5-58C4517635D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7DA3-E3E6-481A-988A-96B544ED2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116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2E03-549C-44F8-ACC5-58C4517635D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7DA3-E3E6-481A-988A-96B544ED2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73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2E03-549C-44F8-ACC5-58C4517635D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7DA3-E3E6-481A-988A-96B544ED2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3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2E03-549C-44F8-ACC5-58C4517635D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7DA3-E3E6-481A-988A-96B544ED2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0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2E03-549C-44F8-ACC5-58C4517635D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7DA3-E3E6-481A-988A-96B544ED2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16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2E03-549C-44F8-ACC5-58C4517635D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7DA3-E3E6-481A-988A-96B544ED2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72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95A2E03-549C-44F8-ACC5-58C4517635D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7DA3-E3E6-481A-988A-96B544ED2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94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95A2E03-549C-44F8-ACC5-58C4517635D3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62A7DA3-E3E6-481A-988A-96B544ED2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35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84D7E-FAAB-47DD-8E9D-9E35FDCEE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Line </a:t>
            </a:r>
            <a:r>
              <a:rPr kumimoji="1" lang="en-US" altLang="ja-JP" dirty="0" err="1"/>
              <a:t>instantwin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A1455A-AF4B-40F4-A94C-F79C3252A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60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B13443-2866-40FC-B9F6-A97321DAC969}"/>
              </a:ext>
            </a:extLst>
          </p:cNvPr>
          <p:cNvSpPr/>
          <p:nvPr/>
        </p:nvSpPr>
        <p:spPr>
          <a:xfrm>
            <a:off x="251798" y="309860"/>
            <a:ext cx="9830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LineMessageApi</a:t>
            </a:r>
            <a:r>
              <a:rPr lang="en-US" altLang="ja-JP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- </a:t>
            </a:r>
            <a:r>
              <a:rPr lang="en-US" altLang="ja-JP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GameStart</a:t>
            </a:r>
            <a:endParaRPr lang="ja-JP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E02A2D5-B99F-42B8-9735-57CDF259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543050"/>
            <a:ext cx="4314825" cy="4600575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2FE4330-C49A-4DD7-A330-0F436C55045C}"/>
              </a:ext>
            </a:extLst>
          </p:cNvPr>
          <p:cNvCxnSpPr/>
          <p:nvPr/>
        </p:nvCxnSpPr>
        <p:spPr>
          <a:xfrm flipH="1">
            <a:off x="2586038" y="2843213"/>
            <a:ext cx="4114800" cy="264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CCFE5B-EE09-4D42-8F9C-FA18F4E748BC}"/>
              </a:ext>
            </a:extLst>
          </p:cNvPr>
          <p:cNvSpPr/>
          <p:nvPr/>
        </p:nvSpPr>
        <p:spPr>
          <a:xfrm>
            <a:off x="6366530" y="1881931"/>
            <a:ext cx="1802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Click!</a:t>
            </a:r>
            <a:endParaRPr lang="ja-JP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570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B13443-2866-40FC-B9F6-A97321DAC969}"/>
              </a:ext>
            </a:extLst>
          </p:cNvPr>
          <p:cNvSpPr/>
          <p:nvPr/>
        </p:nvSpPr>
        <p:spPr>
          <a:xfrm>
            <a:off x="251798" y="309860"/>
            <a:ext cx="9830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LineMessageApi</a:t>
            </a:r>
            <a:r>
              <a:rPr lang="en-US" altLang="ja-JP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- </a:t>
            </a:r>
            <a:r>
              <a:rPr lang="en-US" altLang="ja-JP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GameStart</a:t>
            </a:r>
            <a:endParaRPr lang="ja-JP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3E85400-08D4-4D50-AF56-43FD5A096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06" y="1371600"/>
            <a:ext cx="7630464" cy="5282012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2FE4330-C49A-4DD7-A330-0F436C55045C}"/>
              </a:ext>
            </a:extLst>
          </p:cNvPr>
          <p:cNvCxnSpPr>
            <a:cxnSpLocks/>
          </p:cNvCxnSpPr>
          <p:nvPr/>
        </p:nvCxnSpPr>
        <p:spPr>
          <a:xfrm flipH="1">
            <a:off x="3971925" y="2343596"/>
            <a:ext cx="6110769" cy="170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CCFE5B-EE09-4D42-8F9C-FA18F4E748BC}"/>
              </a:ext>
            </a:extLst>
          </p:cNvPr>
          <p:cNvSpPr/>
          <p:nvPr/>
        </p:nvSpPr>
        <p:spPr>
          <a:xfrm>
            <a:off x="9181646" y="1420266"/>
            <a:ext cx="1802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Click!</a:t>
            </a:r>
            <a:endParaRPr lang="ja-JP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192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B13443-2866-40FC-B9F6-A97321DAC969}"/>
              </a:ext>
            </a:extLst>
          </p:cNvPr>
          <p:cNvSpPr/>
          <p:nvPr/>
        </p:nvSpPr>
        <p:spPr>
          <a:xfrm>
            <a:off x="251798" y="309860"/>
            <a:ext cx="9830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LineMessageApi</a:t>
            </a:r>
            <a:r>
              <a:rPr lang="en-US" altLang="ja-JP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- </a:t>
            </a:r>
            <a:r>
              <a:rPr lang="en-US" altLang="ja-JP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GameStart</a:t>
            </a:r>
            <a:endParaRPr lang="ja-JP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E70C285-3E5C-4648-8412-206CDC301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1881931"/>
            <a:ext cx="3143250" cy="363855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D3554A9-4EAC-4A5A-A774-09A59C2E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63" y="1333202"/>
            <a:ext cx="7503771" cy="530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9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6B34851-51CA-442B-8AFC-79FDAD019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9" y="1685923"/>
            <a:ext cx="8153401" cy="4214813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2C6C936-C4E7-43DF-A8D3-E32E0B98ACB6}"/>
              </a:ext>
            </a:extLst>
          </p:cNvPr>
          <p:cNvSpPr/>
          <p:nvPr/>
        </p:nvSpPr>
        <p:spPr>
          <a:xfrm>
            <a:off x="5443538" y="2414588"/>
            <a:ext cx="3686175" cy="2514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A272230-E636-4C22-AD0B-61D45DC19F48}"/>
              </a:ext>
            </a:extLst>
          </p:cNvPr>
          <p:cNvCxnSpPr>
            <a:cxnSpLocks/>
          </p:cNvCxnSpPr>
          <p:nvPr/>
        </p:nvCxnSpPr>
        <p:spPr>
          <a:xfrm flipH="1">
            <a:off x="8386764" y="1233190"/>
            <a:ext cx="742949" cy="108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39C28AE-62AC-4B3A-85AD-6FB54E915E7C}"/>
              </a:ext>
            </a:extLst>
          </p:cNvPr>
          <p:cNvSpPr/>
          <p:nvPr/>
        </p:nvSpPr>
        <p:spPr>
          <a:xfrm>
            <a:off x="6112962" y="309860"/>
            <a:ext cx="5290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ja-JP" sz="5400" b="1" dirty="0" err="1">
                <a:ln/>
                <a:solidFill>
                  <a:schemeClr val="accent4"/>
                </a:solidFill>
              </a:rPr>
              <a:t>LineBOTServer</a:t>
            </a:r>
            <a:endParaRPr lang="ja-JP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048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ADC19D8-F7DE-4026-A0E5-39F52ADD1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437067"/>
            <a:ext cx="10315575" cy="218364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B13443-2866-40FC-B9F6-A97321DAC969}"/>
              </a:ext>
            </a:extLst>
          </p:cNvPr>
          <p:cNvSpPr/>
          <p:nvPr/>
        </p:nvSpPr>
        <p:spPr>
          <a:xfrm>
            <a:off x="778178" y="309860"/>
            <a:ext cx="5492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LineMessageApi</a:t>
            </a:r>
            <a:endParaRPr lang="ja-JP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A8DE565-4284-4C68-BE57-E3E0CEC40FE4}"/>
              </a:ext>
            </a:extLst>
          </p:cNvPr>
          <p:cNvCxnSpPr/>
          <p:nvPr/>
        </p:nvCxnSpPr>
        <p:spPr>
          <a:xfrm flipV="1">
            <a:off x="2657475" y="2528888"/>
            <a:ext cx="542925" cy="237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17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B13443-2866-40FC-B9F6-A97321DAC969}"/>
              </a:ext>
            </a:extLst>
          </p:cNvPr>
          <p:cNvSpPr/>
          <p:nvPr/>
        </p:nvSpPr>
        <p:spPr>
          <a:xfrm>
            <a:off x="778178" y="309860"/>
            <a:ext cx="5492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LineMessageApi</a:t>
            </a:r>
            <a:endParaRPr lang="ja-JP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B6E9E1C-1C7F-4160-BF11-DE5022CAF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78" y="1254248"/>
            <a:ext cx="9908872" cy="529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7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B13443-2866-40FC-B9F6-A97321DAC969}"/>
              </a:ext>
            </a:extLst>
          </p:cNvPr>
          <p:cNvSpPr/>
          <p:nvPr/>
        </p:nvSpPr>
        <p:spPr>
          <a:xfrm>
            <a:off x="778178" y="309860"/>
            <a:ext cx="5492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LineMessageApi</a:t>
            </a:r>
            <a:endParaRPr lang="ja-JP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1251530-222B-44E4-A90D-D398C842B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78" y="1233190"/>
            <a:ext cx="93059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4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B13443-2866-40FC-B9F6-A97321DAC969}"/>
              </a:ext>
            </a:extLst>
          </p:cNvPr>
          <p:cNvSpPr/>
          <p:nvPr/>
        </p:nvSpPr>
        <p:spPr>
          <a:xfrm>
            <a:off x="778178" y="309860"/>
            <a:ext cx="5492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LineMessageApi</a:t>
            </a:r>
            <a:endParaRPr lang="ja-JP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C7C5A78-BC4B-4D9B-B631-952074619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78" y="1490662"/>
            <a:ext cx="84582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B13443-2866-40FC-B9F6-A97321DAC969}"/>
              </a:ext>
            </a:extLst>
          </p:cNvPr>
          <p:cNvSpPr/>
          <p:nvPr/>
        </p:nvSpPr>
        <p:spPr>
          <a:xfrm>
            <a:off x="778178" y="309860"/>
            <a:ext cx="5492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LineMessageApi</a:t>
            </a:r>
            <a:endParaRPr lang="ja-JP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EA4C93E-AE90-4F60-B6C6-331B28BDA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15" y="1233190"/>
            <a:ext cx="8208912" cy="52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B13443-2866-40FC-B9F6-A97321DAC969}"/>
              </a:ext>
            </a:extLst>
          </p:cNvPr>
          <p:cNvSpPr/>
          <p:nvPr/>
        </p:nvSpPr>
        <p:spPr>
          <a:xfrm>
            <a:off x="778178" y="309860"/>
            <a:ext cx="5492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LineMessageApi</a:t>
            </a:r>
            <a:endParaRPr lang="ja-JP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D1902C-D40D-42E7-A3ED-C9A68772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54" y="1233190"/>
            <a:ext cx="8208912" cy="547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3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B13443-2866-40FC-B9F6-A97321DAC969}"/>
              </a:ext>
            </a:extLst>
          </p:cNvPr>
          <p:cNvSpPr/>
          <p:nvPr/>
        </p:nvSpPr>
        <p:spPr>
          <a:xfrm>
            <a:off x="778178" y="309860"/>
            <a:ext cx="5492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LineMessageApi</a:t>
            </a:r>
            <a:endParaRPr lang="ja-JP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9BE1D57-6B6B-4B5A-B483-C37192E3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78" y="1352550"/>
            <a:ext cx="69818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B13443-2866-40FC-B9F6-A97321DAC969}"/>
              </a:ext>
            </a:extLst>
          </p:cNvPr>
          <p:cNvSpPr/>
          <p:nvPr/>
        </p:nvSpPr>
        <p:spPr>
          <a:xfrm>
            <a:off x="251798" y="309860"/>
            <a:ext cx="9830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LineMessageApi</a:t>
            </a:r>
            <a:r>
              <a:rPr lang="en-US" altLang="ja-JP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- </a:t>
            </a:r>
            <a:r>
              <a:rPr lang="en-US" altLang="ja-JP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GameStart</a:t>
            </a:r>
            <a:endParaRPr lang="ja-JP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CC82DF3-1397-4F28-A1A1-AF8378D7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8" y="1404640"/>
            <a:ext cx="110394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71638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TM10001115[[fn=パーセル]]</Template>
  <TotalTime>116</TotalTime>
  <Words>26</Words>
  <Application>Microsoft Office PowerPoint</Application>
  <PresentationFormat>ワイド画面</PresentationFormat>
  <Paragraphs>15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Arial</vt:lpstr>
      <vt:lpstr>Gill Sans MT</vt:lpstr>
      <vt:lpstr>パーセル</vt:lpstr>
      <vt:lpstr>Line instantwin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黄 正先</dc:creator>
  <cp:lastModifiedBy>黄 正先</cp:lastModifiedBy>
  <cp:revision>8</cp:revision>
  <dcterms:created xsi:type="dcterms:W3CDTF">2019-10-08T04:33:36Z</dcterms:created>
  <dcterms:modified xsi:type="dcterms:W3CDTF">2019-10-17T09:53:04Z</dcterms:modified>
</cp:coreProperties>
</file>