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6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1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2B84-5ABE-6E47-88BD-83C4BB140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76379-6ADF-AE4A-9E16-185524681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5417A-7D19-4F40-8CE3-A85037165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F2D3-BF66-7A4B-83B5-BBD62CBFA461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14650-758C-8643-BF26-C1F2451D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D8BAE-80F7-1648-916F-A3F61506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DDDA-48B9-BC4E-9B61-47349141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8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16EC-41BD-9444-8D45-2813805D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3BE67-0ECE-BC41-B8E8-3469C8E3A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D6D6F-315D-EA45-BEA5-462F7E39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F2D3-BF66-7A4B-83B5-BBD62CBFA461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C71F7-43C7-404C-943D-EF6ADC71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0575D-CBAE-1149-9483-29CA6E5E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DDDA-48B9-BC4E-9B61-47349141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629F8-0125-DE4E-A00F-F106663D7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C99EC-DCDC-9841-926B-C43106246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F503B-9E9C-9746-9C9B-0830E2471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F2D3-BF66-7A4B-83B5-BBD62CBFA461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A6212-6E1E-404A-A209-3516C25E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AE84C-6C57-C147-B234-27525974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DDDA-48B9-BC4E-9B61-47349141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C769-4695-0F43-918C-E1783E5B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FAB14-6A49-364C-BE8F-D6D35874E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71E44-3CEC-A247-B4DB-A8AAD1FA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F2D3-BF66-7A4B-83B5-BBD62CBFA461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AD772-3ACA-F249-9BB3-018EBE9D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44009-CC5B-DB40-9E01-0A73FC8D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DDDA-48B9-BC4E-9B61-47349141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3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A958-19E4-F345-A44D-14283935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DAB11-113E-D64E-9A9A-B8E9D0158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0C708-A7B6-7548-8247-DAB758A1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F2D3-BF66-7A4B-83B5-BBD62CBFA461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CB971-CE33-6F4D-A61D-C7D65EC7F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3ABD4-F380-814A-912E-01AE5458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DDDA-48B9-BC4E-9B61-47349141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5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AB0D-8040-3943-AF82-71608FB7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39A41-A9FB-F642-8AE0-65712B353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A5111-009E-3947-9A4C-A0B3F635F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0FFE4-E0F4-DB4D-A206-1A6EC77A8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F2D3-BF66-7A4B-83B5-BBD62CBFA461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D47B4-F17F-9346-B027-9555ABFA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216E9-9637-7641-A665-195AD310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DDDA-48B9-BC4E-9B61-47349141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3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16BF-4ED6-744B-A159-3FE66DC7A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CFA37-DD68-B64E-9399-1BA18D84F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43E3D-75C6-C841-AAB7-3C0FA2F1E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FC922-B6FE-244D-98BA-A511D5381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9E227-290D-FD4F-B5BD-5751CBE52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DC1CE-97BA-5E46-9584-9DC6F298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F2D3-BF66-7A4B-83B5-BBD62CBFA461}" type="datetimeFigureOut">
              <a:rPr lang="en-US" smtClean="0"/>
              <a:t>3/16/18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E98DF-4CAE-4240-8BFC-AB0B8E5C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E70F4D-F8C8-3147-A3D1-2EF5F198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DDDA-48B9-BC4E-9B61-47349141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9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5135-2C1D-E244-9604-DEAEFEBA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207C1-F14A-CA4B-A889-876A360C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F2D3-BF66-7A4B-83B5-BBD62CBFA461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4B137-4B70-F04E-9A8E-94E748FF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B3A86-9B02-0E4B-A73B-78B033CB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DDDA-48B9-BC4E-9B61-47349141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0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CEB9EE-284E-E445-8ED8-0F4C66F1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F2D3-BF66-7A4B-83B5-BBD62CBFA461}" type="datetimeFigureOut">
              <a:rPr lang="en-US" smtClean="0"/>
              <a:t>3/16/18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5F6A3-92E8-8A42-A1D5-8558A0EA8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96227-87B3-FC43-BD8B-BA821824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DDDA-48B9-BC4E-9B61-47349141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570C3-59E3-E941-BD09-44B6AA41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D3C24-22DE-5C40-9601-F389E3CAF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D17FE-5B88-E445-B03B-56C0670BD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ABD35-CA84-E447-86B1-2096D461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F2D3-BF66-7A4B-83B5-BBD62CBFA461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410C8-A94E-2048-B5DB-52E18E65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48FC5-88AD-0A4A-976C-CFCB0F67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DDDA-48B9-BC4E-9B61-47349141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5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60BB-E6B2-B444-A787-3EBA530A8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BE890-7F46-4E45-B26F-BB55DFD90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4A52F-45DC-E147-A034-02AAD18B0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C20FF-40AB-3649-86DA-8E9060CE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F2D3-BF66-7A4B-83B5-BBD62CBFA461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CD192-0C26-3547-81D1-51F671EF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1C02C-D0B5-8D47-9048-EDF6FF04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DDDA-48B9-BC4E-9B61-47349141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8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89F02B-15F8-8A4F-9A65-CA5FE37FD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F7451-42A4-CF46-B43F-A285948A2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69539-B6B1-AA43-BD79-931530B60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3F2D3-BF66-7A4B-83B5-BBD62CBFA461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3226B-8860-DA41-82B8-56D693838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84E55-DDD6-0C46-836A-246A77C76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FDDDA-48B9-BC4E-9B61-47349141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3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FF57-2514-874B-BF04-87C82414E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375"/>
            <a:ext cx="10515600" cy="64427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Twitter Sentimental Analysis for Stock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BE613-5779-CC4E-9B1E-2D378850A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784"/>
            <a:ext cx="10515600" cy="491817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Question </a:t>
            </a:r>
          </a:p>
          <a:p>
            <a:pPr lvl="1"/>
            <a:r>
              <a:rPr lang="en-US" dirty="0"/>
              <a:t>Can twitter be used to predict stock market trend?</a:t>
            </a:r>
          </a:p>
          <a:p>
            <a:pPr lvl="1"/>
            <a:endParaRPr lang="en-US" dirty="0"/>
          </a:p>
          <a:p>
            <a:r>
              <a:rPr lang="en-US" dirty="0"/>
              <a:t>Stocks</a:t>
            </a:r>
          </a:p>
          <a:p>
            <a:pPr lvl="1"/>
            <a:r>
              <a:rPr lang="en-US" dirty="0"/>
              <a:t>FB, AAPL, AMZN, NFLX, GOOG</a:t>
            </a:r>
          </a:p>
          <a:p>
            <a:pPr lvl="1"/>
            <a:r>
              <a:rPr lang="en-US" dirty="0"/>
              <a:t>GLD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Initial problems</a:t>
            </a:r>
          </a:p>
          <a:p>
            <a:pPr lvl="1"/>
            <a:r>
              <a:rPr lang="en-US" dirty="0" err="1"/>
              <a:t>StockTwits</a:t>
            </a:r>
            <a:r>
              <a:rPr lang="en-US" dirty="0"/>
              <a:t> API</a:t>
            </a:r>
          </a:p>
          <a:p>
            <a:pPr lvl="2"/>
            <a:r>
              <a:rPr lang="en-US" dirty="0"/>
              <a:t>Not easy to get, only assigned to approved developers</a:t>
            </a:r>
          </a:p>
          <a:p>
            <a:pPr lvl="2"/>
            <a:r>
              <a:rPr lang="en-US" dirty="0"/>
              <a:t>Can take days</a:t>
            </a:r>
          </a:p>
          <a:p>
            <a:pPr lvl="1"/>
            <a:r>
              <a:rPr lang="en-US" dirty="0"/>
              <a:t>Twitter</a:t>
            </a:r>
          </a:p>
          <a:p>
            <a:pPr lvl="2"/>
            <a:r>
              <a:rPr lang="en-US" dirty="0"/>
              <a:t>Twitter API data can only be obtained for the past 7 days (free version)</a:t>
            </a:r>
          </a:p>
          <a:p>
            <a:pPr lvl="2"/>
            <a:r>
              <a:rPr lang="en-US" dirty="0"/>
              <a:t>Therefore, analyzing old stock market data with twitter was challenging</a:t>
            </a:r>
          </a:p>
          <a:p>
            <a:pPr lvl="1"/>
            <a:endParaRPr lang="en-US" dirty="0"/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Analyze Price change in stocks over a time period</a:t>
            </a:r>
          </a:p>
          <a:p>
            <a:pPr lvl="1"/>
            <a:r>
              <a:rPr lang="en-US" dirty="0"/>
              <a:t>Collect and determine tweet polarity over the same period</a:t>
            </a:r>
          </a:p>
          <a:p>
            <a:pPr lvl="2"/>
            <a:r>
              <a:rPr lang="en-US" dirty="0"/>
              <a:t>Tweet Filter</a:t>
            </a:r>
          </a:p>
          <a:p>
            <a:pPr lvl="2"/>
            <a:r>
              <a:rPr lang="en-US" dirty="0" err="1"/>
              <a:t>VaderSentiment</a:t>
            </a:r>
            <a:endParaRPr lang="en-US" dirty="0"/>
          </a:p>
          <a:p>
            <a:pPr lvl="1"/>
            <a:r>
              <a:rPr lang="en-US" dirty="0"/>
              <a:t>Determine if tweet polarity affects stock price </a:t>
            </a:r>
            <a:r>
              <a:rPr lang="en-US" dirty="0" err="1"/>
              <a:t>chage</a:t>
            </a:r>
            <a:endParaRPr lang="en-US" dirty="0"/>
          </a:p>
          <a:p>
            <a:pPr lvl="2"/>
            <a:r>
              <a:rPr lang="en-US" dirty="0"/>
              <a:t>Is there any correlation?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6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27DA6C-89F1-174D-9757-5822B5930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329665"/>
              </p:ext>
            </p:extLst>
          </p:nvPr>
        </p:nvGraphicFramePr>
        <p:xfrm>
          <a:off x="392627" y="546268"/>
          <a:ext cx="3324351" cy="1663451"/>
        </p:xfrm>
        <a:graphic>
          <a:graphicData uri="http://schemas.openxmlformats.org/drawingml/2006/table">
            <a:tbl>
              <a:tblPr/>
              <a:tblGrid>
                <a:gridCol w="1108117">
                  <a:extLst>
                    <a:ext uri="{9D8B030D-6E8A-4147-A177-3AD203B41FA5}">
                      <a16:colId xmlns:a16="http://schemas.microsoft.com/office/drawing/2014/main" val="877742581"/>
                    </a:ext>
                  </a:extLst>
                </a:gridCol>
                <a:gridCol w="1108117">
                  <a:extLst>
                    <a:ext uri="{9D8B030D-6E8A-4147-A177-3AD203B41FA5}">
                      <a16:colId xmlns:a16="http://schemas.microsoft.com/office/drawing/2014/main" val="420134392"/>
                    </a:ext>
                  </a:extLst>
                </a:gridCol>
                <a:gridCol w="1108117">
                  <a:extLst>
                    <a:ext uri="{9D8B030D-6E8A-4147-A177-3AD203B41FA5}">
                      <a16:colId xmlns:a16="http://schemas.microsoft.com/office/drawing/2014/main" val="2658386754"/>
                    </a:ext>
                  </a:extLst>
                </a:gridCol>
              </a:tblGrid>
              <a:tr h="391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Symbol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 Change (%)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Polarity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936218"/>
                  </a:ext>
                </a:extLst>
              </a:tr>
              <a:tr h="211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AAPL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435987"/>
                  </a:ext>
                </a:extLst>
              </a:tr>
              <a:tr h="211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AMZN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208656"/>
                  </a:ext>
                </a:extLst>
              </a:tr>
              <a:tr h="211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334748"/>
                  </a:ext>
                </a:extLst>
              </a:tr>
              <a:tr h="211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759201"/>
                  </a:ext>
                </a:extLst>
              </a:tr>
              <a:tr h="211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497877"/>
                  </a:ext>
                </a:extLst>
              </a:tr>
              <a:tr h="211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NFLX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60625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1745F33-5DA4-4F47-99F8-285208D5D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515" y="546268"/>
            <a:ext cx="3937316" cy="2624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4A95A0-5675-344B-B775-25F41487E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049" y="618427"/>
            <a:ext cx="3819025" cy="25460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63D9DB-43DD-5E43-8AD2-8692E652C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888" y="3606962"/>
            <a:ext cx="4568042" cy="30453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31500A-A905-354C-A2C1-683A6E73A93B}"/>
              </a:ext>
            </a:extLst>
          </p:cNvPr>
          <p:cNvSpPr txBox="1"/>
          <p:nvPr/>
        </p:nvSpPr>
        <p:spPr>
          <a:xfrm>
            <a:off x="712519" y="3408214"/>
            <a:ext cx="514057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There was negative correlation between </a:t>
            </a:r>
          </a:p>
          <a:p>
            <a:r>
              <a:rPr lang="en-US" b="1" dirty="0"/>
              <a:t>      stock price change and tweet polarity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This suggests that twitter may not be the </a:t>
            </a:r>
          </a:p>
          <a:p>
            <a:r>
              <a:rPr lang="en-US" b="1" dirty="0"/>
              <a:t>      best approach to predict stock market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Limitations of our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limited to tech stocks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big stocks with large market cap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Multiple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Intra day data may be a better predictor</a:t>
            </a:r>
          </a:p>
        </p:txBody>
      </p:sp>
    </p:spTree>
    <p:extLst>
      <p:ext uri="{BB962C8B-B14F-4D97-AF65-F5344CB8AC3E}">
        <p14:creationId xmlns:p14="http://schemas.microsoft.com/office/powerpoint/2010/main" val="38250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188</Words>
  <Application>Microsoft Macintosh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Twitter Sentimental Analysis for Stock Market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2018-03-17T00:26:05Z</dcterms:created>
  <dcterms:modified xsi:type="dcterms:W3CDTF">2018-03-17T02:24:05Z</dcterms:modified>
</cp:coreProperties>
</file>