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9" r:id="rId5"/>
    <p:sldId id="287" r:id="rId6"/>
    <p:sldId id="284" r:id="rId7"/>
    <p:sldId id="308" r:id="rId8"/>
    <p:sldId id="309" r:id="rId9"/>
    <p:sldId id="311" r:id="rId10"/>
    <p:sldId id="312" r:id="rId11"/>
    <p:sldId id="298" r:id="rId12"/>
    <p:sldId id="288" r:id="rId13"/>
    <p:sldId id="314" r:id="rId14"/>
    <p:sldId id="31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17" r:id="rId24"/>
    <p:sldId id="318" r:id="rId25"/>
    <p:sldId id="320" r:id="rId26"/>
    <p:sldId id="319" r:id="rId27"/>
    <p:sldId id="32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567"/>
    <a:srgbClr val="4A8522"/>
    <a:srgbClr val="4D8725"/>
    <a:srgbClr val="CC763C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85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1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4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10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3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5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8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8E10-42F1-4BDB-BA1D-87BDA8094E49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4548-3DDE-4F53-BF11-ACE8D9E8C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ovac-project.eu/images/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7" y="49160"/>
            <a:ext cx="11631563" cy="67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2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96419" y="3542323"/>
            <a:ext cx="4146600" cy="0"/>
          </a:xfrm>
          <a:prstGeom prst="line">
            <a:avLst/>
          </a:prstGeom>
          <a:ln w="444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4873" y="3126824"/>
            <a:ext cx="115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14128" y="657657"/>
            <a:ext cx="3259614" cy="2603698"/>
            <a:chOff x="1414128" y="727106"/>
            <a:chExt cx="3259614" cy="2603698"/>
          </a:xfrm>
        </p:grpSpPr>
        <p:sp>
          <p:nvSpPr>
            <p:cNvPr id="27" name="TextBox 26"/>
            <p:cNvSpPr txBox="1"/>
            <p:nvPr/>
          </p:nvSpPr>
          <p:spPr>
            <a:xfrm>
              <a:off x="1414128" y="727106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Meassurement</a:t>
              </a:r>
              <a:r>
                <a:rPr lang="de-DE" dirty="0"/>
                <a:t> </a:t>
              </a:r>
              <a:r>
                <a:rPr lang="de-DE" dirty="0" err="1"/>
                <a:t>Spectrum</a:t>
              </a:r>
              <a:endParaRPr lang="de-DE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14129" y="919927"/>
              <a:ext cx="3259613" cy="2410877"/>
              <a:chOff x="1414129" y="919927"/>
              <a:chExt cx="3259613" cy="24108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" t="9639" r="2908" b="7233"/>
              <a:stretch/>
            </p:blipFill>
            <p:spPr>
              <a:xfrm>
                <a:off x="1414129" y="1052698"/>
                <a:ext cx="3142567" cy="20188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667275" y="305380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3598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0469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1414129" y="919927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15854" y="3070114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353685" y="3793747"/>
            <a:ext cx="3320057" cy="2636576"/>
            <a:chOff x="1353685" y="3770597"/>
            <a:chExt cx="3320057" cy="26365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14129" y="3996296"/>
              <a:ext cx="3259613" cy="2410877"/>
              <a:chOff x="962982" y="3940098"/>
              <a:chExt cx="3259613" cy="24108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t="9688" r="2977" b="7082"/>
              <a:stretch/>
            </p:blipFill>
            <p:spPr>
              <a:xfrm>
                <a:off x="964707" y="4068932"/>
                <a:ext cx="3138663" cy="2021353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16128" y="6073976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483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354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962982" y="3940098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64707" y="6090285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353685" y="3770597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Reference </a:t>
              </a:r>
              <a:r>
                <a:rPr lang="de-DE" dirty="0" err="1" smtClean="0"/>
                <a:t>Spectrum</a:t>
              </a:r>
              <a:endParaRPr lang="de-DE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223959" y="6221190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141194" y="3040662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29489" y="4960757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29489" y="1791789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6438879" y="619531"/>
            <a:ext cx="65974" cy="89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oup 57"/>
          <p:cNvGrpSpPr/>
          <p:nvPr/>
        </p:nvGrpSpPr>
        <p:grpSpPr>
          <a:xfrm>
            <a:off x="6438879" y="411713"/>
            <a:ext cx="2420791" cy="982671"/>
            <a:chOff x="6438879" y="794696"/>
            <a:chExt cx="2420791" cy="982671"/>
          </a:xfrm>
        </p:grpSpPr>
        <p:pic>
          <p:nvPicPr>
            <p:cNvPr id="62" name="Picture 2" descr="Bildergebnis für so2 lines spectroscopy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1" r="34555" b="9586"/>
            <a:stretch/>
          </p:blipFill>
          <p:spPr bwMode="auto">
            <a:xfrm>
              <a:off x="6498724" y="857809"/>
              <a:ext cx="2360946" cy="82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8143079" y="834070"/>
              <a:ext cx="696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D89567"/>
                  </a:solidFill>
                </a:rPr>
                <a:t>SO</a:t>
              </a:r>
              <a:r>
                <a:rPr lang="de-DE" baseline="-25000" dirty="0" smtClean="0">
                  <a:solidFill>
                    <a:srgbClr val="D89567"/>
                  </a:solidFill>
                </a:rPr>
                <a:t>2</a:t>
              </a:r>
              <a:endParaRPr lang="de-DE" baseline="-25000" dirty="0">
                <a:solidFill>
                  <a:srgbClr val="D89567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98724" y="1666397"/>
              <a:ext cx="1989430" cy="110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38879" y="794696"/>
              <a:ext cx="65974" cy="890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48807" y="1435021"/>
            <a:ext cx="4670216" cy="5214869"/>
            <a:chOff x="6611456" y="2949456"/>
            <a:chExt cx="3791907" cy="23972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8" t="6332" r="2941" b="48747"/>
            <a:stretch/>
          </p:blipFill>
          <p:spPr>
            <a:xfrm>
              <a:off x="7141971" y="3070167"/>
              <a:ext cx="3144986" cy="201581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670075" y="4950865"/>
              <a:ext cx="471897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11457" y="4097522"/>
              <a:ext cx="530515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1.5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11456" y="3182304"/>
              <a:ext cx="530515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6896" y="5069670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65605" y="5069669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350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4315" y="5069669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400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7143750" y="2949456"/>
              <a:ext cx="0" cy="214596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45475" y="5085979"/>
              <a:ext cx="32578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9948829" y="6259535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6173611" y="3644410"/>
            <a:ext cx="176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 ratio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8404354" y="1707880"/>
            <a:ext cx="325755" cy="4364644"/>
          </a:xfrm>
          <a:prstGeom prst="rect">
            <a:avLst/>
          </a:prstGeom>
          <a:noFill/>
          <a:ln w="38100">
            <a:solidFill>
              <a:srgbClr val="CC76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66"/>
          <p:cNvSpPr txBox="1"/>
          <p:nvPr/>
        </p:nvSpPr>
        <p:spPr>
          <a:xfrm>
            <a:off x="7938038" y="1370617"/>
            <a:ext cx="314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Spectra</a:t>
            </a:r>
            <a:r>
              <a:rPr lang="de-DE" dirty="0" smtClean="0"/>
              <a:t> </a:t>
            </a:r>
            <a:r>
              <a:rPr lang="de-DE" dirty="0" err="1" smtClean="0"/>
              <a:t>Qutotient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5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4" name="Group 73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32" name="Rectangle 3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5704222" y="948547"/>
            <a:ext cx="0" cy="2004935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93691" y="350945"/>
            <a:ext cx="0" cy="356012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55627" y="410518"/>
            <a:ext cx="317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/>
              <a:t>Reference </a:t>
            </a:r>
            <a:r>
              <a:rPr lang="de-DE" dirty="0" err="1" smtClean="0"/>
              <a:t>Spectrum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56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3258157"/>
            <a:ext cx="5064935" cy="577515"/>
            <a:chOff x="1219200" y="3258157"/>
            <a:chExt cx="5064935" cy="577515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5399815" y="2951352"/>
              <a:ext cx="577515" cy="1191125"/>
              <a:chOff x="5394731" y="3250245"/>
              <a:chExt cx="577515" cy="11911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94731" y="3382591"/>
                <a:ext cx="577515" cy="105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605283" y="3250245"/>
                <a:ext cx="156410" cy="132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 flipV="1">
              <a:off x="1219200" y="3538632"/>
              <a:ext cx="3846199" cy="1"/>
            </a:xfrm>
            <a:prstGeom prst="line">
              <a:avLst/>
            </a:prstGeom>
            <a:ln w="444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7" name="Group 76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8439444" y="410518"/>
            <a:ext cx="35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/>
              <a:t>Reference </a:t>
            </a:r>
            <a:r>
              <a:rPr lang="de-DE" dirty="0" err="1" smtClean="0"/>
              <a:t>Spectrum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841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3258157"/>
            <a:ext cx="5064935" cy="577515"/>
            <a:chOff x="1219200" y="3258157"/>
            <a:chExt cx="5064935" cy="577515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5399815" y="2951352"/>
              <a:ext cx="577515" cy="1191125"/>
              <a:chOff x="5394731" y="3250245"/>
              <a:chExt cx="577515" cy="11911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94731" y="3382591"/>
                <a:ext cx="577515" cy="105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605283" y="3250245"/>
                <a:ext cx="156410" cy="132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 flipV="1">
              <a:off x="1219200" y="3538632"/>
              <a:ext cx="3846199" cy="1"/>
            </a:xfrm>
            <a:prstGeom prst="line">
              <a:avLst/>
            </a:prstGeom>
            <a:ln w="444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7" name="Group 76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8439444" y="410518"/>
            <a:ext cx="352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/>
              <a:t>Reference </a:t>
            </a:r>
            <a:r>
              <a:rPr lang="de-DE" dirty="0" err="1" smtClean="0"/>
              <a:t>Spectrum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Meassurement</a:t>
            </a:r>
            <a:r>
              <a:rPr lang="de-DE" dirty="0" smtClean="0"/>
              <a:t> </a:t>
            </a:r>
            <a:r>
              <a:rPr lang="de-DE" dirty="0" err="1" smtClean="0"/>
              <a:t>Spectra</a:t>
            </a:r>
            <a:endParaRPr lang="de-DE" dirty="0" smtClean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18510" r="30164" b="57333"/>
          <a:stretch/>
        </p:blipFill>
        <p:spPr>
          <a:xfrm>
            <a:off x="6887253" y="2479065"/>
            <a:ext cx="4719909" cy="1764761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885053" y="4226829"/>
            <a:ext cx="4840782" cy="0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885055" y="2479065"/>
            <a:ext cx="0" cy="1747764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145915" y="4183067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w</a:t>
            </a:r>
            <a:r>
              <a:rPr lang="de-DE" dirty="0" err="1" smtClean="0"/>
              <a:t>ave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6019154" y="3146171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intensity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9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19200" y="3258157"/>
            <a:ext cx="5064935" cy="577515"/>
            <a:chOff x="1219200" y="3258157"/>
            <a:chExt cx="5064935" cy="577515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5399815" y="2951352"/>
              <a:ext cx="577515" cy="1191125"/>
              <a:chOff x="5394731" y="3250245"/>
              <a:chExt cx="577515" cy="11911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94731" y="3382591"/>
                <a:ext cx="577515" cy="105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605283" y="3250245"/>
                <a:ext cx="156410" cy="1323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H="1" flipV="1">
              <a:off x="1219200" y="3538632"/>
              <a:ext cx="3846199" cy="1"/>
            </a:xfrm>
            <a:prstGeom prst="line">
              <a:avLst/>
            </a:prstGeom>
            <a:ln w="444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7" name="Group 76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Box 64"/>
          <p:cNvSpPr txBox="1"/>
          <p:nvPr/>
        </p:nvSpPr>
        <p:spPr>
          <a:xfrm>
            <a:off x="8439444" y="410518"/>
            <a:ext cx="352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 </a:t>
            </a:r>
            <a:r>
              <a:rPr lang="de-DE" dirty="0"/>
              <a:t>Reference </a:t>
            </a:r>
            <a:r>
              <a:rPr lang="de-DE" dirty="0" err="1" smtClean="0"/>
              <a:t>Spectrum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Get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Meassurement</a:t>
            </a:r>
            <a:r>
              <a:rPr lang="de-DE" dirty="0" smtClean="0"/>
              <a:t> </a:t>
            </a:r>
            <a:r>
              <a:rPr lang="de-DE" dirty="0" err="1" smtClean="0"/>
              <a:t>Spectra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Meassure</a:t>
            </a:r>
            <a:r>
              <a:rPr lang="de-DE" dirty="0" smtClean="0"/>
              <a:t> SO2 </a:t>
            </a:r>
            <a:r>
              <a:rPr lang="de-DE" dirty="0" err="1" smtClean="0"/>
              <a:t>difference</a:t>
            </a:r>
            <a:endParaRPr lang="de-DE" dirty="0" smtClean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18510" r="30164" b="57333"/>
          <a:stretch/>
        </p:blipFill>
        <p:spPr>
          <a:xfrm>
            <a:off x="6887253" y="2718058"/>
            <a:ext cx="4719909" cy="1764761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>
            <a:off x="6885053" y="4465822"/>
            <a:ext cx="4840782" cy="0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885055" y="2718058"/>
            <a:ext cx="0" cy="1747764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45915" y="4422060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w</a:t>
            </a:r>
            <a:r>
              <a:rPr lang="de-DE" dirty="0" err="1" smtClean="0"/>
              <a:t>ave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019154" y="3385164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intensity</a:t>
            </a:r>
            <a:endParaRPr lang="de-DE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219201" y="3835672"/>
            <a:ext cx="5345910" cy="2264018"/>
          </a:xfrm>
          <a:prstGeom prst="line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80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800000" flipH="1" flipV="1">
            <a:off x="1565384" y="2276242"/>
            <a:ext cx="3846199" cy="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61" name="Group 60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89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H="1" flipV="1">
            <a:off x="3183982" y="1058040"/>
            <a:ext cx="2038817" cy="2038819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2222762" y="172123"/>
            <a:ext cx="412860" cy="41286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6" name="Group 75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2" name="TextBox 41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207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H="1" flipV="1">
            <a:off x="4971614" y="904314"/>
            <a:ext cx="555480" cy="2073079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4781786" y="206798"/>
            <a:ext cx="97827" cy="365094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6" name="Group 75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2" name="TextBox 41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5704222" y="948547"/>
            <a:ext cx="0" cy="2004935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93691" y="350945"/>
            <a:ext cx="0" cy="356012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6" name="Group 75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9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5857082" y="387892"/>
            <a:ext cx="687321" cy="2565120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6" name="Group 75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ovac-project.eu/images/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7" y="49160"/>
            <a:ext cx="11631563" cy="67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42" y="150909"/>
            <a:ext cx="4125045" cy="293744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2050" name="Picture 2" descr="Bildergebnis für Tungurah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42" y="150909"/>
            <a:ext cx="4125045" cy="293744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780641" y="3521842"/>
            <a:ext cx="183369" cy="18336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4786754" y="4295821"/>
            <a:ext cx="1214438" cy="285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807495" y="150911"/>
            <a:ext cx="2822547" cy="33977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37156" y="3088355"/>
            <a:ext cx="2692886" cy="59000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27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8100000" flipH="1" flipV="1">
            <a:off x="5554843" y="1745773"/>
            <a:ext cx="3846199" cy="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7" name="Group 76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4" name="TextBox 43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5" name="TextBox 44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7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45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9900000" flipH="1" flipV="1">
            <a:off x="6230277" y="2866395"/>
            <a:ext cx="3846199" cy="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7" name="Group 76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45" name="TextBox 44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9" name="Freeform 48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eform 49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Straight Connector 50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54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10800000" flipH="1" flipV="1">
            <a:off x="6336128" y="3539133"/>
            <a:ext cx="3846199" cy="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68" name="Group 67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54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" name="Rectangle 1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10800000" flipH="1" flipV="1">
            <a:off x="6336128" y="3539133"/>
            <a:ext cx="3846199" cy="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68" name="Group 67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0" name="Freeform 39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40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1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0" name="Freeform 39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40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Box 97"/>
          <p:cNvSpPr txBox="1"/>
          <p:nvPr/>
        </p:nvSpPr>
        <p:spPr>
          <a:xfrm>
            <a:off x="4932220" y="3687617"/>
            <a:ext cx="155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Plume Spectra</a:t>
            </a:r>
            <a:endParaRPr lang="en-US" u="sng" dirty="0"/>
          </a:p>
        </p:txBody>
      </p:sp>
      <p:sp>
        <p:nvSpPr>
          <p:cNvPr id="99" name="TextBox 98"/>
          <p:cNvSpPr txBox="1"/>
          <p:nvPr/>
        </p:nvSpPr>
        <p:spPr>
          <a:xfrm>
            <a:off x="728125" y="4885562"/>
            <a:ext cx="197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Reference Spectra</a:t>
            </a:r>
            <a:endParaRPr lang="en-US" u="sng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5434241" y="3655609"/>
            <a:ext cx="445386" cy="14802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ight Brace 100"/>
          <p:cNvSpPr/>
          <p:nvPr/>
        </p:nvSpPr>
        <p:spPr>
          <a:xfrm rot="16200000">
            <a:off x="1302916" y="5108701"/>
            <a:ext cx="453191" cy="11577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0608544" y="5294312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MeasuredSO</a:t>
            </a:r>
            <a:r>
              <a:rPr lang="de-DE" b="1" baseline="-25000" dirty="0" smtClean="0">
                <a:solidFill>
                  <a:srgbClr val="FF0000"/>
                </a:solidFill>
              </a:rPr>
              <a:t>2</a:t>
            </a:r>
            <a:endParaRPr lang="de-DE" b="1" baseline="-25000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609897" y="4858487"/>
            <a:ext cx="0" cy="13498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0" name="Freeform 39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40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Box 97"/>
          <p:cNvSpPr txBox="1"/>
          <p:nvPr/>
        </p:nvSpPr>
        <p:spPr>
          <a:xfrm>
            <a:off x="4932220" y="3687617"/>
            <a:ext cx="155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Plume Spectra</a:t>
            </a:r>
            <a:endParaRPr lang="en-US" u="sng" dirty="0"/>
          </a:p>
        </p:txBody>
      </p:sp>
      <p:sp>
        <p:nvSpPr>
          <p:cNvPr id="99" name="TextBox 98"/>
          <p:cNvSpPr txBox="1"/>
          <p:nvPr/>
        </p:nvSpPr>
        <p:spPr>
          <a:xfrm>
            <a:off x="728125" y="4885562"/>
            <a:ext cx="197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Reference Spectra</a:t>
            </a:r>
            <a:endParaRPr lang="en-US" u="sng" dirty="0"/>
          </a:p>
        </p:txBody>
      </p:sp>
      <p:sp>
        <p:nvSpPr>
          <p:cNvPr id="100" name="Right Brace 99"/>
          <p:cNvSpPr/>
          <p:nvPr/>
        </p:nvSpPr>
        <p:spPr>
          <a:xfrm rot="16200000">
            <a:off x="5434241" y="3655609"/>
            <a:ext cx="445386" cy="14802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ight Brace 100"/>
          <p:cNvSpPr/>
          <p:nvPr/>
        </p:nvSpPr>
        <p:spPr>
          <a:xfrm rot="16200000">
            <a:off x="1302916" y="5108701"/>
            <a:ext cx="453191" cy="11577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0608544" y="5294312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MeasuredSO</a:t>
            </a:r>
            <a:r>
              <a:rPr lang="de-DE" b="1" baseline="-25000" dirty="0" smtClean="0">
                <a:solidFill>
                  <a:srgbClr val="FF0000"/>
                </a:solidFill>
              </a:rPr>
              <a:t>2</a:t>
            </a:r>
            <a:endParaRPr lang="de-DE" b="1" baseline="-25000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609897" y="4858487"/>
            <a:ext cx="0" cy="13498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0" name="Freeform 39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40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0608544" y="5294312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MeasuredSO</a:t>
            </a:r>
            <a:r>
              <a:rPr lang="de-DE" b="1" baseline="-25000" dirty="0" smtClean="0">
                <a:solidFill>
                  <a:srgbClr val="FF0000"/>
                </a:solidFill>
              </a:rPr>
              <a:t>2</a:t>
            </a:r>
            <a:endParaRPr lang="de-DE" b="1" baseline="-25000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609897" y="4858487"/>
            <a:ext cx="0" cy="13498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4548" y="3310619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5076096" y="3315104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9777644" y="3315104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67" name="TextBox 66"/>
          <p:cNvSpPr txBox="1"/>
          <p:nvPr/>
        </p:nvSpPr>
        <p:spPr>
          <a:xfrm>
            <a:off x="10900300" y="2918936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61802" y="1723679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-854618" y="2150200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0449" y="1766499"/>
            <a:ext cx="10248704" cy="1024131"/>
            <a:chOff x="560449" y="737799"/>
            <a:chExt cx="10248704" cy="1468059"/>
          </a:xfrm>
        </p:grpSpPr>
        <p:sp>
          <p:nvSpPr>
            <p:cNvPr id="71" name="Freeform 70"/>
            <p:cNvSpPr/>
            <p:nvPr/>
          </p:nvSpPr>
          <p:spPr>
            <a:xfrm>
              <a:off x="560449" y="737799"/>
              <a:ext cx="5124928" cy="1468059"/>
            </a:xfrm>
            <a:custGeom>
              <a:avLst/>
              <a:gdLst>
                <a:gd name="connsiteX0" fmla="*/ 0 w 1814051"/>
                <a:gd name="connsiteY0" fmla="*/ 1101496 h 1192322"/>
                <a:gd name="connsiteX1" fmla="*/ 1017639 w 1814051"/>
                <a:gd name="connsiteY1" fmla="*/ 1101496 h 1192322"/>
                <a:gd name="connsiteX2" fmla="*/ 1460090 w 1814051"/>
                <a:gd name="connsiteY2" fmla="*/ 157599 h 1192322"/>
                <a:gd name="connsiteX3" fmla="*/ 1814051 w 1814051"/>
                <a:gd name="connsiteY3" fmla="*/ 10116 h 1192322"/>
                <a:gd name="connsiteX0" fmla="*/ 0 w 1814051"/>
                <a:gd name="connsiteY0" fmla="*/ 1100657 h 1175041"/>
                <a:gd name="connsiteX1" fmla="*/ 869049 w 1814051"/>
                <a:gd name="connsiteY1" fmla="*/ 1072082 h 1175041"/>
                <a:gd name="connsiteX2" fmla="*/ 1460090 w 1814051"/>
                <a:gd name="connsiteY2" fmla="*/ 156760 h 1175041"/>
                <a:gd name="connsiteX3" fmla="*/ 1814051 w 1814051"/>
                <a:gd name="connsiteY3" fmla="*/ 9277 h 1175041"/>
                <a:gd name="connsiteX0" fmla="*/ 0 w 1814051"/>
                <a:gd name="connsiteY0" fmla="*/ 1099733 h 1157685"/>
                <a:gd name="connsiteX1" fmla="*/ 806184 w 1814051"/>
                <a:gd name="connsiteY1" fmla="*/ 1036868 h 1157685"/>
                <a:gd name="connsiteX2" fmla="*/ 1460090 w 1814051"/>
                <a:gd name="connsiteY2" fmla="*/ 155836 h 1157685"/>
                <a:gd name="connsiteX3" fmla="*/ 1814051 w 1814051"/>
                <a:gd name="connsiteY3" fmla="*/ 8353 h 1157685"/>
                <a:gd name="connsiteX0" fmla="*/ 0 w 1831196"/>
                <a:gd name="connsiteY0" fmla="*/ 1145453 h 1189206"/>
                <a:gd name="connsiteX1" fmla="*/ 823329 w 1831196"/>
                <a:gd name="connsiteY1" fmla="*/ 1036868 h 1189206"/>
                <a:gd name="connsiteX2" fmla="*/ 1477235 w 1831196"/>
                <a:gd name="connsiteY2" fmla="*/ 155836 h 1189206"/>
                <a:gd name="connsiteX3" fmla="*/ 1831196 w 1831196"/>
                <a:gd name="connsiteY3" fmla="*/ 8353 h 1189206"/>
                <a:gd name="connsiteX0" fmla="*/ 0 w 1831196"/>
                <a:gd name="connsiteY0" fmla="*/ 1145453 h 1156617"/>
                <a:gd name="connsiteX1" fmla="*/ 823329 w 1831196"/>
                <a:gd name="connsiteY1" fmla="*/ 1036868 h 1156617"/>
                <a:gd name="connsiteX2" fmla="*/ 1477235 w 1831196"/>
                <a:gd name="connsiteY2" fmla="*/ 155836 h 1156617"/>
                <a:gd name="connsiteX3" fmla="*/ 1831196 w 1831196"/>
                <a:gd name="connsiteY3" fmla="*/ 8353 h 1156617"/>
                <a:gd name="connsiteX0" fmla="*/ 0 w 1831196"/>
                <a:gd name="connsiteY0" fmla="*/ 1138266 h 1149430"/>
                <a:gd name="connsiteX1" fmla="*/ 823329 w 1831196"/>
                <a:gd name="connsiteY1" fmla="*/ 1029681 h 1149430"/>
                <a:gd name="connsiteX2" fmla="*/ 1477235 w 1831196"/>
                <a:gd name="connsiteY2" fmla="*/ 148649 h 1149430"/>
                <a:gd name="connsiteX3" fmla="*/ 1831196 w 1831196"/>
                <a:gd name="connsiteY3" fmla="*/ 1166 h 1149430"/>
                <a:gd name="connsiteX0" fmla="*/ 0 w 1831196"/>
                <a:gd name="connsiteY0" fmla="*/ 1139400 h 1150564"/>
                <a:gd name="connsiteX1" fmla="*/ 823329 w 1831196"/>
                <a:gd name="connsiteY1" fmla="*/ 1030815 h 1150564"/>
                <a:gd name="connsiteX2" fmla="*/ 1477235 w 1831196"/>
                <a:gd name="connsiteY2" fmla="*/ 149783 h 1150564"/>
                <a:gd name="connsiteX3" fmla="*/ 1831196 w 1831196"/>
                <a:gd name="connsiteY3" fmla="*/ 2300 h 1150564"/>
                <a:gd name="connsiteX0" fmla="*/ 0 w 1831196"/>
                <a:gd name="connsiteY0" fmla="*/ 1137248 h 1145718"/>
                <a:gd name="connsiteX1" fmla="*/ 823329 w 1831196"/>
                <a:gd name="connsiteY1" fmla="*/ 1028663 h 1145718"/>
                <a:gd name="connsiteX2" fmla="*/ 1432494 w 1831196"/>
                <a:gd name="connsiteY2" fmla="*/ 206354 h 1145718"/>
                <a:gd name="connsiteX3" fmla="*/ 1831196 w 1831196"/>
                <a:gd name="connsiteY3" fmla="*/ 148 h 1145718"/>
                <a:gd name="connsiteX0" fmla="*/ 0 w 1831196"/>
                <a:gd name="connsiteY0" fmla="*/ 1137250 h 1147565"/>
                <a:gd name="connsiteX1" fmla="*/ 772995 w 1831196"/>
                <a:gd name="connsiteY1" fmla="*/ 1034257 h 1147565"/>
                <a:gd name="connsiteX2" fmla="*/ 1432494 w 1831196"/>
                <a:gd name="connsiteY2" fmla="*/ 206356 h 1147565"/>
                <a:gd name="connsiteX3" fmla="*/ 1831196 w 1831196"/>
                <a:gd name="connsiteY3" fmla="*/ 150 h 1147565"/>
                <a:gd name="connsiteX0" fmla="*/ 0 w 1828399"/>
                <a:gd name="connsiteY0" fmla="*/ 1173602 h 1176364"/>
                <a:gd name="connsiteX1" fmla="*/ 770198 w 1828399"/>
                <a:gd name="connsiteY1" fmla="*/ 1034257 h 1176364"/>
                <a:gd name="connsiteX2" fmla="*/ 1429697 w 1828399"/>
                <a:gd name="connsiteY2" fmla="*/ 206356 h 1176364"/>
                <a:gd name="connsiteX3" fmla="*/ 1828399 w 1828399"/>
                <a:gd name="connsiteY3" fmla="*/ 150 h 1176364"/>
                <a:gd name="connsiteX0" fmla="*/ 0 w 1828399"/>
                <a:gd name="connsiteY0" fmla="*/ 1235122 h 1235479"/>
                <a:gd name="connsiteX1" fmla="*/ 770198 w 1828399"/>
                <a:gd name="connsiteY1" fmla="*/ 1034257 h 1235479"/>
                <a:gd name="connsiteX2" fmla="*/ 1429697 w 1828399"/>
                <a:gd name="connsiteY2" fmla="*/ 206356 h 1235479"/>
                <a:gd name="connsiteX3" fmla="*/ 1828399 w 1828399"/>
                <a:gd name="connsiteY3" fmla="*/ 150 h 12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399" h="1235479">
                  <a:moveTo>
                    <a:pt x="0" y="1235122"/>
                  </a:moveTo>
                  <a:cubicBezTo>
                    <a:pt x="427150" y="1239485"/>
                    <a:pt x="531915" y="1205718"/>
                    <a:pt x="770198" y="1034257"/>
                  </a:cubicBezTo>
                  <a:cubicBezTo>
                    <a:pt x="1008481" y="862796"/>
                    <a:pt x="1253330" y="378707"/>
                    <a:pt x="1429697" y="206356"/>
                  </a:cubicBezTo>
                  <a:cubicBezTo>
                    <a:pt x="1606064" y="34005"/>
                    <a:pt x="1728727" y="-2709"/>
                    <a:pt x="1828399" y="15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5684225" y="737799"/>
              <a:ext cx="5124928" cy="1468059"/>
            </a:xfrm>
            <a:custGeom>
              <a:avLst/>
              <a:gdLst>
                <a:gd name="connsiteX0" fmla="*/ 0 w 1814051"/>
                <a:gd name="connsiteY0" fmla="*/ 1101496 h 1192322"/>
                <a:gd name="connsiteX1" fmla="*/ 1017639 w 1814051"/>
                <a:gd name="connsiteY1" fmla="*/ 1101496 h 1192322"/>
                <a:gd name="connsiteX2" fmla="*/ 1460090 w 1814051"/>
                <a:gd name="connsiteY2" fmla="*/ 157599 h 1192322"/>
                <a:gd name="connsiteX3" fmla="*/ 1814051 w 1814051"/>
                <a:gd name="connsiteY3" fmla="*/ 10116 h 1192322"/>
                <a:gd name="connsiteX0" fmla="*/ 0 w 1814051"/>
                <a:gd name="connsiteY0" fmla="*/ 1100657 h 1175041"/>
                <a:gd name="connsiteX1" fmla="*/ 869049 w 1814051"/>
                <a:gd name="connsiteY1" fmla="*/ 1072082 h 1175041"/>
                <a:gd name="connsiteX2" fmla="*/ 1460090 w 1814051"/>
                <a:gd name="connsiteY2" fmla="*/ 156760 h 1175041"/>
                <a:gd name="connsiteX3" fmla="*/ 1814051 w 1814051"/>
                <a:gd name="connsiteY3" fmla="*/ 9277 h 1175041"/>
                <a:gd name="connsiteX0" fmla="*/ 0 w 1814051"/>
                <a:gd name="connsiteY0" fmla="*/ 1099733 h 1157685"/>
                <a:gd name="connsiteX1" fmla="*/ 806184 w 1814051"/>
                <a:gd name="connsiteY1" fmla="*/ 1036868 h 1157685"/>
                <a:gd name="connsiteX2" fmla="*/ 1460090 w 1814051"/>
                <a:gd name="connsiteY2" fmla="*/ 155836 h 1157685"/>
                <a:gd name="connsiteX3" fmla="*/ 1814051 w 1814051"/>
                <a:gd name="connsiteY3" fmla="*/ 8353 h 1157685"/>
                <a:gd name="connsiteX0" fmla="*/ 0 w 1831196"/>
                <a:gd name="connsiteY0" fmla="*/ 1145453 h 1189206"/>
                <a:gd name="connsiteX1" fmla="*/ 823329 w 1831196"/>
                <a:gd name="connsiteY1" fmla="*/ 1036868 h 1189206"/>
                <a:gd name="connsiteX2" fmla="*/ 1477235 w 1831196"/>
                <a:gd name="connsiteY2" fmla="*/ 155836 h 1189206"/>
                <a:gd name="connsiteX3" fmla="*/ 1831196 w 1831196"/>
                <a:gd name="connsiteY3" fmla="*/ 8353 h 1189206"/>
                <a:gd name="connsiteX0" fmla="*/ 0 w 1831196"/>
                <a:gd name="connsiteY0" fmla="*/ 1145453 h 1156617"/>
                <a:gd name="connsiteX1" fmla="*/ 823329 w 1831196"/>
                <a:gd name="connsiteY1" fmla="*/ 1036868 h 1156617"/>
                <a:gd name="connsiteX2" fmla="*/ 1477235 w 1831196"/>
                <a:gd name="connsiteY2" fmla="*/ 155836 h 1156617"/>
                <a:gd name="connsiteX3" fmla="*/ 1831196 w 1831196"/>
                <a:gd name="connsiteY3" fmla="*/ 8353 h 1156617"/>
                <a:gd name="connsiteX0" fmla="*/ 0 w 1831196"/>
                <a:gd name="connsiteY0" fmla="*/ 1138266 h 1149430"/>
                <a:gd name="connsiteX1" fmla="*/ 823329 w 1831196"/>
                <a:gd name="connsiteY1" fmla="*/ 1029681 h 1149430"/>
                <a:gd name="connsiteX2" fmla="*/ 1477235 w 1831196"/>
                <a:gd name="connsiteY2" fmla="*/ 148649 h 1149430"/>
                <a:gd name="connsiteX3" fmla="*/ 1831196 w 1831196"/>
                <a:gd name="connsiteY3" fmla="*/ 1166 h 1149430"/>
                <a:gd name="connsiteX0" fmla="*/ 0 w 1831196"/>
                <a:gd name="connsiteY0" fmla="*/ 1139400 h 1150564"/>
                <a:gd name="connsiteX1" fmla="*/ 823329 w 1831196"/>
                <a:gd name="connsiteY1" fmla="*/ 1030815 h 1150564"/>
                <a:gd name="connsiteX2" fmla="*/ 1477235 w 1831196"/>
                <a:gd name="connsiteY2" fmla="*/ 149783 h 1150564"/>
                <a:gd name="connsiteX3" fmla="*/ 1831196 w 1831196"/>
                <a:gd name="connsiteY3" fmla="*/ 2300 h 1150564"/>
                <a:gd name="connsiteX0" fmla="*/ 0 w 1831196"/>
                <a:gd name="connsiteY0" fmla="*/ 1137248 h 1145718"/>
                <a:gd name="connsiteX1" fmla="*/ 823329 w 1831196"/>
                <a:gd name="connsiteY1" fmla="*/ 1028663 h 1145718"/>
                <a:gd name="connsiteX2" fmla="*/ 1432494 w 1831196"/>
                <a:gd name="connsiteY2" fmla="*/ 206354 h 1145718"/>
                <a:gd name="connsiteX3" fmla="*/ 1831196 w 1831196"/>
                <a:gd name="connsiteY3" fmla="*/ 148 h 1145718"/>
                <a:gd name="connsiteX0" fmla="*/ 0 w 1831196"/>
                <a:gd name="connsiteY0" fmla="*/ 1137250 h 1147565"/>
                <a:gd name="connsiteX1" fmla="*/ 772995 w 1831196"/>
                <a:gd name="connsiteY1" fmla="*/ 1034257 h 1147565"/>
                <a:gd name="connsiteX2" fmla="*/ 1432494 w 1831196"/>
                <a:gd name="connsiteY2" fmla="*/ 206356 h 1147565"/>
                <a:gd name="connsiteX3" fmla="*/ 1831196 w 1831196"/>
                <a:gd name="connsiteY3" fmla="*/ 150 h 1147565"/>
                <a:gd name="connsiteX0" fmla="*/ 0 w 1828399"/>
                <a:gd name="connsiteY0" fmla="*/ 1173602 h 1176364"/>
                <a:gd name="connsiteX1" fmla="*/ 770198 w 1828399"/>
                <a:gd name="connsiteY1" fmla="*/ 1034257 h 1176364"/>
                <a:gd name="connsiteX2" fmla="*/ 1429697 w 1828399"/>
                <a:gd name="connsiteY2" fmla="*/ 206356 h 1176364"/>
                <a:gd name="connsiteX3" fmla="*/ 1828399 w 1828399"/>
                <a:gd name="connsiteY3" fmla="*/ 150 h 1176364"/>
                <a:gd name="connsiteX0" fmla="*/ 0 w 1828399"/>
                <a:gd name="connsiteY0" fmla="*/ 1235122 h 1235479"/>
                <a:gd name="connsiteX1" fmla="*/ 770198 w 1828399"/>
                <a:gd name="connsiteY1" fmla="*/ 1034257 h 1235479"/>
                <a:gd name="connsiteX2" fmla="*/ 1429697 w 1828399"/>
                <a:gd name="connsiteY2" fmla="*/ 206356 h 1235479"/>
                <a:gd name="connsiteX3" fmla="*/ 1828399 w 1828399"/>
                <a:gd name="connsiteY3" fmla="*/ 150 h 12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399" h="1235479">
                  <a:moveTo>
                    <a:pt x="0" y="1235122"/>
                  </a:moveTo>
                  <a:cubicBezTo>
                    <a:pt x="427150" y="1239485"/>
                    <a:pt x="531915" y="1205718"/>
                    <a:pt x="770198" y="1034257"/>
                  </a:cubicBezTo>
                  <a:cubicBezTo>
                    <a:pt x="1008481" y="862796"/>
                    <a:pt x="1253330" y="378707"/>
                    <a:pt x="1429697" y="206356"/>
                  </a:cubicBezTo>
                  <a:cubicBezTo>
                    <a:pt x="1606064" y="34005"/>
                    <a:pt x="1728727" y="-2709"/>
                    <a:pt x="1828399" y="15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63527" y="3242102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20406" y="271551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1391539" y="270405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1108199" y="272246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1674879" y="269918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2246012" y="262366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/>
          <p:cNvSpPr/>
          <p:nvPr/>
        </p:nvSpPr>
        <p:spPr>
          <a:xfrm>
            <a:off x="1962672" y="265840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/>
          <p:cNvSpPr/>
          <p:nvPr/>
        </p:nvSpPr>
        <p:spPr>
          <a:xfrm>
            <a:off x="2529352" y="257719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/>
          <p:cNvSpPr/>
          <p:nvPr/>
        </p:nvSpPr>
        <p:spPr>
          <a:xfrm>
            <a:off x="3100485" y="2408526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2817145" y="250606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/>
          <p:cNvSpPr/>
          <p:nvPr/>
        </p:nvSpPr>
        <p:spPr>
          <a:xfrm>
            <a:off x="3383825" y="231301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Oval 108"/>
          <p:cNvSpPr/>
          <p:nvPr/>
        </p:nvSpPr>
        <p:spPr>
          <a:xfrm>
            <a:off x="3954958" y="205475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/>
          <p:cNvSpPr/>
          <p:nvPr/>
        </p:nvSpPr>
        <p:spPr>
          <a:xfrm>
            <a:off x="3671618" y="218724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Oval 110"/>
          <p:cNvSpPr/>
          <p:nvPr/>
        </p:nvSpPr>
        <p:spPr>
          <a:xfrm>
            <a:off x="4238298" y="194413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/>
          <p:cNvSpPr/>
          <p:nvPr/>
        </p:nvSpPr>
        <p:spPr>
          <a:xfrm>
            <a:off x="4809431" y="175201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/>
          <p:cNvSpPr/>
          <p:nvPr/>
        </p:nvSpPr>
        <p:spPr>
          <a:xfrm>
            <a:off x="4526091" y="182757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val 113"/>
          <p:cNvSpPr/>
          <p:nvPr/>
        </p:nvSpPr>
        <p:spPr>
          <a:xfrm>
            <a:off x="5092771" y="172383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5663904" y="167972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/>
          <p:cNvSpPr/>
          <p:nvPr/>
        </p:nvSpPr>
        <p:spPr>
          <a:xfrm>
            <a:off x="5380564" y="168179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/>
          <p:cNvSpPr/>
          <p:nvPr/>
        </p:nvSpPr>
        <p:spPr>
          <a:xfrm>
            <a:off x="5947244" y="170421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/>
          <p:cNvSpPr/>
          <p:nvPr/>
        </p:nvSpPr>
        <p:spPr>
          <a:xfrm>
            <a:off x="6518377" y="179291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/>
          <p:cNvSpPr/>
          <p:nvPr/>
        </p:nvSpPr>
        <p:spPr>
          <a:xfrm>
            <a:off x="6235037" y="171932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/>
          <p:cNvSpPr/>
          <p:nvPr/>
        </p:nvSpPr>
        <p:spPr>
          <a:xfrm>
            <a:off x="6801717" y="187658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/>
          <p:cNvSpPr/>
          <p:nvPr/>
        </p:nvSpPr>
        <p:spPr>
          <a:xfrm>
            <a:off x="7372850" y="2116150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/>
          <p:cNvSpPr/>
          <p:nvPr/>
        </p:nvSpPr>
        <p:spPr>
          <a:xfrm>
            <a:off x="7089510" y="199829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/>
          <p:cNvSpPr/>
          <p:nvPr/>
        </p:nvSpPr>
        <p:spPr>
          <a:xfrm>
            <a:off x="7656190" y="223287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8227323" y="246254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/>
          <p:cNvSpPr/>
          <p:nvPr/>
        </p:nvSpPr>
        <p:spPr>
          <a:xfrm>
            <a:off x="7943983" y="236147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/>
          <p:cNvSpPr/>
          <p:nvPr/>
        </p:nvSpPr>
        <p:spPr>
          <a:xfrm>
            <a:off x="8510663" y="254323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/>
          <p:cNvSpPr/>
          <p:nvPr/>
        </p:nvSpPr>
        <p:spPr>
          <a:xfrm>
            <a:off x="9081796" y="264826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/>
          <p:cNvSpPr/>
          <p:nvPr/>
        </p:nvSpPr>
        <p:spPr>
          <a:xfrm>
            <a:off x="8798456" y="259790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/>
          <p:cNvSpPr/>
          <p:nvPr/>
        </p:nvSpPr>
        <p:spPr>
          <a:xfrm>
            <a:off x="9365136" y="268437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Oval 129"/>
          <p:cNvSpPr/>
          <p:nvPr/>
        </p:nvSpPr>
        <p:spPr>
          <a:xfrm>
            <a:off x="9936269" y="270602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Oval 130"/>
          <p:cNvSpPr/>
          <p:nvPr/>
        </p:nvSpPr>
        <p:spPr>
          <a:xfrm>
            <a:off x="9652929" y="269994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Oval 131"/>
          <p:cNvSpPr/>
          <p:nvPr/>
        </p:nvSpPr>
        <p:spPr>
          <a:xfrm>
            <a:off x="10219609" y="272565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/>
          <p:cNvSpPr txBox="1"/>
          <p:nvPr/>
        </p:nvSpPr>
        <p:spPr>
          <a:xfrm>
            <a:off x="10608544" y="1970506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00B050"/>
                </a:solidFill>
              </a:rPr>
              <a:t>MeasuredSO</a:t>
            </a:r>
            <a:r>
              <a:rPr lang="de-DE" b="1" baseline="-25000" dirty="0" smtClean="0">
                <a:solidFill>
                  <a:srgbClr val="00B050"/>
                </a:solidFill>
              </a:rPr>
              <a:t>2</a:t>
            </a:r>
            <a:endParaRPr lang="de-DE" b="1" baseline="-25000" dirty="0">
              <a:solidFill>
                <a:srgbClr val="00B05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0609897" y="1766499"/>
            <a:ext cx="0" cy="99345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9936268" y="202809"/>
            <a:ext cx="1982616" cy="757246"/>
            <a:chOff x="9936268" y="202809"/>
            <a:chExt cx="1982616" cy="757246"/>
          </a:xfrm>
        </p:grpSpPr>
        <p:sp>
          <p:nvSpPr>
            <p:cNvPr id="136" name="Oval 135"/>
            <p:cNvSpPr/>
            <p:nvPr/>
          </p:nvSpPr>
          <p:spPr>
            <a:xfrm>
              <a:off x="10018331" y="351527"/>
              <a:ext cx="162046" cy="16204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018331" y="650866"/>
              <a:ext cx="162046" cy="16204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189754" y="248529"/>
              <a:ext cx="1729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Measured</a:t>
              </a:r>
              <a:r>
                <a:rPr lang="de-DE" dirty="0" smtClean="0"/>
                <a:t> at t</a:t>
              </a:r>
              <a:r>
                <a:rPr lang="de-DE" baseline="-25000" dirty="0" smtClean="0"/>
                <a:t>1</a:t>
              </a:r>
            </a:p>
            <a:p>
              <a:r>
                <a:rPr lang="de-DE" dirty="0" err="1"/>
                <a:t>Measured</a:t>
              </a:r>
              <a:r>
                <a:rPr lang="de-DE" dirty="0"/>
                <a:t> at </a:t>
              </a:r>
              <a:r>
                <a:rPr lang="de-DE" dirty="0" smtClean="0"/>
                <a:t>t</a:t>
              </a:r>
              <a:r>
                <a:rPr lang="de-DE" baseline="-25000" dirty="0" smtClean="0"/>
                <a:t>2</a:t>
              </a:r>
              <a:endParaRPr lang="de-DE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36268" y="202809"/>
              <a:ext cx="1828019" cy="757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40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99240" y="6288306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200788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9902336" y="6292791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11024992" y="5896623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86494" y="4701366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729926" y="5127887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40" name="Freeform 39"/>
          <p:cNvSpPr/>
          <p:nvPr/>
        </p:nvSpPr>
        <p:spPr>
          <a:xfrm>
            <a:off x="685141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eform 40"/>
          <p:cNvSpPr/>
          <p:nvPr/>
        </p:nvSpPr>
        <p:spPr>
          <a:xfrm flipH="1">
            <a:off x="5808917" y="4744186"/>
            <a:ext cx="5124928" cy="1468059"/>
          </a:xfrm>
          <a:custGeom>
            <a:avLst/>
            <a:gdLst>
              <a:gd name="connsiteX0" fmla="*/ 0 w 1814051"/>
              <a:gd name="connsiteY0" fmla="*/ 1101496 h 1192322"/>
              <a:gd name="connsiteX1" fmla="*/ 1017639 w 1814051"/>
              <a:gd name="connsiteY1" fmla="*/ 1101496 h 1192322"/>
              <a:gd name="connsiteX2" fmla="*/ 1460090 w 1814051"/>
              <a:gd name="connsiteY2" fmla="*/ 157599 h 1192322"/>
              <a:gd name="connsiteX3" fmla="*/ 1814051 w 1814051"/>
              <a:gd name="connsiteY3" fmla="*/ 10116 h 1192322"/>
              <a:gd name="connsiteX0" fmla="*/ 0 w 1814051"/>
              <a:gd name="connsiteY0" fmla="*/ 1100657 h 1175041"/>
              <a:gd name="connsiteX1" fmla="*/ 869049 w 1814051"/>
              <a:gd name="connsiteY1" fmla="*/ 1072082 h 1175041"/>
              <a:gd name="connsiteX2" fmla="*/ 1460090 w 1814051"/>
              <a:gd name="connsiteY2" fmla="*/ 156760 h 1175041"/>
              <a:gd name="connsiteX3" fmla="*/ 1814051 w 1814051"/>
              <a:gd name="connsiteY3" fmla="*/ 9277 h 1175041"/>
              <a:gd name="connsiteX0" fmla="*/ 0 w 1814051"/>
              <a:gd name="connsiteY0" fmla="*/ 1099733 h 1157685"/>
              <a:gd name="connsiteX1" fmla="*/ 806184 w 1814051"/>
              <a:gd name="connsiteY1" fmla="*/ 1036868 h 1157685"/>
              <a:gd name="connsiteX2" fmla="*/ 1460090 w 1814051"/>
              <a:gd name="connsiteY2" fmla="*/ 155836 h 1157685"/>
              <a:gd name="connsiteX3" fmla="*/ 1814051 w 1814051"/>
              <a:gd name="connsiteY3" fmla="*/ 8353 h 1157685"/>
              <a:gd name="connsiteX0" fmla="*/ 0 w 1831196"/>
              <a:gd name="connsiteY0" fmla="*/ 1145453 h 1189206"/>
              <a:gd name="connsiteX1" fmla="*/ 823329 w 1831196"/>
              <a:gd name="connsiteY1" fmla="*/ 1036868 h 1189206"/>
              <a:gd name="connsiteX2" fmla="*/ 1477235 w 1831196"/>
              <a:gd name="connsiteY2" fmla="*/ 155836 h 1189206"/>
              <a:gd name="connsiteX3" fmla="*/ 1831196 w 1831196"/>
              <a:gd name="connsiteY3" fmla="*/ 8353 h 1189206"/>
              <a:gd name="connsiteX0" fmla="*/ 0 w 1831196"/>
              <a:gd name="connsiteY0" fmla="*/ 1145453 h 1156617"/>
              <a:gd name="connsiteX1" fmla="*/ 823329 w 1831196"/>
              <a:gd name="connsiteY1" fmla="*/ 1036868 h 1156617"/>
              <a:gd name="connsiteX2" fmla="*/ 1477235 w 1831196"/>
              <a:gd name="connsiteY2" fmla="*/ 155836 h 1156617"/>
              <a:gd name="connsiteX3" fmla="*/ 1831196 w 1831196"/>
              <a:gd name="connsiteY3" fmla="*/ 8353 h 1156617"/>
              <a:gd name="connsiteX0" fmla="*/ 0 w 1831196"/>
              <a:gd name="connsiteY0" fmla="*/ 1138266 h 1149430"/>
              <a:gd name="connsiteX1" fmla="*/ 823329 w 1831196"/>
              <a:gd name="connsiteY1" fmla="*/ 1029681 h 1149430"/>
              <a:gd name="connsiteX2" fmla="*/ 1477235 w 1831196"/>
              <a:gd name="connsiteY2" fmla="*/ 148649 h 1149430"/>
              <a:gd name="connsiteX3" fmla="*/ 1831196 w 1831196"/>
              <a:gd name="connsiteY3" fmla="*/ 1166 h 1149430"/>
              <a:gd name="connsiteX0" fmla="*/ 0 w 1831196"/>
              <a:gd name="connsiteY0" fmla="*/ 1139400 h 1150564"/>
              <a:gd name="connsiteX1" fmla="*/ 823329 w 1831196"/>
              <a:gd name="connsiteY1" fmla="*/ 1030815 h 1150564"/>
              <a:gd name="connsiteX2" fmla="*/ 1477235 w 1831196"/>
              <a:gd name="connsiteY2" fmla="*/ 149783 h 1150564"/>
              <a:gd name="connsiteX3" fmla="*/ 1831196 w 1831196"/>
              <a:gd name="connsiteY3" fmla="*/ 2300 h 1150564"/>
              <a:gd name="connsiteX0" fmla="*/ 0 w 1831196"/>
              <a:gd name="connsiteY0" fmla="*/ 1137248 h 1145718"/>
              <a:gd name="connsiteX1" fmla="*/ 823329 w 1831196"/>
              <a:gd name="connsiteY1" fmla="*/ 1028663 h 1145718"/>
              <a:gd name="connsiteX2" fmla="*/ 1432494 w 1831196"/>
              <a:gd name="connsiteY2" fmla="*/ 206354 h 1145718"/>
              <a:gd name="connsiteX3" fmla="*/ 1831196 w 1831196"/>
              <a:gd name="connsiteY3" fmla="*/ 148 h 1145718"/>
              <a:gd name="connsiteX0" fmla="*/ 0 w 1831196"/>
              <a:gd name="connsiteY0" fmla="*/ 1137250 h 1147565"/>
              <a:gd name="connsiteX1" fmla="*/ 772995 w 1831196"/>
              <a:gd name="connsiteY1" fmla="*/ 1034257 h 1147565"/>
              <a:gd name="connsiteX2" fmla="*/ 1432494 w 1831196"/>
              <a:gd name="connsiteY2" fmla="*/ 206356 h 1147565"/>
              <a:gd name="connsiteX3" fmla="*/ 1831196 w 1831196"/>
              <a:gd name="connsiteY3" fmla="*/ 150 h 1147565"/>
              <a:gd name="connsiteX0" fmla="*/ 0 w 1828399"/>
              <a:gd name="connsiteY0" fmla="*/ 1173602 h 1176364"/>
              <a:gd name="connsiteX1" fmla="*/ 770198 w 1828399"/>
              <a:gd name="connsiteY1" fmla="*/ 1034257 h 1176364"/>
              <a:gd name="connsiteX2" fmla="*/ 1429697 w 1828399"/>
              <a:gd name="connsiteY2" fmla="*/ 206356 h 1176364"/>
              <a:gd name="connsiteX3" fmla="*/ 1828399 w 1828399"/>
              <a:gd name="connsiteY3" fmla="*/ 150 h 1176364"/>
              <a:gd name="connsiteX0" fmla="*/ 0 w 1828399"/>
              <a:gd name="connsiteY0" fmla="*/ 1235122 h 1235479"/>
              <a:gd name="connsiteX1" fmla="*/ 770198 w 1828399"/>
              <a:gd name="connsiteY1" fmla="*/ 1034257 h 1235479"/>
              <a:gd name="connsiteX2" fmla="*/ 1429697 w 1828399"/>
              <a:gd name="connsiteY2" fmla="*/ 206356 h 1235479"/>
              <a:gd name="connsiteX3" fmla="*/ 1828399 w 1828399"/>
              <a:gd name="connsiteY3" fmla="*/ 150 h 12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399" h="1235479">
                <a:moveTo>
                  <a:pt x="0" y="1235122"/>
                </a:moveTo>
                <a:cubicBezTo>
                  <a:pt x="427150" y="1239485"/>
                  <a:pt x="531915" y="1205718"/>
                  <a:pt x="770198" y="1034257"/>
                </a:cubicBezTo>
                <a:cubicBezTo>
                  <a:pt x="1008481" y="862796"/>
                  <a:pt x="1253330" y="378707"/>
                  <a:pt x="1429697" y="206356"/>
                </a:cubicBezTo>
                <a:cubicBezTo>
                  <a:pt x="1606064" y="34005"/>
                  <a:pt x="1728727" y="-2709"/>
                  <a:pt x="1828399" y="1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8219" y="6219789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5098" y="609969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/>
          <p:cNvSpPr/>
          <p:nvPr/>
        </p:nvSpPr>
        <p:spPr>
          <a:xfrm>
            <a:off x="1516231" y="60882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1232891" y="610663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/>
          <p:cNvSpPr/>
          <p:nvPr/>
        </p:nvSpPr>
        <p:spPr>
          <a:xfrm>
            <a:off x="1799571" y="608336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370704" y="59902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2087364" y="602499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2654044" y="590861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3225177" y="569304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/>
          <p:cNvSpPr/>
          <p:nvPr/>
        </p:nvSpPr>
        <p:spPr>
          <a:xfrm>
            <a:off x="2941837" y="582575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/>
          <p:cNvSpPr/>
          <p:nvPr/>
        </p:nvSpPr>
        <p:spPr>
          <a:xfrm>
            <a:off x="3508517" y="553305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/>
          <p:cNvSpPr/>
          <p:nvPr/>
        </p:nvSpPr>
        <p:spPr>
          <a:xfrm>
            <a:off x="4079650" y="51868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796310" y="5360392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/>
          <p:cNvSpPr/>
          <p:nvPr/>
        </p:nvSpPr>
        <p:spPr>
          <a:xfrm>
            <a:off x="4362990" y="50117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/>
          <p:cNvSpPr/>
          <p:nvPr/>
        </p:nvSpPr>
        <p:spPr>
          <a:xfrm>
            <a:off x="4934123" y="47962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/>
          <p:cNvSpPr/>
          <p:nvPr/>
        </p:nvSpPr>
        <p:spPr>
          <a:xfrm>
            <a:off x="4650783" y="487175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/>
          <p:cNvSpPr/>
          <p:nvPr/>
        </p:nvSpPr>
        <p:spPr>
          <a:xfrm>
            <a:off x="5217463" y="470152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5788596" y="4657408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/>
          <p:cNvSpPr/>
          <p:nvPr/>
        </p:nvSpPr>
        <p:spPr>
          <a:xfrm>
            <a:off x="5505256" y="465948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6071936" y="468190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/>
          <p:cNvSpPr/>
          <p:nvPr/>
        </p:nvSpPr>
        <p:spPr>
          <a:xfrm>
            <a:off x="6643069" y="480923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6359729" y="469701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6926409" y="4918666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/>
          <p:cNvSpPr/>
          <p:nvPr/>
        </p:nvSpPr>
        <p:spPr>
          <a:xfrm>
            <a:off x="7497542" y="524193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7214202" y="507256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7780882" y="542950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8352015" y="5736444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8068675" y="561606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/>
          <p:cNvSpPr/>
          <p:nvPr/>
        </p:nvSpPr>
        <p:spPr>
          <a:xfrm>
            <a:off x="8635355" y="5862207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/>
          <p:cNvSpPr/>
          <p:nvPr/>
        </p:nvSpPr>
        <p:spPr>
          <a:xfrm>
            <a:off x="9206488" y="600586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/>
          <p:nvPr/>
        </p:nvSpPr>
        <p:spPr>
          <a:xfrm>
            <a:off x="8923148" y="5942630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/>
          <p:cNvSpPr/>
          <p:nvPr/>
        </p:nvSpPr>
        <p:spPr>
          <a:xfrm>
            <a:off x="9489828" y="6054853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val 94"/>
          <p:cNvSpPr/>
          <p:nvPr/>
        </p:nvSpPr>
        <p:spPr>
          <a:xfrm>
            <a:off x="10060961" y="6108705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Oval 95"/>
          <p:cNvSpPr/>
          <p:nvPr/>
        </p:nvSpPr>
        <p:spPr>
          <a:xfrm>
            <a:off x="9777621" y="6102619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Oval 96"/>
          <p:cNvSpPr/>
          <p:nvPr/>
        </p:nvSpPr>
        <p:spPr>
          <a:xfrm>
            <a:off x="10344301" y="6128331"/>
            <a:ext cx="162046" cy="1620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0608544" y="5294312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MeasuredSO</a:t>
            </a:r>
            <a:r>
              <a:rPr lang="de-DE" b="1" baseline="-25000" dirty="0" smtClean="0">
                <a:solidFill>
                  <a:srgbClr val="FF0000"/>
                </a:solidFill>
              </a:rPr>
              <a:t>2</a:t>
            </a:r>
            <a:endParaRPr lang="de-DE" b="1" baseline="-25000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609897" y="4858487"/>
            <a:ext cx="0" cy="13498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4548" y="3310619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-90°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5076096" y="3315104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53" name="TextBox 52"/>
          <p:cNvSpPr txBox="1"/>
          <p:nvPr/>
        </p:nvSpPr>
        <p:spPr>
          <a:xfrm>
            <a:off x="9777644" y="3315104"/>
            <a:ext cx="93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67" name="TextBox 66"/>
          <p:cNvSpPr txBox="1"/>
          <p:nvPr/>
        </p:nvSpPr>
        <p:spPr>
          <a:xfrm>
            <a:off x="10900300" y="2918936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</a:t>
            </a:r>
            <a:r>
              <a:rPr lang="de-DE" dirty="0" err="1" smtClean="0"/>
              <a:t>levation</a:t>
            </a:r>
            <a:r>
              <a:rPr lang="de-DE" dirty="0" smtClean="0"/>
              <a:t> angle</a:t>
            </a:r>
            <a:endParaRPr lang="de-DE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61802" y="1723679"/>
            <a:ext cx="0" cy="1527858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-854618" y="2150200"/>
            <a:ext cx="218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column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density</a:t>
            </a:r>
            <a:r>
              <a:rPr lang="de-DE" dirty="0" smtClean="0"/>
              <a:t> SO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0449" y="1766499"/>
            <a:ext cx="10248704" cy="1024131"/>
            <a:chOff x="560449" y="737799"/>
            <a:chExt cx="10248704" cy="1468059"/>
          </a:xfrm>
        </p:grpSpPr>
        <p:sp>
          <p:nvSpPr>
            <p:cNvPr id="71" name="Freeform 70"/>
            <p:cNvSpPr/>
            <p:nvPr/>
          </p:nvSpPr>
          <p:spPr>
            <a:xfrm>
              <a:off x="560449" y="737799"/>
              <a:ext cx="5124928" cy="1468059"/>
            </a:xfrm>
            <a:custGeom>
              <a:avLst/>
              <a:gdLst>
                <a:gd name="connsiteX0" fmla="*/ 0 w 1814051"/>
                <a:gd name="connsiteY0" fmla="*/ 1101496 h 1192322"/>
                <a:gd name="connsiteX1" fmla="*/ 1017639 w 1814051"/>
                <a:gd name="connsiteY1" fmla="*/ 1101496 h 1192322"/>
                <a:gd name="connsiteX2" fmla="*/ 1460090 w 1814051"/>
                <a:gd name="connsiteY2" fmla="*/ 157599 h 1192322"/>
                <a:gd name="connsiteX3" fmla="*/ 1814051 w 1814051"/>
                <a:gd name="connsiteY3" fmla="*/ 10116 h 1192322"/>
                <a:gd name="connsiteX0" fmla="*/ 0 w 1814051"/>
                <a:gd name="connsiteY0" fmla="*/ 1100657 h 1175041"/>
                <a:gd name="connsiteX1" fmla="*/ 869049 w 1814051"/>
                <a:gd name="connsiteY1" fmla="*/ 1072082 h 1175041"/>
                <a:gd name="connsiteX2" fmla="*/ 1460090 w 1814051"/>
                <a:gd name="connsiteY2" fmla="*/ 156760 h 1175041"/>
                <a:gd name="connsiteX3" fmla="*/ 1814051 w 1814051"/>
                <a:gd name="connsiteY3" fmla="*/ 9277 h 1175041"/>
                <a:gd name="connsiteX0" fmla="*/ 0 w 1814051"/>
                <a:gd name="connsiteY0" fmla="*/ 1099733 h 1157685"/>
                <a:gd name="connsiteX1" fmla="*/ 806184 w 1814051"/>
                <a:gd name="connsiteY1" fmla="*/ 1036868 h 1157685"/>
                <a:gd name="connsiteX2" fmla="*/ 1460090 w 1814051"/>
                <a:gd name="connsiteY2" fmla="*/ 155836 h 1157685"/>
                <a:gd name="connsiteX3" fmla="*/ 1814051 w 1814051"/>
                <a:gd name="connsiteY3" fmla="*/ 8353 h 1157685"/>
                <a:gd name="connsiteX0" fmla="*/ 0 w 1831196"/>
                <a:gd name="connsiteY0" fmla="*/ 1145453 h 1189206"/>
                <a:gd name="connsiteX1" fmla="*/ 823329 w 1831196"/>
                <a:gd name="connsiteY1" fmla="*/ 1036868 h 1189206"/>
                <a:gd name="connsiteX2" fmla="*/ 1477235 w 1831196"/>
                <a:gd name="connsiteY2" fmla="*/ 155836 h 1189206"/>
                <a:gd name="connsiteX3" fmla="*/ 1831196 w 1831196"/>
                <a:gd name="connsiteY3" fmla="*/ 8353 h 1189206"/>
                <a:gd name="connsiteX0" fmla="*/ 0 w 1831196"/>
                <a:gd name="connsiteY0" fmla="*/ 1145453 h 1156617"/>
                <a:gd name="connsiteX1" fmla="*/ 823329 w 1831196"/>
                <a:gd name="connsiteY1" fmla="*/ 1036868 h 1156617"/>
                <a:gd name="connsiteX2" fmla="*/ 1477235 w 1831196"/>
                <a:gd name="connsiteY2" fmla="*/ 155836 h 1156617"/>
                <a:gd name="connsiteX3" fmla="*/ 1831196 w 1831196"/>
                <a:gd name="connsiteY3" fmla="*/ 8353 h 1156617"/>
                <a:gd name="connsiteX0" fmla="*/ 0 w 1831196"/>
                <a:gd name="connsiteY0" fmla="*/ 1138266 h 1149430"/>
                <a:gd name="connsiteX1" fmla="*/ 823329 w 1831196"/>
                <a:gd name="connsiteY1" fmla="*/ 1029681 h 1149430"/>
                <a:gd name="connsiteX2" fmla="*/ 1477235 w 1831196"/>
                <a:gd name="connsiteY2" fmla="*/ 148649 h 1149430"/>
                <a:gd name="connsiteX3" fmla="*/ 1831196 w 1831196"/>
                <a:gd name="connsiteY3" fmla="*/ 1166 h 1149430"/>
                <a:gd name="connsiteX0" fmla="*/ 0 w 1831196"/>
                <a:gd name="connsiteY0" fmla="*/ 1139400 h 1150564"/>
                <a:gd name="connsiteX1" fmla="*/ 823329 w 1831196"/>
                <a:gd name="connsiteY1" fmla="*/ 1030815 h 1150564"/>
                <a:gd name="connsiteX2" fmla="*/ 1477235 w 1831196"/>
                <a:gd name="connsiteY2" fmla="*/ 149783 h 1150564"/>
                <a:gd name="connsiteX3" fmla="*/ 1831196 w 1831196"/>
                <a:gd name="connsiteY3" fmla="*/ 2300 h 1150564"/>
                <a:gd name="connsiteX0" fmla="*/ 0 w 1831196"/>
                <a:gd name="connsiteY0" fmla="*/ 1137248 h 1145718"/>
                <a:gd name="connsiteX1" fmla="*/ 823329 w 1831196"/>
                <a:gd name="connsiteY1" fmla="*/ 1028663 h 1145718"/>
                <a:gd name="connsiteX2" fmla="*/ 1432494 w 1831196"/>
                <a:gd name="connsiteY2" fmla="*/ 206354 h 1145718"/>
                <a:gd name="connsiteX3" fmla="*/ 1831196 w 1831196"/>
                <a:gd name="connsiteY3" fmla="*/ 148 h 1145718"/>
                <a:gd name="connsiteX0" fmla="*/ 0 w 1831196"/>
                <a:gd name="connsiteY0" fmla="*/ 1137250 h 1147565"/>
                <a:gd name="connsiteX1" fmla="*/ 772995 w 1831196"/>
                <a:gd name="connsiteY1" fmla="*/ 1034257 h 1147565"/>
                <a:gd name="connsiteX2" fmla="*/ 1432494 w 1831196"/>
                <a:gd name="connsiteY2" fmla="*/ 206356 h 1147565"/>
                <a:gd name="connsiteX3" fmla="*/ 1831196 w 1831196"/>
                <a:gd name="connsiteY3" fmla="*/ 150 h 1147565"/>
                <a:gd name="connsiteX0" fmla="*/ 0 w 1828399"/>
                <a:gd name="connsiteY0" fmla="*/ 1173602 h 1176364"/>
                <a:gd name="connsiteX1" fmla="*/ 770198 w 1828399"/>
                <a:gd name="connsiteY1" fmla="*/ 1034257 h 1176364"/>
                <a:gd name="connsiteX2" fmla="*/ 1429697 w 1828399"/>
                <a:gd name="connsiteY2" fmla="*/ 206356 h 1176364"/>
                <a:gd name="connsiteX3" fmla="*/ 1828399 w 1828399"/>
                <a:gd name="connsiteY3" fmla="*/ 150 h 1176364"/>
                <a:gd name="connsiteX0" fmla="*/ 0 w 1828399"/>
                <a:gd name="connsiteY0" fmla="*/ 1235122 h 1235479"/>
                <a:gd name="connsiteX1" fmla="*/ 770198 w 1828399"/>
                <a:gd name="connsiteY1" fmla="*/ 1034257 h 1235479"/>
                <a:gd name="connsiteX2" fmla="*/ 1429697 w 1828399"/>
                <a:gd name="connsiteY2" fmla="*/ 206356 h 1235479"/>
                <a:gd name="connsiteX3" fmla="*/ 1828399 w 1828399"/>
                <a:gd name="connsiteY3" fmla="*/ 150 h 12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399" h="1235479">
                  <a:moveTo>
                    <a:pt x="0" y="1235122"/>
                  </a:moveTo>
                  <a:cubicBezTo>
                    <a:pt x="427150" y="1239485"/>
                    <a:pt x="531915" y="1205718"/>
                    <a:pt x="770198" y="1034257"/>
                  </a:cubicBezTo>
                  <a:cubicBezTo>
                    <a:pt x="1008481" y="862796"/>
                    <a:pt x="1253330" y="378707"/>
                    <a:pt x="1429697" y="206356"/>
                  </a:cubicBezTo>
                  <a:cubicBezTo>
                    <a:pt x="1606064" y="34005"/>
                    <a:pt x="1728727" y="-2709"/>
                    <a:pt x="1828399" y="15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5684225" y="737799"/>
              <a:ext cx="5124928" cy="1468059"/>
            </a:xfrm>
            <a:custGeom>
              <a:avLst/>
              <a:gdLst>
                <a:gd name="connsiteX0" fmla="*/ 0 w 1814051"/>
                <a:gd name="connsiteY0" fmla="*/ 1101496 h 1192322"/>
                <a:gd name="connsiteX1" fmla="*/ 1017639 w 1814051"/>
                <a:gd name="connsiteY1" fmla="*/ 1101496 h 1192322"/>
                <a:gd name="connsiteX2" fmla="*/ 1460090 w 1814051"/>
                <a:gd name="connsiteY2" fmla="*/ 157599 h 1192322"/>
                <a:gd name="connsiteX3" fmla="*/ 1814051 w 1814051"/>
                <a:gd name="connsiteY3" fmla="*/ 10116 h 1192322"/>
                <a:gd name="connsiteX0" fmla="*/ 0 w 1814051"/>
                <a:gd name="connsiteY0" fmla="*/ 1100657 h 1175041"/>
                <a:gd name="connsiteX1" fmla="*/ 869049 w 1814051"/>
                <a:gd name="connsiteY1" fmla="*/ 1072082 h 1175041"/>
                <a:gd name="connsiteX2" fmla="*/ 1460090 w 1814051"/>
                <a:gd name="connsiteY2" fmla="*/ 156760 h 1175041"/>
                <a:gd name="connsiteX3" fmla="*/ 1814051 w 1814051"/>
                <a:gd name="connsiteY3" fmla="*/ 9277 h 1175041"/>
                <a:gd name="connsiteX0" fmla="*/ 0 w 1814051"/>
                <a:gd name="connsiteY0" fmla="*/ 1099733 h 1157685"/>
                <a:gd name="connsiteX1" fmla="*/ 806184 w 1814051"/>
                <a:gd name="connsiteY1" fmla="*/ 1036868 h 1157685"/>
                <a:gd name="connsiteX2" fmla="*/ 1460090 w 1814051"/>
                <a:gd name="connsiteY2" fmla="*/ 155836 h 1157685"/>
                <a:gd name="connsiteX3" fmla="*/ 1814051 w 1814051"/>
                <a:gd name="connsiteY3" fmla="*/ 8353 h 1157685"/>
                <a:gd name="connsiteX0" fmla="*/ 0 w 1831196"/>
                <a:gd name="connsiteY0" fmla="*/ 1145453 h 1189206"/>
                <a:gd name="connsiteX1" fmla="*/ 823329 w 1831196"/>
                <a:gd name="connsiteY1" fmla="*/ 1036868 h 1189206"/>
                <a:gd name="connsiteX2" fmla="*/ 1477235 w 1831196"/>
                <a:gd name="connsiteY2" fmla="*/ 155836 h 1189206"/>
                <a:gd name="connsiteX3" fmla="*/ 1831196 w 1831196"/>
                <a:gd name="connsiteY3" fmla="*/ 8353 h 1189206"/>
                <a:gd name="connsiteX0" fmla="*/ 0 w 1831196"/>
                <a:gd name="connsiteY0" fmla="*/ 1145453 h 1156617"/>
                <a:gd name="connsiteX1" fmla="*/ 823329 w 1831196"/>
                <a:gd name="connsiteY1" fmla="*/ 1036868 h 1156617"/>
                <a:gd name="connsiteX2" fmla="*/ 1477235 w 1831196"/>
                <a:gd name="connsiteY2" fmla="*/ 155836 h 1156617"/>
                <a:gd name="connsiteX3" fmla="*/ 1831196 w 1831196"/>
                <a:gd name="connsiteY3" fmla="*/ 8353 h 1156617"/>
                <a:gd name="connsiteX0" fmla="*/ 0 w 1831196"/>
                <a:gd name="connsiteY0" fmla="*/ 1138266 h 1149430"/>
                <a:gd name="connsiteX1" fmla="*/ 823329 w 1831196"/>
                <a:gd name="connsiteY1" fmla="*/ 1029681 h 1149430"/>
                <a:gd name="connsiteX2" fmla="*/ 1477235 w 1831196"/>
                <a:gd name="connsiteY2" fmla="*/ 148649 h 1149430"/>
                <a:gd name="connsiteX3" fmla="*/ 1831196 w 1831196"/>
                <a:gd name="connsiteY3" fmla="*/ 1166 h 1149430"/>
                <a:gd name="connsiteX0" fmla="*/ 0 w 1831196"/>
                <a:gd name="connsiteY0" fmla="*/ 1139400 h 1150564"/>
                <a:gd name="connsiteX1" fmla="*/ 823329 w 1831196"/>
                <a:gd name="connsiteY1" fmla="*/ 1030815 h 1150564"/>
                <a:gd name="connsiteX2" fmla="*/ 1477235 w 1831196"/>
                <a:gd name="connsiteY2" fmla="*/ 149783 h 1150564"/>
                <a:gd name="connsiteX3" fmla="*/ 1831196 w 1831196"/>
                <a:gd name="connsiteY3" fmla="*/ 2300 h 1150564"/>
                <a:gd name="connsiteX0" fmla="*/ 0 w 1831196"/>
                <a:gd name="connsiteY0" fmla="*/ 1137248 h 1145718"/>
                <a:gd name="connsiteX1" fmla="*/ 823329 w 1831196"/>
                <a:gd name="connsiteY1" fmla="*/ 1028663 h 1145718"/>
                <a:gd name="connsiteX2" fmla="*/ 1432494 w 1831196"/>
                <a:gd name="connsiteY2" fmla="*/ 206354 h 1145718"/>
                <a:gd name="connsiteX3" fmla="*/ 1831196 w 1831196"/>
                <a:gd name="connsiteY3" fmla="*/ 148 h 1145718"/>
                <a:gd name="connsiteX0" fmla="*/ 0 w 1831196"/>
                <a:gd name="connsiteY0" fmla="*/ 1137250 h 1147565"/>
                <a:gd name="connsiteX1" fmla="*/ 772995 w 1831196"/>
                <a:gd name="connsiteY1" fmla="*/ 1034257 h 1147565"/>
                <a:gd name="connsiteX2" fmla="*/ 1432494 w 1831196"/>
                <a:gd name="connsiteY2" fmla="*/ 206356 h 1147565"/>
                <a:gd name="connsiteX3" fmla="*/ 1831196 w 1831196"/>
                <a:gd name="connsiteY3" fmla="*/ 150 h 1147565"/>
                <a:gd name="connsiteX0" fmla="*/ 0 w 1828399"/>
                <a:gd name="connsiteY0" fmla="*/ 1173602 h 1176364"/>
                <a:gd name="connsiteX1" fmla="*/ 770198 w 1828399"/>
                <a:gd name="connsiteY1" fmla="*/ 1034257 h 1176364"/>
                <a:gd name="connsiteX2" fmla="*/ 1429697 w 1828399"/>
                <a:gd name="connsiteY2" fmla="*/ 206356 h 1176364"/>
                <a:gd name="connsiteX3" fmla="*/ 1828399 w 1828399"/>
                <a:gd name="connsiteY3" fmla="*/ 150 h 1176364"/>
                <a:gd name="connsiteX0" fmla="*/ 0 w 1828399"/>
                <a:gd name="connsiteY0" fmla="*/ 1235122 h 1235479"/>
                <a:gd name="connsiteX1" fmla="*/ 770198 w 1828399"/>
                <a:gd name="connsiteY1" fmla="*/ 1034257 h 1235479"/>
                <a:gd name="connsiteX2" fmla="*/ 1429697 w 1828399"/>
                <a:gd name="connsiteY2" fmla="*/ 206356 h 1235479"/>
                <a:gd name="connsiteX3" fmla="*/ 1828399 w 1828399"/>
                <a:gd name="connsiteY3" fmla="*/ 150 h 12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399" h="1235479">
                  <a:moveTo>
                    <a:pt x="0" y="1235122"/>
                  </a:moveTo>
                  <a:cubicBezTo>
                    <a:pt x="427150" y="1239485"/>
                    <a:pt x="531915" y="1205718"/>
                    <a:pt x="770198" y="1034257"/>
                  </a:cubicBezTo>
                  <a:cubicBezTo>
                    <a:pt x="1008481" y="862796"/>
                    <a:pt x="1253330" y="378707"/>
                    <a:pt x="1429697" y="206356"/>
                  </a:cubicBezTo>
                  <a:cubicBezTo>
                    <a:pt x="1606064" y="34005"/>
                    <a:pt x="1728727" y="-2709"/>
                    <a:pt x="1828399" y="150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63527" y="3242102"/>
            <a:ext cx="10376937" cy="0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20406" y="271551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/>
          <p:cNvSpPr/>
          <p:nvPr/>
        </p:nvSpPr>
        <p:spPr>
          <a:xfrm>
            <a:off x="1391539" y="270405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/>
          <p:cNvSpPr/>
          <p:nvPr/>
        </p:nvSpPr>
        <p:spPr>
          <a:xfrm>
            <a:off x="1108199" y="272246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/>
          <p:cNvSpPr/>
          <p:nvPr/>
        </p:nvSpPr>
        <p:spPr>
          <a:xfrm>
            <a:off x="1674879" y="269918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2246012" y="262366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/>
          <p:cNvSpPr/>
          <p:nvPr/>
        </p:nvSpPr>
        <p:spPr>
          <a:xfrm>
            <a:off x="1962672" y="265840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/>
          <p:cNvSpPr/>
          <p:nvPr/>
        </p:nvSpPr>
        <p:spPr>
          <a:xfrm>
            <a:off x="2529352" y="257719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/>
          <p:cNvSpPr/>
          <p:nvPr/>
        </p:nvSpPr>
        <p:spPr>
          <a:xfrm>
            <a:off x="3100485" y="2408526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/>
          <p:cNvSpPr/>
          <p:nvPr/>
        </p:nvSpPr>
        <p:spPr>
          <a:xfrm>
            <a:off x="2817145" y="250606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/>
          <p:cNvSpPr/>
          <p:nvPr/>
        </p:nvSpPr>
        <p:spPr>
          <a:xfrm>
            <a:off x="3383825" y="231301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Oval 108"/>
          <p:cNvSpPr/>
          <p:nvPr/>
        </p:nvSpPr>
        <p:spPr>
          <a:xfrm>
            <a:off x="3954958" y="2054752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/>
          <p:cNvSpPr/>
          <p:nvPr/>
        </p:nvSpPr>
        <p:spPr>
          <a:xfrm>
            <a:off x="3671618" y="218724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Oval 110"/>
          <p:cNvSpPr/>
          <p:nvPr/>
        </p:nvSpPr>
        <p:spPr>
          <a:xfrm>
            <a:off x="4238298" y="194413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Oval 111"/>
          <p:cNvSpPr/>
          <p:nvPr/>
        </p:nvSpPr>
        <p:spPr>
          <a:xfrm>
            <a:off x="4809431" y="175201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Oval 112"/>
          <p:cNvSpPr/>
          <p:nvPr/>
        </p:nvSpPr>
        <p:spPr>
          <a:xfrm>
            <a:off x="4526091" y="182757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val 113"/>
          <p:cNvSpPr/>
          <p:nvPr/>
        </p:nvSpPr>
        <p:spPr>
          <a:xfrm>
            <a:off x="5092771" y="172383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5663904" y="167972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/>
          <p:cNvSpPr/>
          <p:nvPr/>
        </p:nvSpPr>
        <p:spPr>
          <a:xfrm>
            <a:off x="5380564" y="168179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/>
          <p:cNvSpPr/>
          <p:nvPr/>
        </p:nvSpPr>
        <p:spPr>
          <a:xfrm>
            <a:off x="5947244" y="170421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/>
          <p:cNvSpPr/>
          <p:nvPr/>
        </p:nvSpPr>
        <p:spPr>
          <a:xfrm>
            <a:off x="6518377" y="179291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/>
          <p:cNvSpPr/>
          <p:nvPr/>
        </p:nvSpPr>
        <p:spPr>
          <a:xfrm>
            <a:off x="6235037" y="171932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/>
          <p:cNvSpPr/>
          <p:nvPr/>
        </p:nvSpPr>
        <p:spPr>
          <a:xfrm>
            <a:off x="6801717" y="187658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/>
          <p:cNvSpPr/>
          <p:nvPr/>
        </p:nvSpPr>
        <p:spPr>
          <a:xfrm>
            <a:off x="7372850" y="2116150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/>
          <p:cNvSpPr/>
          <p:nvPr/>
        </p:nvSpPr>
        <p:spPr>
          <a:xfrm>
            <a:off x="7089510" y="199829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Oval 122"/>
          <p:cNvSpPr/>
          <p:nvPr/>
        </p:nvSpPr>
        <p:spPr>
          <a:xfrm>
            <a:off x="7656190" y="223287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8227323" y="246254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/>
          <p:cNvSpPr/>
          <p:nvPr/>
        </p:nvSpPr>
        <p:spPr>
          <a:xfrm>
            <a:off x="7943983" y="2361479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/>
          <p:cNvSpPr/>
          <p:nvPr/>
        </p:nvSpPr>
        <p:spPr>
          <a:xfrm>
            <a:off x="8510663" y="2543238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/>
          <p:cNvSpPr/>
          <p:nvPr/>
        </p:nvSpPr>
        <p:spPr>
          <a:xfrm>
            <a:off x="9081796" y="2648265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/>
          <p:cNvSpPr/>
          <p:nvPr/>
        </p:nvSpPr>
        <p:spPr>
          <a:xfrm>
            <a:off x="8798456" y="2597904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/>
          <p:cNvSpPr/>
          <p:nvPr/>
        </p:nvSpPr>
        <p:spPr>
          <a:xfrm>
            <a:off x="9365136" y="268437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Oval 129"/>
          <p:cNvSpPr/>
          <p:nvPr/>
        </p:nvSpPr>
        <p:spPr>
          <a:xfrm>
            <a:off x="9936269" y="2706027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Oval 130"/>
          <p:cNvSpPr/>
          <p:nvPr/>
        </p:nvSpPr>
        <p:spPr>
          <a:xfrm>
            <a:off x="9652929" y="2699941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Oval 131"/>
          <p:cNvSpPr/>
          <p:nvPr/>
        </p:nvSpPr>
        <p:spPr>
          <a:xfrm>
            <a:off x="10219609" y="2725653"/>
            <a:ext cx="162046" cy="16204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/>
          <p:cNvSpPr txBox="1"/>
          <p:nvPr/>
        </p:nvSpPr>
        <p:spPr>
          <a:xfrm>
            <a:off x="10608544" y="1970506"/>
            <a:ext cx="11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00B050"/>
                </a:solidFill>
              </a:rPr>
              <a:t>MeasuredSO</a:t>
            </a:r>
            <a:r>
              <a:rPr lang="de-DE" b="1" baseline="-25000" dirty="0" smtClean="0">
                <a:solidFill>
                  <a:srgbClr val="00B050"/>
                </a:solidFill>
              </a:rPr>
              <a:t>2</a:t>
            </a:r>
            <a:endParaRPr lang="de-DE" b="1" baseline="-25000" dirty="0">
              <a:solidFill>
                <a:srgbClr val="00B050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0609897" y="1766499"/>
            <a:ext cx="0" cy="99345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9936268" y="202809"/>
            <a:ext cx="1982616" cy="757246"/>
            <a:chOff x="9936268" y="202809"/>
            <a:chExt cx="1982616" cy="757246"/>
          </a:xfrm>
        </p:grpSpPr>
        <p:sp>
          <p:nvSpPr>
            <p:cNvPr id="136" name="Oval 135"/>
            <p:cNvSpPr/>
            <p:nvPr/>
          </p:nvSpPr>
          <p:spPr>
            <a:xfrm>
              <a:off x="10018331" y="351527"/>
              <a:ext cx="162046" cy="16204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018331" y="650866"/>
              <a:ext cx="162046" cy="16204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189754" y="248529"/>
              <a:ext cx="1729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Measured</a:t>
              </a:r>
              <a:r>
                <a:rPr lang="de-DE" dirty="0" smtClean="0"/>
                <a:t> at t</a:t>
              </a:r>
              <a:r>
                <a:rPr lang="de-DE" baseline="-25000" dirty="0" smtClean="0"/>
                <a:t>1</a:t>
              </a:r>
            </a:p>
            <a:p>
              <a:r>
                <a:rPr lang="de-DE" dirty="0" err="1"/>
                <a:t>Measured</a:t>
              </a:r>
              <a:r>
                <a:rPr lang="de-DE" dirty="0"/>
                <a:t> at </a:t>
              </a:r>
              <a:r>
                <a:rPr lang="de-DE" dirty="0" smtClean="0"/>
                <a:t>t</a:t>
              </a:r>
              <a:r>
                <a:rPr lang="de-DE" baseline="-25000" dirty="0" smtClean="0"/>
                <a:t>2</a:t>
              </a:r>
              <a:endParaRPr lang="de-DE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936268" y="202809"/>
              <a:ext cx="1828019" cy="757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0" name="Oval 139"/>
          <p:cNvSpPr/>
          <p:nvPr/>
        </p:nvSpPr>
        <p:spPr>
          <a:xfrm>
            <a:off x="832272" y="3146364"/>
            <a:ext cx="162046" cy="16204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Oval 140"/>
          <p:cNvSpPr/>
          <p:nvPr/>
        </p:nvSpPr>
        <p:spPr>
          <a:xfrm>
            <a:off x="1403405" y="3134904"/>
            <a:ext cx="162046" cy="16204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/>
          <p:cNvSpPr/>
          <p:nvPr/>
        </p:nvSpPr>
        <p:spPr>
          <a:xfrm>
            <a:off x="1120065" y="3153310"/>
            <a:ext cx="162046" cy="16204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Oval 142"/>
          <p:cNvSpPr/>
          <p:nvPr/>
        </p:nvSpPr>
        <p:spPr>
          <a:xfrm>
            <a:off x="1686745" y="3130036"/>
            <a:ext cx="162046" cy="16204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918346" y="3477360"/>
            <a:ext cx="867300" cy="2515096"/>
            <a:chOff x="887173" y="3508533"/>
            <a:chExt cx="867300" cy="2176192"/>
          </a:xfrm>
        </p:grpSpPr>
        <p:cxnSp>
          <p:nvCxnSpPr>
            <p:cNvPr id="144" name="Straight Connector 143"/>
            <p:cNvCxnSpPr/>
            <p:nvPr/>
          </p:nvCxnSpPr>
          <p:spPr>
            <a:xfrm flipH="1" flipV="1">
              <a:off x="887173" y="3508533"/>
              <a:ext cx="14522" cy="2165410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1177575" y="3519315"/>
              <a:ext cx="14522" cy="2165410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455376" y="3508533"/>
              <a:ext cx="14522" cy="2165410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1739951" y="3508533"/>
              <a:ext cx="14522" cy="2165410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ovac-project.eu/images/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7" y="49160"/>
            <a:ext cx="11631563" cy="67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42" y="150909"/>
            <a:ext cx="4125045" cy="293744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4" name="Straight Connector 3"/>
          <p:cNvCxnSpPr>
            <a:stCxn id="12" idx="1"/>
          </p:cNvCxnSpPr>
          <p:nvPr/>
        </p:nvCxnSpPr>
        <p:spPr>
          <a:xfrm flipV="1">
            <a:off x="3807495" y="150911"/>
            <a:ext cx="2822547" cy="33977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5"/>
          </p:cNvCxnSpPr>
          <p:nvPr/>
        </p:nvCxnSpPr>
        <p:spPr>
          <a:xfrm flipV="1">
            <a:off x="3937156" y="3088355"/>
            <a:ext cx="2692886" cy="59000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80641" y="3521842"/>
            <a:ext cx="183369" cy="18336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4" name="Group 73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7616346" y="1231022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Vulcano</a:t>
            </a:r>
            <a:endParaRPr lang="de-DE" dirty="0"/>
          </a:p>
        </p:txBody>
      </p:sp>
      <p:sp>
        <p:nvSpPr>
          <p:cNvPr id="86" name="TextBox 85"/>
          <p:cNvSpPr txBox="1"/>
          <p:nvPr/>
        </p:nvSpPr>
        <p:spPr>
          <a:xfrm>
            <a:off x="6416481" y="3223748"/>
            <a:ext cx="178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NOVAC Instrument</a:t>
            </a:r>
            <a:endParaRPr lang="de-DE" dirty="0"/>
          </a:p>
        </p:txBody>
      </p:sp>
      <p:grpSp>
        <p:nvGrpSpPr>
          <p:cNvPr id="22" name="Group 21"/>
          <p:cNvGrpSpPr/>
          <p:nvPr/>
        </p:nvGrpSpPr>
        <p:grpSpPr>
          <a:xfrm rot="189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3" name="Rectangle 22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65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678188" y="552298"/>
            <a:ext cx="5938223" cy="1693697"/>
            <a:chOff x="2441985" y="552298"/>
            <a:chExt cx="5938223" cy="1693697"/>
          </a:xfrm>
        </p:grpSpPr>
        <p:grpSp>
          <p:nvGrpSpPr>
            <p:cNvPr id="74" name="Group 73"/>
            <p:cNvGrpSpPr/>
            <p:nvPr/>
          </p:nvGrpSpPr>
          <p:grpSpPr>
            <a:xfrm>
              <a:off x="4216998" y="1186815"/>
              <a:ext cx="4163210" cy="1059180"/>
              <a:chOff x="3980253" y="1186815"/>
              <a:chExt cx="4625865" cy="1059180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980253" y="1388714"/>
                <a:ext cx="4625865" cy="857281"/>
              </a:xfrm>
              <a:custGeom>
                <a:avLst/>
                <a:gdLst>
                  <a:gd name="connsiteX0" fmla="*/ 856387 w 1833995"/>
                  <a:gd name="connsiteY0" fmla="*/ 26018 h 857281"/>
                  <a:gd name="connsiteX1" fmla="*/ 783925 w 1833995"/>
                  <a:gd name="connsiteY1" fmla="*/ 150238 h 857281"/>
                  <a:gd name="connsiteX2" fmla="*/ 670057 w 1833995"/>
                  <a:gd name="connsiteY2" fmla="*/ 302063 h 857281"/>
                  <a:gd name="connsiteX3" fmla="*/ 552738 w 1833995"/>
                  <a:gd name="connsiteY3" fmla="*/ 450438 h 857281"/>
                  <a:gd name="connsiteX4" fmla="*/ 373308 w 1833995"/>
                  <a:gd name="connsiteY4" fmla="*/ 571208 h 857281"/>
                  <a:gd name="connsiteX5" fmla="*/ 114516 w 1833995"/>
                  <a:gd name="connsiteY5" fmla="*/ 712681 h 857281"/>
                  <a:gd name="connsiteX6" fmla="*/ 24801 w 1833995"/>
                  <a:gd name="connsiteY6" fmla="*/ 764439 h 857281"/>
                  <a:gd name="connsiteX7" fmla="*/ 0 w 1833995"/>
                  <a:gd name="connsiteY7" fmla="*/ 777271 h 857281"/>
                  <a:gd name="connsiteX8" fmla="*/ 0 w 1833995"/>
                  <a:gd name="connsiteY8" fmla="*/ 794416 h 857281"/>
                  <a:gd name="connsiteX9" fmla="*/ 15240 w 1833995"/>
                  <a:gd name="connsiteY9" fmla="*/ 805846 h 857281"/>
                  <a:gd name="connsiteX10" fmla="*/ 53340 w 1833995"/>
                  <a:gd name="connsiteY10" fmla="*/ 805846 h 857281"/>
                  <a:gd name="connsiteX11" fmla="*/ 167640 w 1833995"/>
                  <a:gd name="connsiteY11" fmla="*/ 802036 h 857281"/>
                  <a:gd name="connsiteX12" fmla="*/ 321945 w 1833995"/>
                  <a:gd name="connsiteY12" fmla="*/ 769651 h 857281"/>
                  <a:gd name="connsiteX13" fmla="*/ 558165 w 1833995"/>
                  <a:gd name="connsiteY13" fmla="*/ 735361 h 857281"/>
                  <a:gd name="connsiteX14" fmla="*/ 617220 w 1833995"/>
                  <a:gd name="connsiteY14" fmla="*/ 735361 h 857281"/>
                  <a:gd name="connsiteX15" fmla="*/ 634365 w 1833995"/>
                  <a:gd name="connsiteY15" fmla="*/ 739171 h 857281"/>
                  <a:gd name="connsiteX16" fmla="*/ 634365 w 1833995"/>
                  <a:gd name="connsiteY16" fmla="*/ 750601 h 857281"/>
                  <a:gd name="connsiteX17" fmla="*/ 624840 w 1833995"/>
                  <a:gd name="connsiteY17" fmla="*/ 762031 h 857281"/>
                  <a:gd name="connsiteX18" fmla="*/ 601980 w 1833995"/>
                  <a:gd name="connsiteY18" fmla="*/ 767746 h 857281"/>
                  <a:gd name="connsiteX19" fmla="*/ 541020 w 1833995"/>
                  <a:gd name="connsiteY19" fmla="*/ 781081 h 857281"/>
                  <a:gd name="connsiteX20" fmla="*/ 485775 w 1833995"/>
                  <a:gd name="connsiteY20" fmla="*/ 805846 h 857281"/>
                  <a:gd name="connsiteX21" fmla="*/ 470535 w 1833995"/>
                  <a:gd name="connsiteY21" fmla="*/ 832516 h 857281"/>
                  <a:gd name="connsiteX22" fmla="*/ 478155 w 1833995"/>
                  <a:gd name="connsiteY22" fmla="*/ 847756 h 857281"/>
                  <a:gd name="connsiteX23" fmla="*/ 506730 w 1833995"/>
                  <a:gd name="connsiteY23" fmla="*/ 857281 h 857281"/>
                  <a:gd name="connsiteX24" fmla="*/ 542925 w 1833995"/>
                  <a:gd name="connsiteY24" fmla="*/ 855376 h 857281"/>
                  <a:gd name="connsiteX25" fmla="*/ 598170 w 1833995"/>
                  <a:gd name="connsiteY25" fmla="*/ 840136 h 857281"/>
                  <a:gd name="connsiteX26" fmla="*/ 868680 w 1833995"/>
                  <a:gd name="connsiteY26" fmla="*/ 777271 h 857281"/>
                  <a:gd name="connsiteX27" fmla="*/ 981075 w 1833995"/>
                  <a:gd name="connsiteY27" fmla="*/ 750601 h 857281"/>
                  <a:gd name="connsiteX28" fmla="*/ 1013460 w 1833995"/>
                  <a:gd name="connsiteY28" fmla="*/ 756316 h 857281"/>
                  <a:gd name="connsiteX29" fmla="*/ 1049655 w 1833995"/>
                  <a:gd name="connsiteY29" fmla="*/ 777271 h 857281"/>
                  <a:gd name="connsiteX30" fmla="*/ 1091565 w 1833995"/>
                  <a:gd name="connsiteY30" fmla="*/ 802036 h 857281"/>
                  <a:gd name="connsiteX31" fmla="*/ 1148715 w 1833995"/>
                  <a:gd name="connsiteY31" fmla="*/ 819181 h 857281"/>
                  <a:gd name="connsiteX32" fmla="*/ 1203960 w 1833995"/>
                  <a:gd name="connsiteY32" fmla="*/ 826801 h 857281"/>
                  <a:gd name="connsiteX33" fmla="*/ 1242060 w 1833995"/>
                  <a:gd name="connsiteY33" fmla="*/ 821086 h 857281"/>
                  <a:gd name="connsiteX34" fmla="*/ 1257300 w 1833995"/>
                  <a:gd name="connsiteY34" fmla="*/ 798226 h 857281"/>
                  <a:gd name="connsiteX35" fmla="*/ 1238250 w 1833995"/>
                  <a:gd name="connsiteY35" fmla="*/ 779176 h 857281"/>
                  <a:gd name="connsiteX36" fmla="*/ 1226820 w 1833995"/>
                  <a:gd name="connsiteY36" fmla="*/ 754411 h 857281"/>
                  <a:gd name="connsiteX37" fmla="*/ 1236345 w 1833995"/>
                  <a:gd name="connsiteY37" fmla="*/ 733456 h 857281"/>
                  <a:gd name="connsiteX38" fmla="*/ 1291590 w 1833995"/>
                  <a:gd name="connsiteY38" fmla="*/ 729646 h 857281"/>
                  <a:gd name="connsiteX39" fmla="*/ 1377315 w 1833995"/>
                  <a:gd name="connsiteY39" fmla="*/ 739171 h 857281"/>
                  <a:gd name="connsiteX40" fmla="*/ 1472565 w 1833995"/>
                  <a:gd name="connsiteY40" fmla="*/ 748696 h 857281"/>
                  <a:gd name="connsiteX41" fmla="*/ 1529715 w 1833995"/>
                  <a:gd name="connsiteY41" fmla="*/ 763936 h 857281"/>
                  <a:gd name="connsiteX42" fmla="*/ 1562100 w 1833995"/>
                  <a:gd name="connsiteY42" fmla="*/ 767746 h 857281"/>
                  <a:gd name="connsiteX43" fmla="*/ 1569720 w 1833995"/>
                  <a:gd name="connsiteY43" fmla="*/ 758221 h 857281"/>
                  <a:gd name="connsiteX44" fmla="*/ 1569720 w 1833995"/>
                  <a:gd name="connsiteY44" fmla="*/ 750601 h 857281"/>
                  <a:gd name="connsiteX45" fmla="*/ 1556385 w 1833995"/>
                  <a:gd name="connsiteY45" fmla="*/ 725836 h 857281"/>
                  <a:gd name="connsiteX46" fmla="*/ 1617345 w 1833995"/>
                  <a:gd name="connsiteY46" fmla="*/ 744886 h 857281"/>
                  <a:gd name="connsiteX47" fmla="*/ 1770428 w 1833995"/>
                  <a:gd name="connsiteY47" fmla="*/ 789710 h 857281"/>
                  <a:gd name="connsiteX48" fmla="*/ 1814436 w 1833995"/>
                  <a:gd name="connsiteY48" fmla="*/ 797044 h 857281"/>
                  <a:gd name="connsiteX49" fmla="*/ 1833995 w 1833995"/>
                  <a:gd name="connsiteY49" fmla="*/ 789710 h 857281"/>
                  <a:gd name="connsiteX50" fmla="*/ 1809546 w 1833995"/>
                  <a:gd name="connsiteY50" fmla="*/ 772595 h 857281"/>
                  <a:gd name="connsiteX51" fmla="*/ 1667741 w 1833995"/>
                  <a:gd name="connsiteY51" fmla="*/ 672353 h 857281"/>
                  <a:gd name="connsiteX52" fmla="*/ 1540605 w 1833995"/>
                  <a:gd name="connsiteY52" fmla="*/ 577002 h 857281"/>
                  <a:gd name="connsiteX53" fmla="*/ 1455033 w 1833995"/>
                  <a:gd name="connsiteY53" fmla="*/ 488984 h 857281"/>
                  <a:gd name="connsiteX54" fmla="*/ 1381685 w 1833995"/>
                  <a:gd name="connsiteY54" fmla="*/ 418082 h 857281"/>
                  <a:gd name="connsiteX55" fmla="*/ 1222766 w 1833995"/>
                  <a:gd name="connsiteY55" fmla="*/ 193149 h 857281"/>
                  <a:gd name="connsiteX56" fmla="*/ 1115189 w 1833995"/>
                  <a:gd name="connsiteY56" fmla="*/ 34229 h 857281"/>
                  <a:gd name="connsiteX57" fmla="*/ 1093185 w 1833995"/>
                  <a:gd name="connsiteY57" fmla="*/ 7335 h 857281"/>
                  <a:gd name="connsiteX58" fmla="*/ 1076070 w 1833995"/>
                  <a:gd name="connsiteY58" fmla="*/ 0 h 857281"/>
                  <a:gd name="connsiteX59" fmla="*/ 1058956 w 1833995"/>
                  <a:gd name="connsiteY59" fmla="*/ 4890 h 857281"/>
                  <a:gd name="connsiteX60" fmla="*/ 1032062 w 1833995"/>
                  <a:gd name="connsiteY60" fmla="*/ 26895 h 857281"/>
                  <a:gd name="connsiteX61" fmla="*/ 992943 w 1833995"/>
                  <a:gd name="connsiteY61" fmla="*/ 29339 h 857281"/>
                  <a:gd name="connsiteX62" fmla="*/ 944045 w 1833995"/>
                  <a:gd name="connsiteY62" fmla="*/ 34229 h 857281"/>
                  <a:gd name="connsiteX63" fmla="*/ 856387 w 1833995"/>
                  <a:gd name="connsiteY63" fmla="*/ 26018 h 85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833995" h="857281">
                    <a:moveTo>
                      <a:pt x="856387" y="26018"/>
                    </a:moveTo>
                    <a:lnTo>
                      <a:pt x="783925" y="150238"/>
                    </a:lnTo>
                    <a:lnTo>
                      <a:pt x="670057" y="302063"/>
                    </a:lnTo>
                    <a:lnTo>
                      <a:pt x="552738" y="450438"/>
                    </a:lnTo>
                    <a:lnTo>
                      <a:pt x="373308" y="571208"/>
                    </a:lnTo>
                    <a:lnTo>
                      <a:pt x="114516" y="712681"/>
                    </a:lnTo>
                    <a:lnTo>
                      <a:pt x="24801" y="764439"/>
                    </a:lnTo>
                    <a:lnTo>
                      <a:pt x="0" y="777271"/>
                    </a:lnTo>
                    <a:lnTo>
                      <a:pt x="0" y="794416"/>
                    </a:lnTo>
                    <a:lnTo>
                      <a:pt x="15240" y="805846"/>
                    </a:lnTo>
                    <a:lnTo>
                      <a:pt x="53340" y="805846"/>
                    </a:lnTo>
                    <a:lnTo>
                      <a:pt x="167640" y="802036"/>
                    </a:lnTo>
                    <a:lnTo>
                      <a:pt x="321945" y="769651"/>
                    </a:lnTo>
                    <a:lnTo>
                      <a:pt x="558165" y="735361"/>
                    </a:lnTo>
                    <a:lnTo>
                      <a:pt x="617220" y="735361"/>
                    </a:lnTo>
                    <a:lnTo>
                      <a:pt x="634365" y="739171"/>
                    </a:lnTo>
                    <a:lnTo>
                      <a:pt x="634365" y="750601"/>
                    </a:lnTo>
                    <a:lnTo>
                      <a:pt x="624840" y="762031"/>
                    </a:lnTo>
                    <a:lnTo>
                      <a:pt x="601980" y="767746"/>
                    </a:lnTo>
                    <a:lnTo>
                      <a:pt x="541020" y="781081"/>
                    </a:lnTo>
                    <a:lnTo>
                      <a:pt x="485775" y="805846"/>
                    </a:lnTo>
                    <a:lnTo>
                      <a:pt x="470535" y="832516"/>
                    </a:lnTo>
                    <a:lnTo>
                      <a:pt x="478155" y="847756"/>
                    </a:lnTo>
                    <a:lnTo>
                      <a:pt x="506730" y="857281"/>
                    </a:lnTo>
                    <a:lnTo>
                      <a:pt x="542925" y="855376"/>
                    </a:lnTo>
                    <a:lnTo>
                      <a:pt x="598170" y="840136"/>
                    </a:lnTo>
                    <a:lnTo>
                      <a:pt x="868680" y="777271"/>
                    </a:lnTo>
                    <a:lnTo>
                      <a:pt x="981075" y="750601"/>
                    </a:lnTo>
                    <a:lnTo>
                      <a:pt x="1013460" y="756316"/>
                    </a:lnTo>
                    <a:lnTo>
                      <a:pt x="1049655" y="777271"/>
                    </a:lnTo>
                    <a:lnTo>
                      <a:pt x="1091565" y="802036"/>
                    </a:lnTo>
                    <a:lnTo>
                      <a:pt x="1148715" y="819181"/>
                    </a:lnTo>
                    <a:lnTo>
                      <a:pt x="1203960" y="826801"/>
                    </a:lnTo>
                    <a:lnTo>
                      <a:pt x="1242060" y="821086"/>
                    </a:lnTo>
                    <a:lnTo>
                      <a:pt x="1257300" y="798226"/>
                    </a:lnTo>
                    <a:lnTo>
                      <a:pt x="1238250" y="779176"/>
                    </a:lnTo>
                    <a:lnTo>
                      <a:pt x="1226820" y="754411"/>
                    </a:lnTo>
                    <a:lnTo>
                      <a:pt x="1236345" y="733456"/>
                    </a:lnTo>
                    <a:lnTo>
                      <a:pt x="1291590" y="729646"/>
                    </a:lnTo>
                    <a:lnTo>
                      <a:pt x="1377315" y="739171"/>
                    </a:lnTo>
                    <a:lnTo>
                      <a:pt x="1472565" y="748696"/>
                    </a:lnTo>
                    <a:lnTo>
                      <a:pt x="1529715" y="763936"/>
                    </a:lnTo>
                    <a:lnTo>
                      <a:pt x="1562100" y="767746"/>
                    </a:lnTo>
                    <a:lnTo>
                      <a:pt x="1569720" y="758221"/>
                    </a:lnTo>
                    <a:lnTo>
                      <a:pt x="1569720" y="750601"/>
                    </a:lnTo>
                    <a:lnTo>
                      <a:pt x="1556385" y="725836"/>
                    </a:lnTo>
                    <a:lnTo>
                      <a:pt x="1617345" y="744886"/>
                    </a:lnTo>
                    <a:lnTo>
                      <a:pt x="1770428" y="789710"/>
                    </a:lnTo>
                    <a:lnTo>
                      <a:pt x="1814436" y="797044"/>
                    </a:lnTo>
                    <a:lnTo>
                      <a:pt x="1833995" y="789710"/>
                    </a:lnTo>
                    <a:lnTo>
                      <a:pt x="1809546" y="772595"/>
                    </a:lnTo>
                    <a:lnTo>
                      <a:pt x="1667741" y="672353"/>
                    </a:lnTo>
                    <a:lnTo>
                      <a:pt x="1540605" y="577002"/>
                    </a:lnTo>
                    <a:lnTo>
                      <a:pt x="1455033" y="488984"/>
                    </a:lnTo>
                    <a:lnTo>
                      <a:pt x="1381685" y="418082"/>
                    </a:lnTo>
                    <a:lnTo>
                      <a:pt x="1222766" y="193149"/>
                    </a:lnTo>
                    <a:lnTo>
                      <a:pt x="1115189" y="34229"/>
                    </a:lnTo>
                    <a:lnTo>
                      <a:pt x="1093185" y="7335"/>
                    </a:lnTo>
                    <a:lnTo>
                      <a:pt x="1076070" y="0"/>
                    </a:lnTo>
                    <a:lnTo>
                      <a:pt x="1058956" y="4890"/>
                    </a:lnTo>
                    <a:lnTo>
                      <a:pt x="1032062" y="26895"/>
                    </a:lnTo>
                    <a:lnTo>
                      <a:pt x="992943" y="29339"/>
                    </a:lnTo>
                    <a:lnTo>
                      <a:pt x="944045" y="34229"/>
                    </a:lnTo>
                    <a:lnTo>
                      <a:pt x="856387" y="2601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060214" y="1870364"/>
                <a:ext cx="487175" cy="178479"/>
              </a:xfrm>
              <a:custGeom>
                <a:avLst/>
                <a:gdLst>
                  <a:gd name="connsiteX0" fmla="*/ 0 w 193148"/>
                  <a:gd name="connsiteY0" fmla="*/ 178479 h 178479"/>
                  <a:gd name="connsiteX1" fmla="*/ 63567 w 193148"/>
                  <a:gd name="connsiteY1" fmla="*/ 122246 h 178479"/>
                  <a:gd name="connsiteX2" fmla="*/ 97796 w 193148"/>
                  <a:gd name="connsiteY2" fmla="*/ 83127 h 178479"/>
                  <a:gd name="connsiteX3" fmla="*/ 163809 w 193148"/>
                  <a:gd name="connsiteY3" fmla="*/ 31784 h 178479"/>
                  <a:gd name="connsiteX4" fmla="*/ 193148 w 193148"/>
                  <a:gd name="connsiteY4" fmla="*/ 0 h 178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48" h="178479">
                    <a:moveTo>
                      <a:pt x="0" y="178479"/>
                    </a:moveTo>
                    <a:lnTo>
                      <a:pt x="63567" y="122246"/>
                    </a:lnTo>
                    <a:lnTo>
                      <a:pt x="97796" y="83127"/>
                    </a:lnTo>
                    <a:lnTo>
                      <a:pt x="163809" y="31784"/>
                    </a:lnTo>
                    <a:lnTo>
                      <a:pt x="1931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942064" y="1775012"/>
                <a:ext cx="283672" cy="288500"/>
              </a:xfrm>
              <a:custGeom>
                <a:avLst/>
                <a:gdLst>
                  <a:gd name="connsiteX0" fmla="*/ 0 w 112466"/>
                  <a:gd name="connsiteY0" fmla="*/ 288500 h 288500"/>
                  <a:gd name="connsiteX1" fmla="*/ 17115 w 112466"/>
                  <a:gd name="connsiteY1" fmla="*/ 215153 h 288500"/>
                  <a:gd name="connsiteX2" fmla="*/ 51343 w 112466"/>
                  <a:gd name="connsiteY2" fmla="*/ 180924 h 288500"/>
                  <a:gd name="connsiteX3" fmla="*/ 83127 w 112466"/>
                  <a:gd name="connsiteY3" fmla="*/ 105131 h 288500"/>
                  <a:gd name="connsiteX4" fmla="*/ 83127 w 112466"/>
                  <a:gd name="connsiteY4" fmla="*/ 61123 h 288500"/>
                  <a:gd name="connsiteX5" fmla="*/ 85572 w 112466"/>
                  <a:gd name="connsiteY5" fmla="*/ 39118 h 288500"/>
                  <a:gd name="connsiteX6" fmla="*/ 92907 w 112466"/>
                  <a:gd name="connsiteY6" fmla="*/ 22004 h 288500"/>
                  <a:gd name="connsiteX7" fmla="*/ 97797 w 112466"/>
                  <a:gd name="connsiteY7" fmla="*/ 14669 h 288500"/>
                  <a:gd name="connsiteX8" fmla="*/ 100242 w 112466"/>
                  <a:gd name="connsiteY8" fmla="*/ 7335 h 288500"/>
                  <a:gd name="connsiteX9" fmla="*/ 112466 w 112466"/>
                  <a:gd name="connsiteY9" fmla="*/ 0 h 288500"/>
                  <a:gd name="connsiteX10" fmla="*/ 112466 w 112466"/>
                  <a:gd name="connsiteY10" fmla="*/ 0 h 28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466" h="288500">
                    <a:moveTo>
                      <a:pt x="0" y="288500"/>
                    </a:moveTo>
                    <a:lnTo>
                      <a:pt x="17115" y="215153"/>
                    </a:lnTo>
                    <a:lnTo>
                      <a:pt x="51343" y="180924"/>
                    </a:lnTo>
                    <a:lnTo>
                      <a:pt x="83127" y="105131"/>
                    </a:lnTo>
                    <a:lnTo>
                      <a:pt x="83127" y="61123"/>
                    </a:lnTo>
                    <a:cubicBezTo>
                      <a:pt x="83942" y="53788"/>
                      <a:pt x="84359" y="46398"/>
                      <a:pt x="85572" y="39118"/>
                    </a:cubicBezTo>
                    <a:cubicBezTo>
                      <a:pt x="86379" y="34279"/>
                      <a:pt x="90812" y="25670"/>
                      <a:pt x="92907" y="22004"/>
                    </a:cubicBezTo>
                    <a:cubicBezTo>
                      <a:pt x="94365" y="19453"/>
                      <a:pt x="96483" y="17297"/>
                      <a:pt x="97797" y="14669"/>
                    </a:cubicBezTo>
                    <a:cubicBezTo>
                      <a:pt x="98950" y="12364"/>
                      <a:pt x="98632" y="9347"/>
                      <a:pt x="100242" y="7335"/>
                    </a:cubicBezTo>
                    <a:cubicBezTo>
                      <a:pt x="102208" y="4877"/>
                      <a:pt x="109218" y="1624"/>
                      <a:pt x="112466" y="0"/>
                    </a:cubicBezTo>
                    <a:lnTo>
                      <a:pt x="11246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6947252" y="1887478"/>
                <a:ext cx="308340" cy="193149"/>
              </a:xfrm>
              <a:custGeom>
                <a:avLst/>
                <a:gdLst>
                  <a:gd name="connsiteX0" fmla="*/ 0 w 122246"/>
                  <a:gd name="connsiteY0" fmla="*/ 0 h 193149"/>
                  <a:gd name="connsiteX1" fmla="*/ 29339 w 122246"/>
                  <a:gd name="connsiteY1" fmla="*/ 68458 h 193149"/>
                  <a:gd name="connsiteX2" fmla="*/ 66013 w 122246"/>
                  <a:gd name="connsiteY2" fmla="*/ 110021 h 193149"/>
                  <a:gd name="connsiteX3" fmla="*/ 73348 w 122246"/>
                  <a:gd name="connsiteY3" fmla="*/ 129581 h 193149"/>
                  <a:gd name="connsiteX4" fmla="*/ 83127 w 122246"/>
                  <a:gd name="connsiteY4" fmla="*/ 146695 h 193149"/>
                  <a:gd name="connsiteX5" fmla="*/ 83127 w 122246"/>
                  <a:gd name="connsiteY5" fmla="*/ 146695 h 193149"/>
                  <a:gd name="connsiteX6" fmla="*/ 122246 w 122246"/>
                  <a:gd name="connsiteY6" fmla="*/ 193149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46" h="193149">
                    <a:moveTo>
                      <a:pt x="0" y="0"/>
                    </a:moveTo>
                    <a:lnTo>
                      <a:pt x="29339" y="68458"/>
                    </a:lnTo>
                    <a:lnTo>
                      <a:pt x="66013" y="110021"/>
                    </a:lnTo>
                    <a:cubicBezTo>
                      <a:pt x="68458" y="116541"/>
                      <a:pt x="70234" y="123353"/>
                      <a:pt x="73348" y="129581"/>
                    </a:cubicBezTo>
                    <a:cubicBezTo>
                      <a:pt x="83579" y="150044"/>
                      <a:pt x="83127" y="137664"/>
                      <a:pt x="83127" y="146695"/>
                    </a:cubicBezTo>
                    <a:lnTo>
                      <a:pt x="83127" y="146695"/>
                    </a:lnTo>
                    <a:lnTo>
                      <a:pt x="122246" y="19314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5464986" y="1186815"/>
                <a:ext cx="0" cy="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41985" y="552298"/>
              <a:ext cx="4641201" cy="863117"/>
              <a:chOff x="3754420" y="996315"/>
              <a:chExt cx="3113614" cy="4191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3754420" y="996315"/>
                <a:ext cx="3113614" cy="419100"/>
              </a:xfrm>
              <a:custGeom>
                <a:avLst/>
                <a:gdLst>
                  <a:gd name="connsiteX0" fmla="*/ 990600 w 1234440"/>
                  <a:gd name="connsiteY0" fmla="*/ 419100 h 419100"/>
                  <a:gd name="connsiteX1" fmla="*/ 956310 w 1234440"/>
                  <a:gd name="connsiteY1" fmla="*/ 348615 h 419100"/>
                  <a:gd name="connsiteX2" fmla="*/ 897255 w 1234440"/>
                  <a:gd name="connsiteY2" fmla="*/ 342900 h 419100"/>
                  <a:gd name="connsiteX3" fmla="*/ 845820 w 1234440"/>
                  <a:gd name="connsiteY3" fmla="*/ 321945 h 419100"/>
                  <a:gd name="connsiteX4" fmla="*/ 809625 w 1234440"/>
                  <a:gd name="connsiteY4" fmla="*/ 316230 h 419100"/>
                  <a:gd name="connsiteX5" fmla="*/ 781050 w 1234440"/>
                  <a:gd name="connsiteY5" fmla="*/ 304800 h 419100"/>
                  <a:gd name="connsiteX6" fmla="*/ 727710 w 1234440"/>
                  <a:gd name="connsiteY6" fmla="*/ 318135 h 419100"/>
                  <a:gd name="connsiteX7" fmla="*/ 683895 w 1234440"/>
                  <a:gd name="connsiteY7" fmla="*/ 320040 h 419100"/>
                  <a:gd name="connsiteX8" fmla="*/ 666750 w 1234440"/>
                  <a:gd name="connsiteY8" fmla="*/ 329565 h 419100"/>
                  <a:gd name="connsiteX9" fmla="*/ 619125 w 1234440"/>
                  <a:gd name="connsiteY9" fmla="*/ 342900 h 419100"/>
                  <a:gd name="connsiteX10" fmla="*/ 581025 w 1234440"/>
                  <a:gd name="connsiteY10" fmla="*/ 352425 h 419100"/>
                  <a:gd name="connsiteX11" fmla="*/ 552450 w 1234440"/>
                  <a:gd name="connsiteY11" fmla="*/ 352425 h 419100"/>
                  <a:gd name="connsiteX12" fmla="*/ 495300 w 1234440"/>
                  <a:gd name="connsiteY12" fmla="*/ 361950 h 419100"/>
                  <a:gd name="connsiteX13" fmla="*/ 459105 w 1234440"/>
                  <a:gd name="connsiteY13" fmla="*/ 365760 h 419100"/>
                  <a:gd name="connsiteX14" fmla="*/ 430530 w 1234440"/>
                  <a:gd name="connsiteY14" fmla="*/ 354330 h 419100"/>
                  <a:gd name="connsiteX15" fmla="*/ 400050 w 1234440"/>
                  <a:gd name="connsiteY15" fmla="*/ 352425 h 419100"/>
                  <a:gd name="connsiteX16" fmla="*/ 377190 w 1234440"/>
                  <a:gd name="connsiteY16" fmla="*/ 360045 h 419100"/>
                  <a:gd name="connsiteX17" fmla="*/ 350520 w 1234440"/>
                  <a:gd name="connsiteY17" fmla="*/ 369570 h 419100"/>
                  <a:gd name="connsiteX18" fmla="*/ 314325 w 1234440"/>
                  <a:gd name="connsiteY18" fmla="*/ 377190 h 419100"/>
                  <a:gd name="connsiteX19" fmla="*/ 272415 w 1234440"/>
                  <a:gd name="connsiteY19" fmla="*/ 367665 h 419100"/>
                  <a:gd name="connsiteX20" fmla="*/ 245745 w 1234440"/>
                  <a:gd name="connsiteY20" fmla="*/ 356235 h 419100"/>
                  <a:gd name="connsiteX21" fmla="*/ 238125 w 1234440"/>
                  <a:gd name="connsiteY21" fmla="*/ 335280 h 419100"/>
                  <a:gd name="connsiteX22" fmla="*/ 201930 w 1234440"/>
                  <a:gd name="connsiteY22" fmla="*/ 329565 h 419100"/>
                  <a:gd name="connsiteX23" fmla="*/ 165735 w 1234440"/>
                  <a:gd name="connsiteY23" fmla="*/ 329565 h 419100"/>
                  <a:gd name="connsiteX24" fmla="*/ 140970 w 1234440"/>
                  <a:gd name="connsiteY24" fmla="*/ 310515 h 419100"/>
                  <a:gd name="connsiteX25" fmla="*/ 140970 w 1234440"/>
                  <a:gd name="connsiteY25" fmla="*/ 310515 h 419100"/>
                  <a:gd name="connsiteX26" fmla="*/ 102870 w 1234440"/>
                  <a:gd name="connsiteY26" fmla="*/ 299085 h 419100"/>
                  <a:gd name="connsiteX27" fmla="*/ 76200 w 1234440"/>
                  <a:gd name="connsiteY27" fmla="*/ 280035 h 419100"/>
                  <a:gd name="connsiteX28" fmla="*/ 68580 w 1234440"/>
                  <a:gd name="connsiteY28" fmla="*/ 262890 h 419100"/>
                  <a:gd name="connsiteX29" fmla="*/ 64770 w 1234440"/>
                  <a:gd name="connsiteY29" fmla="*/ 243840 h 419100"/>
                  <a:gd name="connsiteX30" fmla="*/ 30480 w 1234440"/>
                  <a:gd name="connsiteY30" fmla="*/ 238125 h 419100"/>
                  <a:gd name="connsiteX31" fmla="*/ 19050 w 1234440"/>
                  <a:gd name="connsiteY31" fmla="*/ 224790 h 419100"/>
                  <a:gd name="connsiteX32" fmla="*/ 0 w 1234440"/>
                  <a:gd name="connsiteY32" fmla="*/ 207645 h 419100"/>
                  <a:gd name="connsiteX33" fmla="*/ 0 w 1234440"/>
                  <a:gd name="connsiteY33" fmla="*/ 182880 h 419100"/>
                  <a:gd name="connsiteX34" fmla="*/ 20955 w 1234440"/>
                  <a:gd name="connsiteY34" fmla="*/ 171450 h 419100"/>
                  <a:gd name="connsiteX35" fmla="*/ 47625 w 1234440"/>
                  <a:gd name="connsiteY35" fmla="*/ 152400 h 419100"/>
                  <a:gd name="connsiteX36" fmla="*/ 72390 w 1234440"/>
                  <a:gd name="connsiteY36" fmla="*/ 148590 h 419100"/>
                  <a:gd name="connsiteX37" fmla="*/ 66675 w 1234440"/>
                  <a:gd name="connsiteY37" fmla="*/ 121920 h 419100"/>
                  <a:gd name="connsiteX38" fmla="*/ 83820 w 1234440"/>
                  <a:gd name="connsiteY38" fmla="*/ 118110 h 419100"/>
                  <a:gd name="connsiteX39" fmla="*/ 95250 w 1234440"/>
                  <a:gd name="connsiteY39" fmla="*/ 87630 h 419100"/>
                  <a:gd name="connsiteX40" fmla="*/ 95250 w 1234440"/>
                  <a:gd name="connsiteY40" fmla="*/ 62865 h 419100"/>
                  <a:gd name="connsiteX41" fmla="*/ 127635 w 1234440"/>
                  <a:gd name="connsiteY41" fmla="*/ 41910 h 419100"/>
                  <a:gd name="connsiteX42" fmla="*/ 161925 w 1234440"/>
                  <a:gd name="connsiteY42" fmla="*/ 40005 h 419100"/>
                  <a:gd name="connsiteX43" fmla="*/ 198120 w 1234440"/>
                  <a:gd name="connsiteY43" fmla="*/ 38100 h 419100"/>
                  <a:gd name="connsiteX44" fmla="*/ 241935 w 1234440"/>
                  <a:gd name="connsiteY44" fmla="*/ 15240 h 419100"/>
                  <a:gd name="connsiteX45" fmla="*/ 276225 w 1234440"/>
                  <a:gd name="connsiteY45" fmla="*/ 17145 h 419100"/>
                  <a:gd name="connsiteX46" fmla="*/ 304800 w 1234440"/>
                  <a:gd name="connsiteY46" fmla="*/ 34290 h 419100"/>
                  <a:gd name="connsiteX47" fmla="*/ 320040 w 1234440"/>
                  <a:gd name="connsiteY47" fmla="*/ 34290 h 419100"/>
                  <a:gd name="connsiteX48" fmla="*/ 333375 w 1234440"/>
                  <a:gd name="connsiteY48" fmla="*/ 24765 h 419100"/>
                  <a:gd name="connsiteX49" fmla="*/ 358140 w 1234440"/>
                  <a:gd name="connsiteY49" fmla="*/ 11430 h 419100"/>
                  <a:gd name="connsiteX50" fmla="*/ 398145 w 1234440"/>
                  <a:gd name="connsiteY50" fmla="*/ 7620 h 419100"/>
                  <a:gd name="connsiteX51" fmla="*/ 434340 w 1234440"/>
                  <a:gd name="connsiteY51" fmla="*/ 7620 h 419100"/>
                  <a:gd name="connsiteX52" fmla="*/ 459105 w 1234440"/>
                  <a:gd name="connsiteY52" fmla="*/ 24765 h 419100"/>
                  <a:gd name="connsiteX53" fmla="*/ 510540 w 1234440"/>
                  <a:gd name="connsiteY53" fmla="*/ 3810 h 419100"/>
                  <a:gd name="connsiteX54" fmla="*/ 563880 w 1234440"/>
                  <a:gd name="connsiteY54" fmla="*/ 0 h 419100"/>
                  <a:gd name="connsiteX55" fmla="*/ 611505 w 1234440"/>
                  <a:gd name="connsiteY55" fmla="*/ 7620 h 419100"/>
                  <a:gd name="connsiteX56" fmla="*/ 640080 w 1234440"/>
                  <a:gd name="connsiteY56" fmla="*/ 28575 h 419100"/>
                  <a:gd name="connsiteX57" fmla="*/ 672465 w 1234440"/>
                  <a:gd name="connsiteY57" fmla="*/ 30480 h 419100"/>
                  <a:gd name="connsiteX58" fmla="*/ 710565 w 1234440"/>
                  <a:gd name="connsiteY58" fmla="*/ 17145 h 419100"/>
                  <a:gd name="connsiteX59" fmla="*/ 723900 w 1234440"/>
                  <a:gd name="connsiteY59" fmla="*/ 22860 h 419100"/>
                  <a:gd name="connsiteX60" fmla="*/ 744855 w 1234440"/>
                  <a:gd name="connsiteY60" fmla="*/ 30480 h 419100"/>
                  <a:gd name="connsiteX61" fmla="*/ 767715 w 1234440"/>
                  <a:gd name="connsiteY61" fmla="*/ 32385 h 419100"/>
                  <a:gd name="connsiteX62" fmla="*/ 813435 w 1234440"/>
                  <a:gd name="connsiteY62" fmla="*/ 20955 h 419100"/>
                  <a:gd name="connsiteX63" fmla="*/ 864870 w 1234440"/>
                  <a:gd name="connsiteY63" fmla="*/ 22860 h 419100"/>
                  <a:gd name="connsiteX64" fmla="*/ 902970 w 1234440"/>
                  <a:gd name="connsiteY64" fmla="*/ 34290 h 419100"/>
                  <a:gd name="connsiteX65" fmla="*/ 927735 w 1234440"/>
                  <a:gd name="connsiteY65" fmla="*/ 55245 h 419100"/>
                  <a:gd name="connsiteX66" fmla="*/ 948690 w 1234440"/>
                  <a:gd name="connsiteY66" fmla="*/ 68580 h 419100"/>
                  <a:gd name="connsiteX67" fmla="*/ 962025 w 1234440"/>
                  <a:gd name="connsiteY67" fmla="*/ 85725 h 419100"/>
                  <a:gd name="connsiteX68" fmla="*/ 1000125 w 1234440"/>
                  <a:gd name="connsiteY68" fmla="*/ 85725 h 419100"/>
                  <a:gd name="connsiteX69" fmla="*/ 1032510 w 1234440"/>
                  <a:gd name="connsiteY69" fmla="*/ 91440 h 419100"/>
                  <a:gd name="connsiteX70" fmla="*/ 1053465 w 1234440"/>
                  <a:gd name="connsiteY70" fmla="*/ 97155 h 419100"/>
                  <a:gd name="connsiteX71" fmla="*/ 1099185 w 1234440"/>
                  <a:gd name="connsiteY71" fmla="*/ 89535 h 419100"/>
                  <a:gd name="connsiteX72" fmla="*/ 1099185 w 1234440"/>
                  <a:gd name="connsiteY72" fmla="*/ 89535 h 419100"/>
                  <a:gd name="connsiteX73" fmla="*/ 1133475 w 1234440"/>
                  <a:gd name="connsiteY73" fmla="*/ 104775 h 419100"/>
                  <a:gd name="connsiteX74" fmla="*/ 1150620 w 1234440"/>
                  <a:gd name="connsiteY74" fmla="*/ 123825 h 419100"/>
                  <a:gd name="connsiteX75" fmla="*/ 1158240 w 1234440"/>
                  <a:gd name="connsiteY75" fmla="*/ 152400 h 419100"/>
                  <a:gd name="connsiteX76" fmla="*/ 1186815 w 1234440"/>
                  <a:gd name="connsiteY76" fmla="*/ 161925 h 419100"/>
                  <a:gd name="connsiteX77" fmla="*/ 1202055 w 1234440"/>
                  <a:gd name="connsiteY77" fmla="*/ 186690 h 419100"/>
                  <a:gd name="connsiteX78" fmla="*/ 1205865 w 1234440"/>
                  <a:gd name="connsiteY78" fmla="*/ 198120 h 419100"/>
                  <a:gd name="connsiteX79" fmla="*/ 1203960 w 1234440"/>
                  <a:gd name="connsiteY79" fmla="*/ 213360 h 419100"/>
                  <a:gd name="connsiteX80" fmla="*/ 1192530 w 1234440"/>
                  <a:gd name="connsiteY80" fmla="*/ 224790 h 419100"/>
                  <a:gd name="connsiteX81" fmla="*/ 1215390 w 1234440"/>
                  <a:gd name="connsiteY81" fmla="*/ 238125 h 419100"/>
                  <a:gd name="connsiteX82" fmla="*/ 1234440 w 1234440"/>
                  <a:gd name="connsiteY82" fmla="*/ 257175 h 419100"/>
                  <a:gd name="connsiteX83" fmla="*/ 1234440 w 1234440"/>
                  <a:gd name="connsiteY83" fmla="*/ 280035 h 419100"/>
                  <a:gd name="connsiteX84" fmla="*/ 1221105 w 1234440"/>
                  <a:gd name="connsiteY84" fmla="*/ 297180 h 419100"/>
                  <a:gd name="connsiteX85" fmla="*/ 1215390 w 1234440"/>
                  <a:gd name="connsiteY85" fmla="*/ 312420 h 419100"/>
                  <a:gd name="connsiteX86" fmla="*/ 1205865 w 1234440"/>
                  <a:gd name="connsiteY86" fmla="*/ 329565 h 419100"/>
                  <a:gd name="connsiteX87" fmla="*/ 1179195 w 1234440"/>
                  <a:gd name="connsiteY87" fmla="*/ 344805 h 419100"/>
                  <a:gd name="connsiteX88" fmla="*/ 1150620 w 1234440"/>
                  <a:gd name="connsiteY88" fmla="*/ 360045 h 419100"/>
                  <a:gd name="connsiteX89" fmla="*/ 1127760 w 1234440"/>
                  <a:gd name="connsiteY89" fmla="*/ 373380 h 419100"/>
                  <a:gd name="connsiteX90" fmla="*/ 1114425 w 1234440"/>
                  <a:gd name="connsiteY90" fmla="*/ 388620 h 419100"/>
                  <a:gd name="connsiteX91" fmla="*/ 1129665 w 1234440"/>
                  <a:gd name="connsiteY91" fmla="*/ 396240 h 419100"/>
                  <a:gd name="connsiteX92" fmla="*/ 1135380 w 1234440"/>
                  <a:gd name="connsiteY92" fmla="*/ 400050 h 419100"/>
                  <a:gd name="connsiteX93" fmla="*/ 1135380 w 1234440"/>
                  <a:gd name="connsiteY93" fmla="*/ 40386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234440" h="419100">
                    <a:moveTo>
                      <a:pt x="990600" y="419100"/>
                    </a:moveTo>
                    <a:lnTo>
                      <a:pt x="956310" y="348615"/>
                    </a:lnTo>
                    <a:lnTo>
                      <a:pt x="897255" y="342900"/>
                    </a:lnTo>
                    <a:lnTo>
                      <a:pt x="845820" y="321945"/>
                    </a:lnTo>
                    <a:lnTo>
                      <a:pt x="809625" y="316230"/>
                    </a:lnTo>
                    <a:lnTo>
                      <a:pt x="781050" y="304800"/>
                    </a:lnTo>
                    <a:lnTo>
                      <a:pt x="727710" y="318135"/>
                    </a:lnTo>
                    <a:lnTo>
                      <a:pt x="683895" y="320040"/>
                    </a:lnTo>
                    <a:cubicBezTo>
                      <a:pt x="667326" y="326254"/>
                      <a:pt x="671081" y="320902"/>
                      <a:pt x="666750" y="329565"/>
                    </a:cubicBezTo>
                    <a:lnTo>
                      <a:pt x="619125" y="342900"/>
                    </a:lnTo>
                    <a:lnTo>
                      <a:pt x="581025" y="352425"/>
                    </a:lnTo>
                    <a:lnTo>
                      <a:pt x="552450" y="352425"/>
                    </a:lnTo>
                    <a:lnTo>
                      <a:pt x="495300" y="361950"/>
                    </a:lnTo>
                    <a:lnTo>
                      <a:pt x="459105" y="365760"/>
                    </a:lnTo>
                    <a:lnTo>
                      <a:pt x="430530" y="354330"/>
                    </a:lnTo>
                    <a:lnTo>
                      <a:pt x="400050" y="352425"/>
                    </a:lnTo>
                    <a:lnTo>
                      <a:pt x="377190" y="360045"/>
                    </a:lnTo>
                    <a:lnTo>
                      <a:pt x="350520" y="369570"/>
                    </a:lnTo>
                    <a:lnTo>
                      <a:pt x="314325" y="377190"/>
                    </a:lnTo>
                    <a:lnTo>
                      <a:pt x="272415" y="367665"/>
                    </a:lnTo>
                    <a:lnTo>
                      <a:pt x="245745" y="356235"/>
                    </a:lnTo>
                    <a:lnTo>
                      <a:pt x="238125" y="335280"/>
                    </a:lnTo>
                    <a:lnTo>
                      <a:pt x="201930" y="329565"/>
                    </a:lnTo>
                    <a:lnTo>
                      <a:pt x="165735" y="329565"/>
                    </a:lnTo>
                    <a:lnTo>
                      <a:pt x="140970" y="310515"/>
                    </a:lnTo>
                    <a:lnTo>
                      <a:pt x="140970" y="310515"/>
                    </a:lnTo>
                    <a:lnTo>
                      <a:pt x="102870" y="299085"/>
                    </a:lnTo>
                    <a:lnTo>
                      <a:pt x="76200" y="280035"/>
                    </a:lnTo>
                    <a:lnTo>
                      <a:pt x="68580" y="262890"/>
                    </a:lnTo>
                    <a:lnTo>
                      <a:pt x="64770" y="243840"/>
                    </a:lnTo>
                    <a:lnTo>
                      <a:pt x="30480" y="238125"/>
                    </a:lnTo>
                    <a:lnTo>
                      <a:pt x="19050" y="224790"/>
                    </a:lnTo>
                    <a:lnTo>
                      <a:pt x="0" y="207645"/>
                    </a:lnTo>
                    <a:lnTo>
                      <a:pt x="0" y="182880"/>
                    </a:lnTo>
                    <a:lnTo>
                      <a:pt x="20955" y="171450"/>
                    </a:lnTo>
                    <a:lnTo>
                      <a:pt x="47625" y="152400"/>
                    </a:lnTo>
                    <a:lnTo>
                      <a:pt x="72390" y="148590"/>
                    </a:lnTo>
                    <a:lnTo>
                      <a:pt x="66675" y="121920"/>
                    </a:lnTo>
                    <a:lnTo>
                      <a:pt x="83820" y="118110"/>
                    </a:lnTo>
                    <a:lnTo>
                      <a:pt x="95250" y="87630"/>
                    </a:lnTo>
                    <a:lnTo>
                      <a:pt x="95250" y="62865"/>
                    </a:lnTo>
                    <a:lnTo>
                      <a:pt x="127635" y="41910"/>
                    </a:lnTo>
                    <a:lnTo>
                      <a:pt x="161925" y="40005"/>
                    </a:lnTo>
                    <a:lnTo>
                      <a:pt x="198120" y="38100"/>
                    </a:lnTo>
                    <a:lnTo>
                      <a:pt x="241935" y="15240"/>
                    </a:lnTo>
                    <a:lnTo>
                      <a:pt x="276225" y="17145"/>
                    </a:lnTo>
                    <a:lnTo>
                      <a:pt x="304800" y="34290"/>
                    </a:lnTo>
                    <a:lnTo>
                      <a:pt x="320040" y="34290"/>
                    </a:lnTo>
                    <a:lnTo>
                      <a:pt x="333375" y="24765"/>
                    </a:lnTo>
                    <a:lnTo>
                      <a:pt x="358140" y="11430"/>
                    </a:lnTo>
                    <a:lnTo>
                      <a:pt x="398145" y="7620"/>
                    </a:lnTo>
                    <a:lnTo>
                      <a:pt x="434340" y="7620"/>
                    </a:lnTo>
                    <a:lnTo>
                      <a:pt x="459105" y="24765"/>
                    </a:lnTo>
                    <a:lnTo>
                      <a:pt x="510540" y="3810"/>
                    </a:lnTo>
                    <a:lnTo>
                      <a:pt x="563880" y="0"/>
                    </a:lnTo>
                    <a:lnTo>
                      <a:pt x="611505" y="7620"/>
                    </a:lnTo>
                    <a:lnTo>
                      <a:pt x="640080" y="28575"/>
                    </a:lnTo>
                    <a:lnTo>
                      <a:pt x="672465" y="30480"/>
                    </a:lnTo>
                    <a:lnTo>
                      <a:pt x="710565" y="17145"/>
                    </a:lnTo>
                    <a:lnTo>
                      <a:pt x="723900" y="22860"/>
                    </a:lnTo>
                    <a:lnTo>
                      <a:pt x="744855" y="30480"/>
                    </a:lnTo>
                    <a:lnTo>
                      <a:pt x="767715" y="32385"/>
                    </a:lnTo>
                    <a:lnTo>
                      <a:pt x="813435" y="20955"/>
                    </a:lnTo>
                    <a:lnTo>
                      <a:pt x="864870" y="22860"/>
                    </a:lnTo>
                    <a:lnTo>
                      <a:pt x="902970" y="34290"/>
                    </a:lnTo>
                    <a:lnTo>
                      <a:pt x="927735" y="55245"/>
                    </a:lnTo>
                    <a:lnTo>
                      <a:pt x="948690" y="68580"/>
                    </a:lnTo>
                    <a:lnTo>
                      <a:pt x="962025" y="85725"/>
                    </a:lnTo>
                    <a:lnTo>
                      <a:pt x="1000125" y="85725"/>
                    </a:lnTo>
                    <a:lnTo>
                      <a:pt x="1032510" y="91440"/>
                    </a:lnTo>
                    <a:lnTo>
                      <a:pt x="1053465" y="97155"/>
                    </a:lnTo>
                    <a:lnTo>
                      <a:pt x="1099185" y="89535"/>
                    </a:lnTo>
                    <a:lnTo>
                      <a:pt x="1099185" y="89535"/>
                    </a:lnTo>
                    <a:lnTo>
                      <a:pt x="1133475" y="104775"/>
                    </a:lnTo>
                    <a:lnTo>
                      <a:pt x="1150620" y="123825"/>
                    </a:lnTo>
                    <a:lnTo>
                      <a:pt x="1158240" y="152400"/>
                    </a:lnTo>
                    <a:lnTo>
                      <a:pt x="1186815" y="161925"/>
                    </a:lnTo>
                    <a:lnTo>
                      <a:pt x="1202055" y="186690"/>
                    </a:lnTo>
                    <a:lnTo>
                      <a:pt x="1205865" y="198120"/>
                    </a:lnTo>
                    <a:lnTo>
                      <a:pt x="1203960" y="213360"/>
                    </a:lnTo>
                    <a:lnTo>
                      <a:pt x="1192530" y="224790"/>
                    </a:lnTo>
                    <a:lnTo>
                      <a:pt x="1215390" y="238125"/>
                    </a:lnTo>
                    <a:lnTo>
                      <a:pt x="1234440" y="257175"/>
                    </a:lnTo>
                    <a:lnTo>
                      <a:pt x="1234440" y="280035"/>
                    </a:lnTo>
                    <a:lnTo>
                      <a:pt x="1221105" y="297180"/>
                    </a:lnTo>
                    <a:lnTo>
                      <a:pt x="1215390" y="312420"/>
                    </a:lnTo>
                    <a:lnTo>
                      <a:pt x="1205865" y="329565"/>
                    </a:lnTo>
                    <a:lnTo>
                      <a:pt x="1179195" y="344805"/>
                    </a:lnTo>
                    <a:lnTo>
                      <a:pt x="1150620" y="360045"/>
                    </a:lnTo>
                    <a:lnTo>
                      <a:pt x="1127760" y="373380"/>
                    </a:lnTo>
                    <a:lnTo>
                      <a:pt x="1114425" y="388620"/>
                    </a:lnTo>
                    <a:lnTo>
                      <a:pt x="1129665" y="396240"/>
                    </a:lnTo>
                    <a:lnTo>
                      <a:pt x="1135380" y="400050"/>
                    </a:lnTo>
                    <a:lnTo>
                      <a:pt x="1135380" y="4038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436724" y="1085850"/>
                <a:ext cx="360372" cy="173355"/>
              </a:xfrm>
              <a:custGeom>
                <a:avLst/>
                <a:gdLst>
                  <a:gd name="connsiteX0" fmla="*/ 127635 w 142875"/>
                  <a:gd name="connsiteY0" fmla="*/ 173355 h 173355"/>
                  <a:gd name="connsiteX1" fmla="*/ 100965 w 142875"/>
                  <a:gd name="connsiteY1" fmla="*/ 169545 h 173355"/>
                  <a:gd name="connsiteX2" fmla="*/ 76200 w 142875"/>
                  <a:gd name="connsiteY2" fmla="*/ 167640 h 173355"/>
                  <a:gd name="connsiteX3" fmla="*/ 60960 w 142875"/>
                  <a:gd name="connsiteY3" fmla="*/ 156210 h 173355"/>
                  <a:gd name="connsiteX4" fmla="*/ 47625 w 142875"/>
                  <a:gd name="connsiteY4" fmla="*/ 140970 h 173355"/>
                  <a:gd name="connsiteX5" fmla="*/ 38100 w 142875"/>
                  <a:gd name="connsiteY5" fmla="*/ 131445 h 173355"/>
                  <a:gd name="connsiteX6" fmla="*/ 22860 w 142875"/>
                  <a:gd name="connsiteY6" fmla="*/ 121920 h 173355"/>
                  <a:gd name="connsiteX7" fmla="*/ 9525 w 142875"/>
                  <a:gd name="connsiteY7" fmla="*/ 106680 h 173355"/>
                  <a:gd name="connsiteX8" fmla="*/ 1905 w 142875"/>
                  <a:gd name="connsiteY8" fmla="*/ 93345 h 173355"/>
                  <a:gd name="connsiteX9" fmla="*/ 0 w 142875"/>
                  <a:gd name="connsiteY9" fmla="*/ 81915 h 173355"/>
                  <a:gd name="connsiteX10" fmla="*/ 5715 w 142875"/>
                  <a:gd name="connsiteY10" fmla="*/ 60960 h 173355"/>
                  <a:gd name="connsiteX11" fmla="*/ 26670 w 142875"/>
                  <a:gd name="connsiteY11" fmla="*/ 55245 h 173355"/>
                  <a:gd name="connsiteX12" fmla="*/ 41910 w 142875"/>
                  <a:gd name="connsiteY12" fmla="*/ 36195 h 173355"/>
                  <a:gd name="connsiteX13" fmla="*/ 62865 w 142875"/>
                  <a:gd name="connsiteY13" fmla="*/ 22860 h 173355"/>
                  <a:gd name="connsiteX14" fmla="*/ 91440 w 142875"/>
                  <a:gd name="connsiteY14" fmla="*/ 1905 h 173355"/>
                  <a:gd name="connsiteX15" fmla="*/ 120015 w 142875"/>
                  <a:gd name="connsiteY15" fmla="*/ 0 h 173355"/>
                  <a:gd name="connsiteX16" fmla="*/ 142875 w 142875"/>
                  <a:gd name="connsiteY16" fmla="*/ 3810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875" h="173355">
                    <a:moveTo>
                      <a:pt x="127635" y="173355"/>
                    </a:moveTo>
                    <a:lnTo>
                      <a:pt x="100965" y="169545"/>
                    </a:lnTo>
                    <a:lnTo>
                      <a:pt x="76200" y="167640"/>
                    </a:lnTo>
                    <a:lnTo>
                      <a:pt x="60960" y="156210"/>
                    </a:lnTo>
                    <a:lnTo>
                      <a:pt x="47625" y="140970"/>
                    </a:lnTo>
                    <a:lnTo>
                      <a:pt x="38100" y="131445"/>
                    </a:lnTo>
                    <a:lnTo>
                      <a:pt x="22860" y="121920"/>
                    </a:lnTo>
                    <a:lnTo>
                      <a:pt x="9525" y="106680"/>
                    </a:lnTo>
                    <a:lnTo>
                      <a:pt x="1905" y="93345"/>
                    </a:lnTo>
                    <a:lnTo>
                      <a:pt x="0" y="81915"/>
                    </a:lnTo>
                    <a:lnTo>
                      <a:pt x="5715" y="60960"/>
                    </a:lnTo>
                    <a:lnTo>
                      <a:pt x="26670" y="55245"/>
                    </a:lnTo>
                    <a:lnTo>
                      <a:pt x="41910" y="36195"/>
                    </a:lnTo>
                    <a:lnTo>
                      <a:pt x="62865" y="22860"/>
                    </a:lnTo>
                    <a:lnTo>
                      <a:pt x="91440" y="1905"/>
                    </a:lnTo>
                    <a:lnTo>
                      <a:pt x="120015" y="0"/>
                    </a:lnTo>
                    <a:lnTo>
                      <a:pt x="142875" y="38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93816" y="1095375"/>
                <a:ext cx="384397" cy="93345"/>
              </a:xfrm>
              <a:custGeom>
                <a:avLst/>
                <a:gdLst>
                  <a:gd name="connsiteX0" fmla="*/ 0 w 152400"/>
                  <a:gd name="connsiteY0" fmla="*/ 93345 h 93345"/>
                  <a:gd name="connsiteX1" fmla="*/ 0 w 152400"/>
                  <a:gd name="connsiteY1" fmla="*/ 53340 h 93345"/>
                  <a:gd name="connsiteX2" fmla="*/ 28575 w 152400"/>
                  <a:gd name="connsiteY2" fmla="*/ 47625 h 93345"/>
                  <a:gd name="connsiteX3" fmla="*/ 60960 w 152400"/>
                  <a:gd name="connsiteY3" fmla="*/ 32385 h 93345"/>
                  <a:gd name="connsiteX4" fmla="*/ 80010 w 152400"/>
                  <a:gd name="connsiteY4" fmla="*/ 19050 h 93345"/>
                  <a:gd name="connsiteX5" fmla="*/ 102870 w 152400"/>
                  <a:gd name="connsiteY5" fmla="*/ 0 h 93345"/>
                  <a:gd name="connsiteX6" fmla="*/ 144780 w 152400"/>
                  <a:gd name="connsiteY6" fmla="*/ 0 h 93345"/>
                  <a:gd name="connsiteX7" fmla="*/ 152400 w 152400"/>
                  <a:gd name="connsiteY7" fmla="*/ 1333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93345">
                    <a:moveTo>
                      <a:pt x="0" y="93345"/>
                    </a:moveTo>
                    <a:lnTo>
                      <a:pt x="0" y="53340"/>
                    </a:lnTo>
                    <a:lnTo>
                      <a:pt x="28575" y="47625"/>
                    </a:lnTo>
                    <a:lnTo>
                      <a:pt x="60960" y="32385"/>
                    </a:lnTo>
                    <a:lnTo>
                      <a:pt x="80010" y="19050"/>
                    </a:lnTo>
                    <a:lnTo>
                      <a:pt x="102870" y="0"/>
                    </a:lnTo>
                    <a:lnTo>
                      <a:pt x="144780" y="0"/>
                    </a:lnTo>
                    <a:lnTo>
                      <a:pt x="152400" y="133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368318" y="1173480"/>
                <a:ext cx="350762" cy="152400"/>
              </a:xfrm>
              <a:custGeom>
                <a:avLst/>
                <a:gdLst>
                  <a:gd name="connsiteX0" fmla="*/ 0 w 139065"/>
                  <a:gd name="connsiteY0" fmla="*/ 0 h 152400"/>
                  <a:gd name="connsiteX1" fmla="*/ 34290 w 139065"/>
                  <a:gd name="connsiteY1" fmla="*/ 17145 h 152400"/>
                  <a:gd name="connsiteX2" fmla="*/ 62865 w 139065"/>
                  <a:gd name="connsiteY2" fmla="*/ 22860 h 152400"/>
                  <a:gd name="connsiteX3" fmla="*/ 93345 w 139065"/>
                  <a:gd name="connsiteY3" fmla="*/ 32385 h 152400"/>
                  <a:gd name="connsiteX4" fmla="*/ 110490 w 139065"/>
                  <a:gd name="connsiteY4" fmla="*/ 43815 h 152400"/>
                  <a:gd name="connsiteX5" fmla="*/ 118110 w 139065"/>
                  <a:gd name="connsiteY5" fmla="*/ 72390 h 152400"/>
                  <a:gd name="connsiteX6" fmla="*/ 137160 w 139065"/>
                  <a:gd name="connsiteY6" fmla="*/ 89535 h 152400"/>
                  <a:gd name="connsiteX7" fmla="*/ 139065 w 139065"/>
                  <a:gd name="connsiteY7" fmla="*/ 116205 h 152400"/>
                  <a:gd name="connsiteX8" fmla="*/ 139065 w 139065"/>
                  <a:gd name="connsiteY8" fmla="*/ 116205 h 152400"/>
                  <a:gd name="connsiteX9" fmla="*/ 125730 w 139065"/>
                  <a:gd name="connsiteY9" fmla="*/ 142875 h 152400"/>
                  <a:gd name="connsiteX10" fmla="*/ 120015 w 139065"/>
                  <a:gd name="connsiteY10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065" h="152400">
                    <a:moveTo>
                      <a:pt x="0" y="0"/>
                    </a:moveTo>
                    <a:lnTo>
                      <a:pt x="34290" y="17145"/>
                    </a:lnTo>
                    <a:lnTo>
                      <a:pt x="62865" y="22860"/>
                    </a:lnTo>
                    <a:lnTo>
                      <a:pt x="93345" y="32385"/>
                    </a:lnTo>
                    <a:lnTo>
                      <a:pt x="110490" y="43815"/>
                    </a:lnTo>
                    <a:lnTo>
                      <a:pt x="118110" y="72390"/>
                    </a:lnTo>
                    <a:lnTo>
                      <a:pt x="137160" y="89535"/>
                    </a:lnTo>
                    <a:lnTo>
                      <a:pt x="139065" y="116205"/>
                    </a:lnTo>
                    <a:lnTo>
                      <a:pt x="139065" y="116205"/>
                    </a:lnTo>
                    <a:lnTo>
                      <a:pt x="125730" y="142875"/>
                    </a:lnTo>
                    <a:lnTo>
                      <a:pt x="120015" y="152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18510" r="30164" b="57333"/>
          <a:stretch/>
        </p:blipFill>
        <p:spPr>
          <a:xfrm>
            <a:off x="6887253" y="2718058"/>
            <a:ext cx="4719909" cy="1764761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6885053" y="4465822"/>
            <a:ext cx="4840782" cy="0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885055" y="2718058"/>
            <a:ext cx="0" cy="1747764"/>
          </a:xfrm>
          <a:prstGeom prst="line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145915" y="4422060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w</a:t>
            </a:r>
            <a:r>
              <a:rPr lang="de-DE" dirty="0" err="1" smtClean="0"/>
              <a:t>ave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6019154" y="3385164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intensity</a:t>
            </a:r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 rot="18900000">
            <a:off x="5399815" y="2951352"/>
            <a:ext cx="577515" cy="1191125"/>
            <a:chOff x="5394731" y="3250245"/>
            <a:chExt cx="577515" cy="1191125"/>
          </a:xfrm>
        </p:grpSpPr>
        <p:sp>
          <p:nvSpPr>
            <p:cNvPr id="25" name="Rectangle 24"/>
            <p:cNvSpPr/>
            <p:nvPr/>
          </p:nvSpPr>
          <p:spPr>
            <a:xfrm>
              <a:off x="5394731" y="3382591"/>
              <a:ext cx="577515" cy="1058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05283" y="3250245"/>
              <a:ext cx="156410" cy="13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 flipV="1">
            <a:off x="3183982" y="1058040"/>
            <a:ext cx="2038817" cy="2038819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222762" y="172123"/>
            <a:ext cx="412860" cy="412861"/>
          </a:xfrm>
          <a:prstGeom prst="line">
            <a:avLst/>
          </a:prstGeom>
          <a:ln w="4445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3173" y="2329488"/>
            <a:ext cx="314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Meassurement</a:t>
            </a:r>
            <a:r>
              <a:rPr lang="de-DE" dirty="0"/>
              <a:t> </a:t>
            </a:r>
            <a:r>
              <a:rPr lang="de-DE" dirty="0" err="1"/>
              <a:t>Spectrum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3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414128" y="657657"/>
            <a:ext cx="3259614" cy="2603698"/>
            <a:chOff x="1414128" y="727106"/>
            <a:chExt cx="3259614" cy="2603698"/>
          </a:xfrm>
        </p:grpSpPr>
        <p:sp>
          <p:nvSpPr>
            <p:cNvPr id="27" name="TextBox 26"/>
            <p:cNvSpPr txBox="1"/>
            <p:nvPr/>
          </p:nvSpPr>
          <p:spPr>
            <a:xfrm>
              <a:off x="1414128" y="727106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Meassurement</a:t>
              </a:r>
              <a:r>
                <a:rPr lang="de-DE" dirty="0"/>
                <a:t> </a:t>
              </a:r>
              <a:r>
                <a:rPr lang="de-DE" dirty="0" err="1"/>
                <a:t>Spectrum</a:t>
              </a:r>
              <a:endParaRPr lang="de-DE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14129" y="919927"/>
              <a:ext cx="3259613" cy="2410877"/>
              <a:chOff x="1414129" y="919927"/>
              <a:chExt cx="3259613" cy="24108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" t="9639" r="2908" b="7233"/>
              <a:stretch/>
            </p:blipFill>
            <p:spPr>
              <a:xfrm>
                <a:off x="1414129" y="1052698"/>
                <a:ext cx="3142567" cy="20188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667275" y="305380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3598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0469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1414129" y="919927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15854" y="3070114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TextBox 96"/>
          <p:cNvSpPr txBox="1"/>
          <p:nvPr/>
        </p:nvSpPr>
        <p:spPr>
          <a:xfrm>
            <a:off x="3141194" y="3040662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29489" y="1791789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12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96419" y="3542323"/>
            <a:ext cx="4146600" cy="0"/>
          </a:xfrm>
          <a:prstGeom prst="line">
            <a:avLst/>
          </a:prstGeom>
          <a:ln w="444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414128" y="657657"/>
            <a:ext cx="3259614" cy="2603698"/>
            <a:chOff x="1414128" y="727106"/>
            <a:chExt cx="3259614" cy="2603698"/>
          </a:xfrm>
        </p:grpSpPr>
        <p:sp>
          <p:nvSpPr>
            <p:cNvPr id="27" name="TextBox 26"/>
            <p:cNvSpPr txBox="1"/>
            <p:nvPr/>
          </p:nvSpPr>
          <p:spPr>
            <a:xfrm>
              <a:off x="1414128" y="727106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Meassurement</a:t>
              </a:r>
              <a:r>
                <a:rPr lang="de-DE" dirty="0"/>
                <a:t> </a:t>
              </a:r>
              <a:r>
                <a:rPr lang="de-DE" dirty="0" err="1"/>
                <a:t>Spectrum</a:t>
              </a:r>
              <a:endParaRPr lang="de-DE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14129" y="919927"/>
              <a:ext cx="3259613" cy="2410877"/>
              <a:chOff x="1414129" y="919927"/>
              <a:chExt cx="3259613" cy="24108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" t="9639" r="2908" b="7233"/>
              <a:stretch/>
            </p:blipFill>
            <p:spPr>
              <a:xfrm>
                <a:off x="1414129" y="1052698"/>
                <a:ext cx="3142567" cy="20188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667275" y="305380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3598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0469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1414129" y="919927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15854" y="3070114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353685" y="3793747"/>
            <a:ext cx="3320057" cy="2636576"/>
            <a:chOff x="1353685" y="3770597"/>
            <a:chExt cx="3320057" cy="26365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14129" y="3996296"/>
              <a:ext cx="3259613" cy="2410877"/>
              <a:chOff x="962982" y="3940098"/>
              <a:chExt cx="3259613" cy="24108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t="9688" r="2977" b="7082"/>
              <a:stretch/>
            </p:blipFill>
            <p:spPr>
              <a:xfrm>
                <a:off x="964707" y="4068932"/>
                <a:ext cx="3138663" cy="2021353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16128" y="6073976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483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354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962982" y="3940098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64707" y="6090285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353685" y="3770597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Reference </a:t>
              </a:r>
              <a:r>
                <a:rPr lang="de-DE" dirty="0" err="1" smtClean="0"/>
                <a:t>Spectrum</a:t>
              </a:r>
              <a:endParaRPr lang="de-DE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223959" y="6221190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141194" y="3040662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29489" y="4960757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29489" y="1791789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96419" y="3542323"/>
            <a:ext cx="4146600" cy="0"/>
          </a:xfrm>
          <a:prstGeom prst="line">
            <a:avLst/>
          </a:prstGeom>
          <a:ln w="444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4873" y="3126824"/>
            <a:ext cx="115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14128" y="657657"/>
            <a:ext cx="3259614" cy="2603698"/>
            <a:chOff x="1414128" y="727106"/>
            <a:chExt cx="3259614" cy="2603698"/>
          </a:xfrm>
        </p:grpSpPr>
        <p:sp>
          <p:nvSpPr>
            <p:cNvPr id="27" name="TextBox 26"/>
            <p:cNvSpPr txBox="1"/>
            <p:nvPr/>
          </p:nvSpPr>
          <p:spPr>
            <a:xfrm>
              <a:off x="1414128" y="727106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Meassurement</a:t>
              </a:r>
              <a:r>
                <a:rPr lang="de-DE" dirty="0"/>
                <a:t> </a:t>
              </a:r>
              <a:r>
                <a:rPr lang="de-DE" dirty="0" err="1"/>
                <a:t>Spectrum</a:t>
              </a:r>
              <a:endParaRPr lang="de-DE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14129" y="919927"/>
              <a:ext cx="3259613" cy="2410877"/>
              <a:chOff x="1414129" y="919927"/>
              <a:chExt cx="3259613" cy="24108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" t="9639" r="2908" b="7233"/>
              <a:stretch/>
            </p:blipFill>
            <p:spPr>
              <a:xfrm>
                <a:off x="1414129" y="1052698"/>
                <a:ext cx="3142567" cy="20188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667275" y="305380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3598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0469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1414129" y="919927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15854" y="3070114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353685" y="3793747"/>
            <a:ext cx="3320057" cy="2636576"/>
            <a:chOff x="1353685" y="3770597"/>
            <a:chExt cx="3320057" cy="26365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14129" y="3996296"/>
              <a:ext cx="3259613" cy="2410877"/>
              <a:chOff x="962982" y="3940098"/>
              <a:chExt cx="3259613" cy="24108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t="9688" r="2977" b="7082"/>
              <a:stretch/>
            </p:blipFill>
            <p:spPr>
              <a:xfrm>
                <a:off x="964707" y="4068932"/>
                <a:ext cx="3138663" cy="2021353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16128" y="6073976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483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354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962982" y="3940098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64707" y="6090285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353685" y="3770597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Reference </a:t>
              </a:r>
              <a:r>
                <a:rPr lang="de-DE" dirty="0" err="1" smtClean="0"/>
                <a:t>Spectrum</a:t>
              </a:r>
              <a:endParaRPr lang="de-DE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223959" y="6221190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141194" y="3040662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29489" y="4960757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29489" y="1791789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848807" y="794696"/>
            <a:ext cx="6240410" cy="5926504"/>
            <a:chOff x="6848807" y="794696"/>
            <a:chExt cx="6240410" cy="5926504"/>
          </a:xfrm>
        </p:grpSpPr>
        <p:grpSp>
          <p:nvGrpSpPr>
            <p:cNvPr id="62" name="Group 61"/>
            <p:cNvGrpSpPr/>
            <p:nvPr/>
          </p:nvGrpSpPr>
          <p:grpSpPr>
            <a:xfrm>
              <a:off x="6848807" y="794696"/>
              <a:ext cx="4670216" cy="5855194"/>
              <a:chOff x="6432118" y="2090118"/>
              <a:chExt cx="4670216" cy="469867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6432118" y="2603965"/>
                <a:ext cx="4670216" cy="4184823"/>
                <a:chOff x="6611456" y="2949456"/>
                <a:chExt cx="3791907" cy="2397213"/>
              </a:xfrm>
            </p:grpSpPr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848" t="6332" r="2941" b="48747"/>
                <a:stretch/>
              </p:blipFill>
              <p:spPr>
                <a:xfrm>
                  <a:off x="7141971" y="3070167"/>
                  <a:ext cx="3144986" cy="2015812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6670075" y="4950865"/>
                  <a:ext cx="471897" cy="20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200" dirty="0" smtClean="0"/>
                    <a:t>1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611457" y="4097522"/>
                  <a:ext cx="530515" cy="20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200" dirty="0" smtClean="0"/>
                    <a:t>1.5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611456" y="3182304"/>
                  <a:ext cx="530515" cy="20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de-DE" sz="1200" dirty="0" smtClean="0"/>
                    <a:t>2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396896" y="5069670"/>
                  <a:ext cx="4480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300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465605" y="5069669"/>
                  <a:ext cx="4480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350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9534315" y="5069669"/>
                  <a:ext cx="4480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400</a:t>
                  </a:r>
                </a:p>
              </p:txBody>
            </p: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7143750" y="2949456"/>
                  <a:ext cx="0" cy="21459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145475" y="5085979"/>
                  <a:ext cx="32578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7521350" y="2090118"/>
                <a:ext cx="2510641" cy="688614"/>
                <a:chOff x="7521350" y="2090118"/>
                <a:chExt cx="2510641" cy="688614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7535751" y="2090118"/>
                  <a:ext cx="2496240" cy="688614"/>
                  <a:chOff x="9608982" y="565712"/>
                  <a:chExt cx="784626" cy="1106786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10021185" y="616652"/>
                    <a:ext cx="372423" cy="5555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9654702" y="565712"/>
                    <a:ext cx="275758" cy="17835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9930460" y="1618540"/>
                    <a:ext cx="27575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0028720" y="1565910"/>
                    <a:ext cx="45719" cy="1065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9631842" y="1557671"/>
                    <a:ext cx="45719" cy="1065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9608982" y="623399"/>
                    <a:ext cx="45720" cy="68513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76" name="Rectangle 75"/>
                <p:cNvSpPr/>
                <p:nvPr/>
              </p:nvSpPr>
              <p:spPr>
                <a:xfrm>
                  <a:off x="7521350" y="2712416"/>
                  <a:ext cx="145455" cy="575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9948829" y="6259535"/>
              <a:ext cx="314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Wavelength</a:t>
              </a:r>
            </a:p>
            <a:p>
              <a:pPr algn="ctr"/>
              <a:r>
                <a:rPr lang="en-US" sz="1200" dirty="0" smtClean="0"/>
                <a:t>[nm]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6173611" y="3644410"/>
              <a:ext cx="1767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Intensity ratio</a:t>
              </a:r>
              <a:endParaRPr lang="en-US" sz="12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7938038" y="1370617"/>
            <a:ext cx="314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Spectra</a:t>
            </a:r>
            <a:r>
              <a:rPr lang="de-DE" dirty="0" smtClean="0"/>
              <a:t> </a:t>
            </a:r>
            <a:r>
              <a:rPr lang="de-DE" dirty="0" err="1" smtClean="0"/>
              <a:t>Qutotient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96419" y="3542323"/>
            <a:ext cx="4146600" cy="0"/>
          </a:xfrm>
          <a:prstGeom prst="line">
            <a:avLst/>
          </a:prstGeom>
          <a:ln w="444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4873" y="3126824"/>
            <a:ext cx="115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=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14128" y="657657"/>
            <a:ext cx="3259614" cy="2603698"/>
            <a:chOff x="1414128" y="727106"/>
            <a:chExt cx="3259614" cy="2603698"/>
          </a:xfrm>
        </p:grpSpPr>
        <p:sp>
          <p:nvSpPr>
            <p:cNvPr id="27" name="TextBox 26"/>
            <p:cNvSpPr txBox="1"/>
            <p:nvPr/>
          </p:nvSpPr>
          <p:spPr>
            <a:xfrm>
              <a:off x="1414128" y="727106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Meassurement</a:t>
              </a:r>
              <a:r>
                <a:rPr lang="de-DE" dirty="0"/>
                <a:t> </a:t>
              </a:r>
              <a:r>
                <a:rPr lang="de-DE" dirty="0" err="1"/>
                <a:t>Spectrum</a:t>
              </a:r>
              <a:endParaRPr lang="de-DE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14129" y="919927"/>
              <a:ext cx="3259613" cy="2410877"/>
              <a:chOff x="1414129" y="919927"/>
              <a:chExt cx="3259613" cy="241087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6" t="9639" r="2908" b="7233"/>
              <a:stretch/>
            </p:blipFill>
            <p:spPr>
              <a:xfrm>
                <a:off x="1414129" y="1052698"/>
                <a:ext cx="3142567" cy="2018815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1667275" y="305380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3598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04694" y="3053804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1414129" y="919927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415854" y="3070114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353685" y="3793747"/>
            <a:ext cx="3320057" cy="2636576"/>
            <a:chOff x="1353685" y="3770597"/>
            <a:chExt cx="3320057" cy="26365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14129" y="3996296"/>
              <a:ext cx="3259613" cy="2410877"/>
              <a:chOff x="962982" y="3940098"/>
              <a:chExt cx="3259613" cy="24108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t="9688" r="2977" b="7082"/>
              <a:stretch/>
            </p:blipFill>
            <p:spPr>
              <a:xfrm>
                <a:off x="964707" y="4068932"/>
                <a:ext cx="3138663" cy="2021353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16128" y="6073976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300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483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350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53547" y="6073975"/>
                <a:ext cx="4480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400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962982" y="3940098"/>
                <a:ext cx="0" cy="21596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64707" y="6090285"/>
                <a:ext cx="32578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1353685" y="3770597"/>
              <a:ext cx="314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Reference </a:t>
              </a:r>
              <a:r>
                <a:rPr lang="de-DE" dirty="0" err="1" smtClean="0"/>
                <a:t>Spectrum</a:t>
              </a:r>
              <a:endParaRPr lang="de-DE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223959" y="6221190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141194" y="3040662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29489" y="4960757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29489" y="1791789"/>
            <a:ext cx="1032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48807" y="1435017"/>
            <a:ext cx="4670216" cy="5214867"/>
            <a:chOff x="6611456" y="2949456"/>
            <a:chExt cx="3791907" cy="23972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8" t="6332" r="2941" b="48747"/>
            <a:stretch/>
          </p:blipFill>
          <p:spPr>
            <a:xfrm>
              <a:off x="7141971" y="3070167"/>
              <a:ext cx="3144986" cy="201581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670075" y="4950865"/>
              <a:ext cx="471897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11457" y="4097522"/>
              <a:ext cx="530515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1.5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11456" y="3182304"/>
              <a:ext cx="530515" cy="20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smtClean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6896" y="5069670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65605" y="5069669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350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4315" y="5069669"/>
              <a:ext cx="448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400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7143750" y="2949456"/>
              <a:ext cx="0" cy="214596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45475" y="5085979"/>
              <a:ext cx="32578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8840007" y="1707876"/>
            <a:ext cx="572635" cy="4364642"/>
          </a:xfrm>
          <a:prstGeom prst="rect">
            <a:avLst/>
          </a:prstGeom>
          <a:noFill/>
          <a:ln w="38100">
            <a:solidFill>
              <a:srgbClr val="4D8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oup 52"/>
          <p:cNvGrpSpPr/>
          <p:nvPr/>
        </p:nvGrpSpPr>
        <p:grpSpPr>
          <a:xfrm>
            <a:off x="7694311" y="77719"/>
            <a:ext cx="2754369" cy="858111"/>
            <a:chOff x="7277622" y="2090119"/>
            <a:chExt cx="2754369" cy="688616"/>
          </a:xfrm>
        </p:grpSpPr>
        <p:grpSp>
          <p:nvGrpSpPr>
            <p:cNvPr id="37" name="Group 36"/>
            <p:cNvGrpSpPr/>
            <p:nvPr/>
          </p:nvGrpSpPr>
          <p:grpSpPr>
            <a:xfrm>
              <a:off x="7277622" y="2090119"/>
              <a:ext cx="2754369" cy="688616"/>
              <a:chOff x="9527847" y="565712"/>
              <a:chExt cx="865762" cy="1106786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1" t="25095" r="73175" b="59728"/>
              <a:stretch/>
            </p:blipFill>
            <p:spPr>
              <a:xfrm>
                <a:off x="9527847" y="623402"/>
                <a:ext cx="865762" cy="1040857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10021185" y="616652"/>
                <a:ext cx="372423" cy="555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654702" y="565712"/>
                <a:ext cx="275758" cy="178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930460" y="1618540"/>
                <a:ext cx="275758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028720" y="1565910"/>
                <a:ext cx="45719" cy="1065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631842" y="1557671"/>
                <a:ext cx="45719" cy="1065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608982" y="623399"/>
                <a:ext cx="45720" cy="6851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7521350" y="2712416"/>
              <a:ext cx="145455" cy="57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512771" y="122443"/>
            <a:ext cx="1053737" cy="46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4A8522"/>
                </a:solidFill>
              </a:rPr>
              <a:t>BrO</a:t>
            </a:r>
            <a:endParaRPr lang="de-DE" dirty="0">
              <a:solidFill>
                <a:srgbClr val="4A852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48829" y="6259535"/>
            <a:ext cx="314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Wavelength</a:t>
            </a:r>
          </a:p>
          <a:p>
            <a:pPr algn="ctr"/>
            <a:r>
              <a:rPr lang="en-US" sz="1200" dirty="0" smtClean="0"/>
              <a:t>[nm]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6173611" y="3644410"/>
            <a:ext cx="176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Intensity ratio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6438879" y="794696"/>
            <a:ext cx="65974" cy="89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Box 63"/>
          <p:cNvSpPr txBox="1"/>
          <p:nvPr/>
        </p:nvSpPr>
        <p:spPr>
          <a:xfrm>
            <a:off x="7938038" y="1370617"/>
            <a:ext cx="314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Spectra</a:t>
            </a:r>
            <a:r>
              <a:rPr lang="de-DE" dirty="0" smtClean="0"/>
              <a:t> </a:t>
            </a:r>
            <a:r>
              <a:rPr lang="de-DE" dirty="0" err="1" smtClean="0"/>
              <a:t>Qutotient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Blum, Oliver</dc:creator>
  <cp:lastModifiedBy>Blum, Oliver</cp:lastModifiedBy>
  <cp:revision>59</cp:revision>
  <dcterms:created xsi:type="dcterms:W3CDTF">2017-02-26T12:52:00Z</dcterms:created>
  <dcterms:modified xsi:type="dcterms:W3CDTF">2017-03-07T08:07:14Z</dcterms:modified>
</cp:coreProperties>
</file>