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85" d="100"/>
          <a:sy n="85" d="100"/>
        </p:scale>
        <p:origin x="10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3F08-5318-8BBA-77A4-C5FE2D63A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98EFF7-F06F-8DD3-956D-0FDA1F4DFF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54CE63-1AB0-5EC5-1CCF-B5B56EC75AC8}"/>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5" name="Footer Placeholder 4">
            <a:extLst>
              <a:ext uri="{FF2B5EF4-FFF2-40B4-BE49-F238E27FC236}">
                <a16:creationId xmlns:a16="http://schemas.microsoft.com/office/drawing/2014/main" id="{4331A8FB-D594-4386-0C87-B18A7DEA63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6C5A10-E7A7-A789-4F7F-F8708C71C829}"/>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205956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CF93-0187-C302-BF23-8C5D34B1FF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DBB3FD-E170-FEC2-D59A-ECF680EF8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511838-B786-D83D-DD5B-7213004BFC8D}"/>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5" name="Footer Placeholder 4">
            <a:extLst>
              <a:ext uri="{FF2B5EF4-FFF2-40B4-BE49-F238E27FC236}">
                <a16:creationId xmlns:a16="http://schemas.microsoft.com/office/drawing/2014/main" id="{1573B8D6-E3E5-7F55-9DF3-336CFB54AB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A2B0E9-0628-28BE-7A7F-F3D50945C5B2}"/>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95657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F2BE3-C1B1-DBCF-2C93-C28A3A1505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358452-22EB-3113-3864-4F34F1FBA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A4D24E-0165-AE77-99A7-344E2C932628}"/>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5" name="Footer Placeholder 4">
            <a:extLst>
              <a:ext uri="{FF2B5EF4-FFF2-40B4-BE49-F238E27FC236}">
                <a16:creationId xmlns:a16="http://schemas.microsoft.com/office/drawing/2014/main" id="{223C8036-F7DE-BA1F-3378-ED6D8A975F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CF3FFB-C27B-B032-DE19-6F8023741FCE}"/>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299212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F2C4-CE8F-3BAF-267B-9C1F05D6FD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B30599-E1FA-808F-FF44-E0041F8B0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BA9A62-CFA9-4C29-2EC6-34FE147AE878}"/>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5" name="Footer Placeholder 4">
            <a:extLst>
              <a:ext uri="{FF2B5EF4-FFF2-40B4-BE49-F238E27FC236}">
                <a16:creationId xmlns:a16="http://schemas.microsoft.com/office/drawing/2014/main" id="{393ECD76-5274-3F05-6051-ABDB9FA90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1E403-E9B7-8E80-5BF0-7F945ABA6D9D}"/>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328883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1BFF-FDA9-5169-C6E4-B48D2C693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D78D70-4100-00B2-8E8C-A51487824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DCD16-ED3F-5913-8FF5-49148FFE689F}"/>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5" name="Footer Placeholder 4">
            <a:extLst>
              <a:ext uri="{FF2B5EF4-FFF2-40B4-BE49-F238E27FC236}">
                <a16:creationId xmlns:a16="http://schemas.microsoft.com/office/drawing/2014/main" id="{3B2204A0-FA02-197B-37C2-1884DD6344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25627-3D9C-5228-7B5C-B4CAFB15D392}"/>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428892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D3C46-2003-054B-1AC9-2D4C3F1019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B3F197-9900-E570-7DC7-0D2B0F245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75736AE-D23B-64B7-ABC2-D8FC628D2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536BA1-5518-6963-A879-F573BAD1E20E}"/>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6" name="Footer Placeholder 5">
            <a:extLst>
              <a:ext uri="{FF2B5EF4-FFF2-40B4-BE49-F238E27FC236}">
                <a16:creationId xmlns:a16="http://schemas.microsoft.com/office/drawing/2014/main" id="{E4B6321E-5FAA-45B0-6E99-5736446FCA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4A65E4-22B0-25DE-67A8-5EC1654A91B7}"/>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69336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E06A-6BB4-C419-23F2-5F4822441AC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DD8A3D-8EE8-E134-A748-0D4B6EA1E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16B1C-FA65-6D0F-6506-983B5CCF8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33E396-EDCE-3C92-C59F-AEA1A6C03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4F6396-DD8B-DAB1-C5B6-172977F773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C3081D-C402-46E8-D0B2-4D82B4C2F1E7}"/>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8" name="Footer Placeholder 7">
            <a:extLst>
              <a:ext uri="{FF2B5EF4-FFF2-40B4-BE49-F238E27FC236}">
                <a16:creationId xmlns:a16="http://schemas.microsoft.com/office/drawing/2014/main" id="{242723E5-1E31-042F-C1F1-E0E86ED955D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3A6E33-F0DF-1ED6-1AFD-5810012EC39C}"/>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301241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6DA3-C460-B530-B0F4-9261A92C3A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76F2CD-A1EA-20BF-EE4B-D3713F34E5A9}"/>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4" name="Footer Placeholder 3">
            <a:extLst>
              <a:ext uri="{FF2B5EF4-FFF2-40B4-BE49-F238E27FC236}">
                <a16:creationId xmlns:a16="http://schemas.microsoft.com/office/drawing/2014/main" id="{B5E9B99C-6255-11C4-5C10-8F6C5384FF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4434A2-52BA-FAD8-0194-462A081FC09E}"/>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308679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CF99C-96FE-9006-4C5C-84A869AA01A3}"/>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3" name="Footer Placeholder 2">
            <a:extLst>
              <a:ext uri="{FF2B5EF4-FFF2-40B4-BE49-F238E27FC236}">
                <a16:creationId xmlns:a16="http://schemas.microsoft.com/office/drawing/2014/main" id="{82259EAF-267C-0239-0D03-662848FE80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86DB14-9E77-4D92-8A74-8DE4271DA7EA}"/>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383220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FD99-DF81-847D-F350-A767AB4C1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FA3800-6D4E-08C2-ECC6-25A124566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246F88-587E-A873-B591-CFFBDFDD2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C3DE3-9726-2330-4724-CA4E75D65BFF}"/>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6" name="Footer Placeholder 5">
            <a:extLst>
              <a:ext uri="{FF2B5EF4-FFF2-40B4-BE49-F238E27FC236}">
                <a16:creationId xmlns:a16="http://schemas.microsoft.com/office/drawing/2014/main" id="{5E601353-E0F5-B871-D078-59B0B4CB2F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C1DB1-3B7E-75B5-4E93-1DC393235ADD}"/>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420572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F5F0-3B79-197C-9A62-7D6EB4EC8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0811CD-F6D2-2E5A-33CE-22C2EBC05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10A88F-94B3-F859-8F42-EE31580B7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4C6A5-F1BF-24F4-7CE9-D4D228297E20}"/>
              </a:ext>
            </a:extLst>
          </p:cNvPr>
          <p:cNvSpPr>
            <a:spLocks noGrp="1"/>
          </p:cNvSpPr>
          <p:nvPr>
            <p:ph type="dt" sz="half" idx="10"/>
          </p:nvPr>
        </p:nvSpPr>
        <p:spPr/>
        <p:txBody>
          <a:bodyPr/>
          <a:lstStyle/>
          <a:p>
            <a:fld id="{0763F334-234D-48C3-B08D-8B45FA3A2BEE}" type="datetimeFigureOut">
              <a:rPr lang="en-GB" smtClean="0"/>
              <a:t>31/05/2023</a:t>
            </a:fld>
            <a:endParaRPr lang="en-GB"/>
          </a:p>
        </p:txBody>
      </p:sp>
      <p:sp>
        <p:nvSpPr>
          <p:cNvPr id="6" name="Footer Placeholder 5">
            <a:extLst>
              <a:ext uri="{FF2B5EF4-FFF2-40B4-BE49-F238E27FC236}">
                <a16:creationId xmlns:a16="http://schemas.microsoft.com/office/drawing/2014/main" id="{06A7DE51-301D-AC6F-F175-3A2847895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A4AEEB-CD90-64AD-C461-6526CB9889C0}"/>
              </a:ext>
            </a:extLst>
          </p:cNvPr>
          <p:cNvSpPr>
            <a:spLocks noGrp="1"/>
          </p:cNvSpPr>
          <p:nvPr>
            <p:ph type="sldNum" sz="quarter" idx="12"/>
          </p:nvPr>
        </p:nvSpPr>
        <p:spPr/>
        <p:txBody>
          <a:bodyPr/>
          <a:lstStyle/>
          <a:p>
            <a:fld id="{7362F3EB-C408-4F4E-8DF0-75B7BDE32542}" type="slidenum">
              <a:rPr lang="en-GB" smtClean="0"/>
              <a:t>‹#›</a:t>
            </a:fld>
            <a:endParaRPr lang="en-GB"/>
          </a:p>
        </p:txBody>
      </p:sp>
    </p:spTree>
    <p:extLst>
      <p:ext uri="{BB962C8B-B14F-4D97-AF65-F5344CB8AC3E}">
        <p14:creationId xmlns:p14="http://schemas.microsoft.com/office/powerpoint/2010/main" val="397207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74C42-DAB0-655B-83D4-E31D94102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1E7E4A-E998-04F7-DBBB-4D27B15BA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8AC484-7FB5-13EF-C145-FAAD7BDEA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F334-234D-48C3-B08D-8B45FA3A2BEE}" type="datetimeFigureOut">
              <a:rPr lang="en-GB" smtClean="0"/>
              <a:t>31/05/2023</a:t>
            </a:fld>
            <a:endParaRPr lang="en-GB"/>
          </a:p>
        </p:txBody>
      </p:sp>
      <p:sp>
        <p:nvSpPr>
          <p:cNvPr id="5" name="Footer Placeholder 4">
            <a:extLst>
              <a:ext uri="{FF2B5EF4-FFF2-40B4-BE49-F238E27FC236}">
                <a16:creationId xmlns:a16="http://schemas.microsoft.com/office/drawing/2014/main" id="{DE14E24D-BAE1-6C4C-2B48-FA729DFB5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EE566E-42CD-8A44-2A85-B90371A0D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2F3EB-C408-4F4E-8DF0-75B7BDE32542}" type="slidenum">
              <a:rPr lang="en-GB" smtClean="0"/>
              <a:t>‹#›</a:t>
            </a:fld>
            <a:endParaRPr lang="en-GB"/>
          </a:p>
        </p:txBody>
      </p:sp>
    </p:spTree>
    <p:extLst>
      <p:ext uri="{BB962C8B-B14F-4D97-AF65-F5344CB8AC3E}">
        <p14:creationId xmlns:p14="http://schemas.microsoft.com/office/powerpoint/2010/main" val="398214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2778-3E84-C470-91A8-7CD80B5D403F}"/>
              </a:ext>
            </a:extLst>
          </p:cNvPr>
          <p:cNvSpPr>
            <a:spLocks noGrp="1"/>
          </p:cNvSpPr>
          <p:nvPr>
            <p:ph type="ctrTitle"/>
          </p:nvPr>
        </p:nvSpPr>
        <p:spPr/>
        <p:txBody>
          <a:bodyPr/>
          <a:lstStyle/>
          <a:p>
            <a:endParaRPr lang="en-GB"/>
          </a:p>
        </p:txBody>
      </p:sp>
      <p:pic>
        <p:nvPicPr>
          <p:cNvPr id="4" name="Picture 3">
            <a:extLst>
              <a:ext uri="{FF2B5EF4-FFF2-40B4-BE49-F238E27FC236}">
                <a16:creationId xmlns:a16="http://schemas.microsoft.com/office/drawing/2014/main" id="{0C8CB6AC-7E38-8008-954E-16A78776ECFF}"/>
              </a:ext>
            </a:extLst>
          </p:cNvPr>
          <p:cNvPicPr>
            <a:picLocks noChangeAspect="1"/>
          </p:cNvPicPr>
          <p:nvPr/>
        </p:nvPicPr>
        <p:blipFill>
          <a:blip r:embed="rId2"/>
          <a:stretch>
            <a:fillRect/>
          </a:stretch>
        </p:blipFill>
        <p:spPr>
          <a:xfrm>
            <a:off x="2586920" y="3509963"/>
            <a:ext cx="7334250" cy="2552700"/>
          </a:xfrm>
          <a:prstGeom prst="rect">
            <a:avLst/>
          </a:prstGeom>
        </p:spPr>
      </p:pic>
    </p:spTree>
    <p:extLst>
      <p:ext uri="{BB962C8B-B14F-4D97-AF65-F5344CB8AC3E}">
        <p14:creationId xmlns:p14="http://schemas.microsoft.com/office/powerpoint/2010/main" val="328530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6714-0E71-4BCD-732B-DF8CBB311F8B}"/>
              </a:ext>
            </a:extLst>
          </p:cNvPr>
          <p:cNvSpPr>
            <a:spLocks noGrp="1"/>
          </p:cNvSpPr>
          <p:nvPr>
            <p:ph type="title"/>
          </p:nvPr>
        </p:nvSpPr>
        <p:spPr/>
        <p:txBody>
          <a:bodyPr>
            <a:normAutofit fontScale="90000"/>
          </a:bodyPr>
          <a:lstStyle/>
          <a:p>
            <a:r>
              <a:rPr lang="en-US" dirty="0"/>
              <a:t>Step 1. Check in with your manager</a:t>
            </a:r>
            <a:br>
              <a:rPr lang="en-US" dirty="0"/>
            </a:br>
            <a:br>
              <a:rPr lang="en-US" dirty="0"/>
            </a:br>
            <a:endParaRPr lang="en-GB" dirty="0"/>
          </a:p>
        </p:txBody>
      </p:sp>
      <p:sp>
        <p:nvSpPr>
          <p:cNvPr id="3" name="Content Placeholder 2">
            <a:extLst>
              <a:ext uri="{FF2B5EF4-FFF2-40B4-BE49-F238E27FC236}">
                <a16:creationId xmlns:a16="http://schemas.microsoft.com/office/drawing/2014/main" id="{054C704B-0D16-0423-5AF4-34F08708A3D9}"/>
              </a:ext>
            </a:extLst>
          </p:cNvPr>
          <p:cNvSpPr>
            <a:spLocks noGrp="1"/>
          </p:cNvSpPr>
          <p:nvPr>
            <p:ph idx="1"/>
          </p:nvPr>
        </p:nvSpPr>
        <p:spPr/>
        <p:txBody>
          <a:bodyPr/>
          <a:lstStyle/>
          <a:p>
            <a:r>
              <a:rPr lang="en-US" dirty="0"/>
              <a:t>It is essential when you first start your role to have a meeting with your manager. While in the current landscape this is likely to be virtual, this is the time for you to get a better understanding of the business and how your role fits in with the overall priorities of the team. Be sure to ask about any upcoming projects you might be involved with, discuss your goals, and establish what outputs are expected from you over the first three months.</a:t>
            </a:r>
            <a:endParaRPr lang="en-GB" dirty="0"/>
          </a:p>
        </p:txBody>
      </p:sp>
    </p:spTree>
    <p:extLst>
      <p:ext uri="{BB962C8B-B14F-4D97-AF65-F5344CB8AC3E}">
        <p14:creationId xmlns:p14="http://schemas.microsoft.com/office/powerpoint/2010/main" val="56341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E050-E3BF-0049-59C4-2BE2144AAB38}"/>
              </a:ext>
            </a:extLst>
          </p:cNvPr>
          <p:cNvSpPr>
            <a:spLocks noGrp="1"/>
          </p:cNvSpPr>
          <p:nvPr>
            <p:ph type="title"/>
          </p:nvPr>
        </p:nvSpPr>
        <p:spPr/>
        <p:txBody>
          <a:bodyPr/>
          <a:lstStyle/>
          <a:p>
            <a:r>
              <a:rPr lang="en-US" dirty="0"/>
              <a:t>Step 2. Establish your priorities</a:t>
            </a:r>
            <a:br>
              <a:rPr lang="en-US" dirty="0"/>
            </a:br>
            <a:endParaRPr lang="en-GB" dirty="0"/>
          </a:p>
        </p:txBody>
      </p:sp>
      <p:sp>
        <p:nvSpPr>
          <p:cNvPr id="3" name="Content Placeholder 2">
            <a:extLst>
              <a:ext uri="{FF2B5EF4-FFF2-40B4-BE49-F238E27FC236}">
                <a16:creationId xmlns:a16="http://schemas.microsoft.com/office/drawing/2014/main" id="{0742DE58-48D9-541B-4B66-978C78B1F200}"/>
              </a:ext>
            </a:extLst>
          </p:cNvPr>
          <p:cNvSpPr>
            <a:spLocks noGrp="1"/>
          </p:cNvSpPr>
          <p:nvPr>
            <p:ph idx="1"/>
          </p:nvPr>
        </p:nvSpPr>
        <p:spPr/>
        <p:txBody>
          <a:bodyPr/>
          <a:lstStyle/>
          <a:p>
            <a:r>
              <a:rPr lang="en-US" dirty="0"/>
              <a:t>To ensure you can get stuck in and make tracks in the business, it is key you identify and fully understand the business’ priorities and how your role supports them. When first starting, particularly if you are operating remotely, this might simply be ensuring you have access to and can acquire all of the equipment you might need in the role.</a:t>
            </a:r>
            <a:endParaRPr lang="en-GB" dirty="0"/>
          </a:p>
        </p:txBody>
      </p:sp>
    </p:spTree>
    <p:extLst>
      <p:ext uri="{BB962C8B-B14F-4D97-AF65-F5344CB8AC3E}">
        <p14:creationId xmlns:p14="http://schemas.microsoft.com/office/powerpoint/2010/main" val="172650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0BD-B3E2-FD43-86A5-95015598BF5A}"/>
              </a:ext>
            </a:extLst>
          </p:cNvPr>
          <p:cNvSpPr>
            <a:spLocks noGrp="1"/>
          </p:cNvSpPr>
          <p:nvPr>
            <p:ph type="title"/>
          </p:nvPr>
        </p:nvSpPr>
        <p:spPr/>
        <p:txBody>
          <a:bodyPr>
            <a:normAutofit fontScale="90000"/>
          </a:bodyPr>
          <a:lstStyle/>
          <a:p>
            <a:r>
              <a:rPr lang="en-US" dirty="0"/>
              <a:t>Step 3. Plan the actions you need to take</a:t>
            </a:r>
            <a:br>
              <a:rPr lang="en-US" dirty="0"/>
            </a:br>
            <a:br>
              <a:rPr lang="en-US" dirty="0"/>
            </a:br>
            <a:endParaRPr lang="en-GB" dirty="0"/>
          </a:p>
        </p:txBody>
      </p:sp>
      <p:sp>
        <p:nvSpPr>
          <p:cNvPr id="3" name="Content Placeholder 2">
            <a:extLst>
              <a:ext uri="{FF2B5EF4-FFF2-40B4-BE49-F238E27FC236}">
                <a16:creationId xmlns:a16="http://schemas.microsoft.com/office/drawing/2014/main" id="{73223502-C35B-08A1-AD23-B1D55A637D70}"/>
              </a:ext>
            </a:extLst>
          </p:cNvPr>
          <p:cNvSpPr>
            <a:spLocks noGrp="1"/>
          </p:cNvSpPr>
          <p:nvPr>
            <p:ph idx="1"/>
          </p:nvPr>
        </p:nvSpPr>
        <p:spPr/>
        <p:txBody>
          <a:bodyPr>
            <a:normAutofit fontScale="92500" lnSpcReduction="20000"/>
          </a:bodyPr>
          <a:lstStyle/>
          <a:p>
            <a:r>
              <a:rPr lang="en-US" dirty="0"/>
              <a:t>In the first month, we suggest you meet with your manager to discuss these priorities and get an overview of all projects you are going to be involved in. Following this, be sure to meet with any colleagues who you will be working with to get a better understanding of how you will work together. As you learn more about the ongoing and upcoming projects, everyone’s roles and responsibilities, and your place in the team, you should be able to identify areas where you can add real value identify changes you can make quickly that will have a positive impact.</a:t>
            </a:r>
          </a:p>
          <a:p>
            <a:endParaRPr lang="en-US" dirty="0"/>
          </a:p>
          <a:p>
            <a:r>
              <a:rPr lang="en-US" dirty="0"/>
              <a:t>The more you meet with your colleagues, the faster you will get to know the team dynamics and culture within the office, which is key for building strong professional relationships early. Find out who is who quickly, and schedule informal catch ups to get to know your team</a:t>
            </a:r>
            <a:endParaRPr lang="en-GB" dirty="0"/>
          </a:p>
        </p:txBody>
      </p:sp>
    </p:spTree>
    <p:extLst>
      <p:ext uri="{BB962C8B-B14F-4D97-AF65-F5344CB8AC3E}">
        <p14:creationId xmlns:p14="http://schemas.microsoft.com/office/powerpoint/2010/main" val="88031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39E1-FCF5-BEA0-6D9F-7E4336511AE5}"/>
              </a:ext>
            </a:extLst>
          </p:cNvPr>
          <p:cNvSpPr>
            <a:spLocks noGrp="1"/>
          </p:cNvSpPr>
          <p:nvPr>
            <p:ph type="title"/>
          </p:nvPr>
        </p:nvSpPr>
        <p:spPr/>
        <p:txBody>
          <a:bodyPr>
            <a:normAutofit fontScale="90000"/>
          </a:bodyPr>
          <a:lstStyle/>
          <a:p>
            <a:r>
              <a:rPr lang="en-US" dirty="0"/>
              <a:t>Step 4. Determine your deliverables</a:t>
            </a:r>
            <a:br>
              <a:rPr lang="en-US" dirty="0"/>
            </a:br>
            <a:br>
              <a:rPr lang="en-US" dirty="0"/>
            </a:br>
            <a:endParaRPr lang="en-GB" dirty="0"/>
          </a:p>
        </p:txBody>
      </p:sp>
      <p:sp>
        <p:nvSpPr>
          <p:cNvPr id="3" name="Content Placeholder 2">
            <a:extLst>
              <a:ext uri="{FF2B5EF4-FFF2-40B4-BE49-F238E27FC236}">
                <a16:creationId xmlns:a16="http://schemas.microsoft.com/office/drawing/2014/main" id="{15BDCD7A-2F81-E85C-937C-3BC09B3F142D}"/>
              </a:ext>
            </a:extLst>
          </p:cNvPr>
          <p:cNvSpPr>
            <a:spLocks noGrp="1"/>
          </p:cNvSpPr>
          <p:nvPr>
            <p:ph idx="1"/>
          </p:nvPr>
        </p:nvSpPr>
        <p:spPr/>
        <p:txBody>
          <a:bodyPr/>
          <a:lstStyle/>
          <a:p>
            <a:r>
              <a:rPr lang="en-US" dirty="0" err="1"/>
              <a:t>Analyse</a:t>
            </a:r>
            <a:r>
              <a:rPr lang="en-US" dirty="0"/>
              <a:t> your current situation. Do you see any existing or potential problems you can influence or that you can contribute to solving? Based on these observations, create a list of your key deliverables to resolve these issues and highlight any opportunities for you to make a positive change within the team.</a:t>
            </a:r>
          </a:p>
          <a:p>
            <a:endParaRPr lang="en-US" dirty="0"/>
          </a:p>
          <a:p>
            <a:r>
              <a:rPr lang="en-US" dirty="0"/>
              <a:t>Use these deliverables to build a plan for your first 30 days. Create steps to achieve them, set delivery dates, and create milestones to help track your progress.</a:t>
            </a:r>
            <a:endParaRPr lang="en-GB" dirty="0"/>
          </a:p>
        </p:txBody>
      </p:sp>
    </p:spTree>
    <p:extLst>
      <p:ext uri="{BB962C8B-B14F-4D97-AF65-F5344CB8AC3E}">
        <p14:creationId xmlns:p14="http://schemas.microsoft.com/office/powerpoint/2010/main" val="135782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F6CD-914A-AF0B-4200-329FCBEEE887}"/>
              </a:ext>
            </a:extLst>
          </p:cNvPr>
          <p:cNvSpPr>
            <a:spLocks noGrp="1"/>
          </p:cNvSpPr>
          <p:nvPr>
            <p:ph type="title"/>
          </p:nvPr>
        </p:nvSpPr>
        <p:spPr/>
        <p:txBody>
          <a:bodyPr/>
          <a:lstStyle/>
          <a:p>
            <a:r>
              <a:rPr lang="en-US" dirty="0"/>
              <a:t>Step 5. Identify your development needs</a:t>
            </a:r>
            <a:br>
              <a:rPr lang="en-US" dirty="0"/>
            </a:br>
            <a:endParaRPr lang="en-GB" dirty="0"/>
          </a:p>
        </p:txBody>
      </p:sp>
      <p:sp>
        <p:nvSpPr>
          <p:cNvPr id="3" name="Content Placeholder 2">
            <a:extLst>
              <a:ext uri="{FF2B5EF4-FFF2-40B4-BE49-F238E27FC236}">
                <a16:creationId xmlns:a16="http://schemas.microsoft.com/office/drawing/2014/main" id="{2226027C-76D2-F79A-4144-54BE32C841F3}"/>
              </a:ext>
            </a:extLst>
          </p:cNvPr>
          <p:cNvSpPr>
            <a:spLocks noGrp="1"/>
          </p:cNvSpPr>
          <p:nvPr>
            <p:ph idx="1"/>
          </p:nvPr>
        </p:nvSpPr>
        <p:spPr/>
        <p:txBody>
          <a:bodyPr/>
          <a:lstStyle/>
          <a:p>
            <a:r>
              <a:rPr lang="en-US" b="0" i="0" dirty="0">
                <a:solidFill>
                  <a:srgbClr val="3F4048"/>
                </a:solidFill>
                <a:effectLst/>
                <a:latin typeface="Roboto" panose="02000000000000000000" pitchFamily="2" charset="0"/>
              </a:rPr>
              <a:t>As a new starter, you may need extra training or guidance when it comes to the specifics of the business. </a:t>
            </a:r>
            <a:r>
              <a:rPr lang="en-US" b="0" i="0">
                <a:solidFill>
                  <a:srgbClr val="3F4048"/>
                </a:solidFill>
                <a:effectLst/>
                <a:latin typeface="Roboto" panose="02000000000000000000" pitchFamily="2" charset="0"/>
              </a:rPr>
              <a:t>Key areas to consider when you first start include the marketplace your business operates within, the current customers and target audiences, the products and services being delivered, and key systems and processes for your role.</a:t>
            </a:r>
            <a:endParaRPr lang="en-GB"/>
          </a:p>
        </p:txBody>
      </p:sp>
    </p:spTree>
    <p:extLst>
      <p:ext uri="{BB962C8B-B14F-4D97-AF65-F5344CB8AC3E}">
        <p14:creationId xmlns:p14="http://schemas.microsoft.com/office/powerpoint/2010/main" val="80506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509</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PowerPoint Presentation</vt:lpstr>
      <vt:lpstr>Step 1. Check in with your manager  </vt:lpstr>
      <vt:lpstr>Step 2. Establish your priorities </vt:lpstr>
      <vt:lpstr>Step 3. Plan the actions you need to take  </vt:lpstr>
      <vt:lpstr>Step 4. Determine your deliverables  </vt:lpstr>
      <vt:lpstr>Step 5. Identify your development needs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Aderinto, Micheal</dc:creator>
  <cp:lastModifiedBy>Aderinto, Micheal</cp:lastModifiedBy>
  <cp:revision>1</cp:revision>
  <dcterms:created xsi:type="dcterms:W3CDTF">2023-05-31T10:27:39Z</dcterms:created>
  <dcterms:modified xsi:type="dcterms:W3CDTF">2023-05-31T10:35:07Z</dcterms:modified>
</cp:coreProperties>
</file>