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724"/>
  </p:normalViewPr>
  <p:slideViewPr>
    <p:cSldViewPr snapToGrid="0">
      <p:cViewPr varScale="1">
        <p:scale>
          <a:sx n="71" d="100"/>
          <a:sy n="71" d="100"/>
        </p:scale>
        <p:origin x="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42768F-95BB-478A-ADFA-24FD8097F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656B8-B301-2584-6E80-BFFD96DC4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99" b="31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06992-8A21-ED94-A1C9-9D3A2D6D8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1" y="952500"/>
            <a:ext cx="5959365" cy="153511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Familycircle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91865"/>
      </p:ext>
    </p:extLst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389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Amasis MT Pro Medium</vt:lpstr>
      <vt:lpstr>Arial</vt:lpstr>
      <vt:lpstr>Barlow</vt:lpstr>
      <vt:lpstr>Univers Light</vt:lpstr>
      <vt:lpstr>TribuneVTI</vt:lpstr>
      <vt:lpstr>Familycircle</vt:lpstr>
      <vt:lpstr>Initial problem statement &amp; hypothesis</vt:lpstr>
      <vt:lpstr>Target audience</vt:lpstr>
      <vt:lpstr>Target Market</vt:lpstr>
      <vt:lpstr>Interview</vt:lpstr>
      <vt:lpstr>Problem Identified</vt:lpstr>
      <vt:lpstr>Competition Analysis</vt:lpstr>
      <vt:lpstr>Short / Long term plans</vt:lpstr>
      <vt:lpstr>MVP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Familycircle</dc:title>
  <dc:creator>Ade Aderinto</dc:creator>
  <cp:lastModifiedBy>Ade Aderinto</cp:lastModifiedBy>
  <cp:revision>1</cp:revision>
  <dcterms:created xsi:type="dcterms:W3CDTF">2023-12-18T10:12:42Z</dcterms:created>
  <dcterms:modified xsi:type="dcterms:W3CDTF">2023-12-18T11:17:23Z</dcterms:modified>
</cp:coreProperties>
</file>