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7" r:id="rId8"/>
    <p:sldId id="289" r:id="rId9"/>
    <p:sldId id="288" r:id="rId10"/>
    <p:sldId id="262" r:id="rId11"/>
    <p:sldId id="271" r:id="rId12"/>
    <p:sldId id="269" r:id="rId13"/>
    <p:sldId id="270" r:id="rId14"/>
    <p:sldId id="272" r:id="rId15"/>
    <p:sldId id="268" r:id="rId16"/>
    <p:sldId id="277" r:id="rId17"/>
    <p:sldId id="278" r:id="rId18"/>
    <p:sldId id="280" r:id="rId19"/>
    <p:sldId id="265" r:id="rId20"/>
    <p:sldId id="283" r:id="rId21"/>
    <p:sldId id="284" r:id="rId22"/>
    <p:sldId id="28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·" userId="1743a8151bd7d308" providerId="LiveId" clId="{5AE138B5-D02A-4E5C-AA94-71B5D64CD7A6}"/>
    <pc:docChg chg="modSld">
      <pc:chgData name="YUN ·" userId="1743a8151bd7d308" providerId="LiveId" clId="{5AE138B5-D02A-4E5C-AA94-71B5D64CD7A6}" dt="2019-07-30T21:34:41.390" v="0" actId="164"/>
      <pc:docMkLst>
        <pc:docMk/>
      </pc:docMkLst>
      <pc:sldChg chg="addSp modSp">
        <pc:chgData name="YUN ·" userId="1743a8151bd7d308" providerId="LiveId" clId="{5AE138B5-D02A-4E5C-AA94-71B5D64CD7A6}" dt="2019-07-30T21:34:41.390" v="0" actId="164"/>
        <pc:sldMkLst>
          <pc:docMk/>
          <pc:sldMk cId="1998828264" sldId="262"/>
        </pc:sldMkLst>
        <pc:spChg chg="mod">
          <ac:chgData name="YUN ·" userId="1743a8151bd7d308" providerId="LiveId" clId="{5AE138B5-D02A-4E5C-AA94-71B5D64CD7A6}" dt="2019-07-30T21:34:41.390" v="0" actId="164"/>
          <ac:spMkLst>
            <pc:docMk/>
            <pc:sldMk cId="1998828264" sldId="262"/>
            <ac:spMk id="9" creationId="{7397C2D7-4705-4E05-B6C9-40B83774B1EF}"/>
          </ac:spMkLst>
        </pc:spChg>
        <pc:spChg chg="mod">
          <ac:chgData name="YUN ·" userId="1743a8151bd7d308" providerId="LiveId" clId="{5AE138B5-D02A-4E5C-AA94-71B5D64CD7A6}" dt="2019-07-30T21:34:41.390" v="0" actId="164"/>
          <ac:spMkLst>
            <pc:docMk/>
            <pc:sldMk cId="1998828264" sldId="262"/>
            <ac:spMk id="12" creationId="{1396DE35-4B01-4C1F-891A-8C30B340EAB6}"/>
          </ac:spMkLst>
        </pc:spChg>
        <pc:spChg chg="mod">
          <ac:chgData name="YUN ·" userId="1743a8151bd7d308" providerId="LiveId" clId="{5AE138B5-D02A-4E5C-AA94-71B5D64CD7A6}" dt="2019-07-30T21:34:41.390" v="0" actId="164"/>
          <ac:spMkLst>
            <pc:docMk/>
            <pc:sldMk cId="1998828264" sldId="262"/>
            <ac:spMk id="13" creationId="{E7BC7D9D-CE8C-42FD-8245-03F2883208D4}"/>
          </ac:spMkLst>
        </pc:spChg>
        <pc:spChg chg="mod">
          <ac:chgData name="YUN ·" userId="1743a8151bd7d308" providerId="LiveId" clId="{5AE138B5-D02A-4E5C-AA94-71B5D64CD7A6}" dt="2019-07-30T21:34:41.390" v="0" actId="164"/>
          <ac:spMkLst>
            <pc:docMk/>
            <pc:sldMk cId="1998828264" sldId="262"/>
            <ac:spMk id="14" creationId="{0A08A45C-9DB2-4D4A-B6CF-0FEB782CB558}"/>
          </ac:spMkLst>
        </pc:spChg>
        <pc:spChg chg="mod">
          <ac:chgData name="YUN ·" userId="1743a8151bd7d308" providerId="LiveId" clId="{5AE138B5-D02A-4E5C-AA94-71B5D64CD7A6}" dt="2019-07-30T21:34:41.390" v="0" actId="164"/>
          <ac:spMkLst>
            <pc:docMk/>
            <pc:sldMk cId="1998828264" sldId="262"/>
            <ac:spMk id="15" creationId="{4DE1102A-B4B9-4C87-8C41-60EDFEBAD6C8}"/>
          </ac:spMkLst>
        </pc:spChg>
        <pc:grpChg chg="mod">
          <ac:chgData name="YUN ·" userId="1743a8151bd7d308" providerId="LiveId" clId="{5AE138B5-D02A-4E5C-AA94-71B5D64CD7A6}" dt="2019-07-30T21:34:41.390" v="0" actId="164"/>
          <ac:grpSpMkLst>
            <pc:docMk/>
            <pc:sldMk cId="1998828264" sldId="262"/>
            <ac:grpSpMk id="3" creationId="{AEAC3E18-D479-475F-B461-FC8DF373811D}"/>
          </ac:grpSpMkLst>
        </pc:grpChg>
        <pc:grpChg chg="add mod">
          <ac:chgData name="YUN ·" userId="1743a8151bd7d308" providerId="LiveId" clId="{5AE138B5-D02A-4E5C-AA94-71B5D64CD7A6}" dt="2019-07-30T21:34:41.390" v="0" actId="164"/>
          <ac:grpSpMkLst>
            <pc:docMk/>
            <pc:sldMk cId="1998828264" sldId="262"/>
            <ac:grpSpMk id="5" creationId="{B06468DF-46CC-455F-BC42-A19D448FEB5A}"/>
          </ac:grpSpMkLst>
        </pc:grpChg>
        <pc:picChg chg="mod">
          <ac:chgData name="YUN ·" userId="1743a8151bd7d308" providerId="LiveId" clId="{5AE138B5-D02A-4E5C-AA94-71B5D64CD7A6}" dt="2019-07-30T21:34:41.390" v="0" actId="164"/>
          <ac:picMkLst>
            <pc:docMk/>
            <pc:sldMk cId="1998828264" sldId="262"/>
            <ac:picMk id="8" creationId="{281999A8-D629-4CA4-A6DD-91BEDE4AB343}"/>
          </ac:picMkLst>
        </pc:picChg>
        <pc:picChg chg="mod">
          <ac:chgData name="YUN ·" userId="1743a8151bd7d308" providerId="LiveId" clId="{5AE138B5-D02A-4E5C-AA94-71B5D64CD7A6}" dt="2019-07-30T21:34:41.390" v="0" actId="164"/>
          <ac:picMkLst>
            <pc:docMk/>
            <pc:sldMk cId="1998828264" sldId="262"/>
            <ac:picMk id="10" creationId="{191BE0B1-DA02-43E5-A158-801D48431F5C}"/>
          </ac:picMkLst>
        </pc:picChg>
        <pc:picChg chg="mod">
          <ac:chgData name="YUN ·" userId="1743a8151bd7d308" providerId="LiveId" clId="{5AE138B5-D02A-4E5C-AA94-71B5D64CD7A6}" dt="2019-07-30T21:34:41.390" v="0" actId="164"/>
          <ac:picMkLst>
            <pc:docMk/>
            <pc:sldMk cId="1998828264" sldId="262"/>
            <ac:picMk id="11" creationId="{65195B0E-BBF5-4D2E-857F-FD441C2220E9}"/>
          </ac:picMkLst>
        </pc:picChg>
      </pc:sldChg>
    </pc:docChg>
  </pc:docChgLst>
  <pc:docChgLst>
    <pc:chgData name="· YUN" userId="1743a8151bd7d308" providerId="LiveId" clId="{B2E0A833-30E6-45AB-ACBB-BE93D2A28D58}"/>
    <pc:docChg chg="modSld">
      <pc:chgData name="· YUN" userId="1743a8151bd7d308" providerId="LiveId" clId="{B2E0A833-30E6-45AB-ACBB-BE93D2A28D58}" dt="2022-05-09T05:16:58.893" v="4" actId="14100"/>
      <pc:docMkLst>
        <pc:docMk/>
      </pc:docMkLst>
      <pc:sldChg chg="modSp mod">
        <pc:chgData name="· YUN" userId="1743a8151bd7d308" providerId="LiveId" clId="{B2E0A833-30E6-45AB-ACBB-BE93D2A28D58}" dt="2021-09-01T12:32:49.115" v="0" actId="1036"/>
        <pc:sldMkLst>
          <pc:docMk/>
          <pc:sldMk cId="571925085" sldId="259"/>
        </pc:sldMkLst>
        <pc:picChg chg="mod">
          <ac:chgData name="· YUN" userId="1743a8151bd7d308" providerId="LiveId" clId="{B2E0A833-30E6-45AB-ACBB-BE93D2A28D58}" dt="2021-09-01T12:32:49.115" v="0" actId="1036"/>
          <ac:picMkLst>
            <pc:docMk/>
            <pc:sldMk cId="571925085" sldId="259"/>
            <ac:picMk id="2" creationId="{A1361178-8C30-4422-9EF0-F65A6EE7E6C9}"/>
          </ac:picMkLst>
        </pc:picChg>
      </pc:sldChg>
      <pc:sldChg chg="modSp mod">
        <pc:chgData name="· YUN" userId="1743a8151bd7d308" providerId="LiveId" clId="{B2E0A833-30E6-45AB-ACBB-BE93D2A28D58}" dt="2022-05-09T05:16:58.893" v="4" actId="14100"/>
        <pc:sldMkLst>
          <pc:docMk/>
          <pc:sldMk cId="1998828264" sldId="262"/>
        </pc:sldMkLst>
        <pc:spChg chg="mod">
          <ac:chgData name="· YUN" userId="1743a8151bd7d308" providerId="LiveId" clId="{B2E0A833-30E6-45AB-ACBB-BE93D2A28D58}" dt="2022-05-09T05:16:58.893" v="4" actId="14100"/>
          <ac:spMkLst>
            <pc:docMk/>
            <pc:sldMk cId="1998828264" sldId="262"/>
            <ac:spMk id="15" creationId="{4DE1102A-B4B9-4C87-8C41-60EDFEBAD6C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5:04:11.498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189 320 558 0,'0'0'24'0,"0"0"6"0,0 0-30 0,0 0 0 0,0 0 0 0,0 0 0 16,0 0 9-16,0 0-9 0,0 0 8 0,0 0-8 15,0 0 0-15,0 0 8 0,-4 9-8 0,-1-1 0 16,0 1 19-16,5-9-2 0,-5 13 0 0,5-1 0 16,-5 1 2-16,1 0 0 0,-1 0 0 0,5-1 0 15,-5 6-4-15,5-6-1 0,-5 1 0 0,0 0 0 16,1 4-14-16,-1 0 0 0,0 4 0 0,0-4 0 16,5 0 13-16,-4 5 3 0,-6-1 1 0,0-4 0 0,6 4 2 15,4-4 0-15,-5 5 0 0,0-1 0 0,-5 0-5 0,6 5-1 16,-1-5 0-16,0 5 0 0,5 4-5 15,-5-1 0-15,-4-3-8 0,4 0 12 0,5 3-4 0,-5 5 0 16,0-4-8-16,0 4 12 0,10 0-12 0,-5 1 0 16,-5-1 8-16,5 0-8 0,5 0 0 0,-5 0 0 15,-5 0 0-15,5 0 0 0,0 0 0 0,0-4 0 16,5 4 0-16,-5-4 0 0,0 4 0 0,0-4 11 16,5-5-11-16,-5 10 10 0,5-6-10 0,-5 1 8 15,5 0-8-15,-5 0 8 0,0-5-8 0,4 9 0 16,-4-4 0-16,0 4 0 0,0-4 0 0,0 0 0 0,0 0 0 15,5 0 0-15,-5 0 0 0,5 4 0 0,-5-9 0 0,-5 5 8 16,5-9-8-16,0 9 0 16,0-4 0-16,0-1 0 0,0 1 0 0,0-1 10 0,0 1-10 0,-5 0 10 15,1-5-10-15,4 4 12 0,-5 1-12 0,5 4 12 16,0-5-12-16,-5 5 12 0,5 0-12 0,-5 0 12 16,0 4-12-16,5-4 0 0,0-5 0 0,-4 1 0 15,-1 0 0-15,0-1 0 0,5 1 0 0,-5-1 0 16,5-3 8-16,-5-1-8 0,5 0 8 0,0-4-8 15,0 0 11-15,-4 0-3 0,4 0-8 0,0 0 12 16,0-4-4-16,0 0 0 0,0-4-8 0,0 3 12 16,4 1-1-16,-4-4-1 0,0-9 0 0,0 12 0 15,5-3 1-15,-5-9 0 0,0 0 0 0,5 13 0 16,0-1-11-16,0-3 0 0,-5-9 0 0,4 9 8 0,-4-9-8 16,5 12 0-16,0 1 0 0,-5-13 0 0,0 0 0 15,0 0 0-15,5 9 0 0,-5-9 0 0,5 8 0 0,4 1 0 16,-9-1-12-16,5 1 12 0,-5-9 0 0,0 8 0 15,5 5 0-15,-5-4 0 0,5 3 0 16,-1-3 0-16,-4-9 0 0,5 13 0 0,-5-13 0 0,0 0 12 16,5 8 0-16,-5-8 0 0,5 9-12 0,-5-9 10 15,0 0-10-15,5 8 10 0,-5-8 4 0,9 9 1 16,-9-9 0-16,10 8 0 0,-1-4-6 0,1 1-1 16,-10-5 0-16,9 0 0 0,6 0 8 0,-1 4 0 15,-4-4 1-15,-1 0 0 0,6 0-17 0,-1 0 8 16,5-4-8-16,-4 4 0 0,-6-5 0 0,6 5 0 15,-1-4 0-15,5 4 0 0,0-4 0 0,-4 4 0 0,4-4 0 16,0 4 0-16,0-5 0 0,1 5 0 0,-6 0 8 16,5 0-8-16,5 0 0 0,-5 0 0 0,-4 0 8 15,-1 0-8-15,5 0 0 0,0 5 0 0,1-5 8 0,-1 0-8 16,-5 0 0-16,5 0 0 0,0 4 8 16,1-4-8-16,-6 4 0 0,5 0 0 0,-4-4 8 0,4 5-8 15,0-5 8-15,0 0-8 0,-5 0 12 0,1 0-12 16,4 0 13-16,-5 0-4 0,6 0-1 0,-1 0 0 15,-5 0 8-15,10 4 2 0,-10-4 0 0,6 0 0 16,-6 0-18-16,5 0 10 0,5-4-10 0,-5 4 8 16,-4 4 2-16,4-4 0 0,5-4 0 0,0-1 0 15,-5 1-10-15,5 4 12 0,-5-4-12 0,5 4 12 16,-5-4-12-16,5 4 8 0,-5-5-8 0,1 1 8 16,-1 4-8-16,5-4 0 0,-5 4 0 0,0-4 8 0,0-1-8 15,1 1 0-15,-1 4 0 0,-5 0 0 16,5 0 0-16,-4 0 12 0,9 0-12 0,0 0 12 0,-5 0-12 0,5 0 8 15,0 0-8-15,0 0 8 0,0 0-8 0,0 0 0 16,0-4 0-16,0 4-11 0,0 0 11 0,-5 0 0 16,5-4 8-16,0 4-8 0,0 4 8 0,-5-4-8 15,5-4 10-15,-5 4-10 0,5 0 12 0,0 4-3 16,-5 0-1-16,5-4 0 0,-5 4-8 0,5-4 8 16,-5 5-8-16,5-5 8 0,0 0-8 0,-5 0 0 15,5 4 0-15,0-4 8 0,5 0-8 0,-5 0 0 16,0-4 0-16,0 4 0 0,0 0 12 0,0 0 0 15,5 0 0-15,-5-5 0 0,5 1-12 0,-6 4 0 0,1 0-10 16,0 4 10-16,0 1 0 0,0-1 0 16,0 0 0-16,5 0 0 0,0 1 0 0,0-5 0 0,-5 4 0 15,0-4 0-15,4 0 0 0,1 0 0 0,-5 0 0 0,0 0 0 16,0 0 0-16,0 0 0 0,0 0 0 0,-5 0 0 16,0 4 0-16,5-4 0 0,-5 0 0 0,5 0 0 15,-9 0 8-15,4 0-8 0,5 0 0 0,-10 0 0 16,5 0 0-16,1 4 0 0,-6 1 0 0,5 3 0 15,-4-3 0-15,-1-1 0 0,5 0 0 0,-9 0 0 16,4 1-30 0,-4-1-6-16,-1-4-2 0,6 0-734 0</inkml:trace>
  <inkml:trace contextRef="#ctx0" brushRef="#br0" timeOffset="1436">74 324 518 0,'0'0'46'0,"0"0"-37"15,0 0-9-15,0 0 0 0,0 0 25 0,0 0 3 16,0 0 1-16,10-4 0 0,0-4-29 0,4 3 0 16,-14 5 0-16,10-4 0 0,-1-4 0 0,5 3 0 15,1 1 0-15,4 0 0 0,-5 4 25 0,6 0-1 16,-6 0 0-16,5-4 0 0,0 4 16 0,5-5 4 15,-5 5 0-15,10 0 0 0,-5 0-10 0,5 0-2 16,0 0 0-16,4 0 0 0,1 0-11 0,-1 0-2 16,1 0-1-16,0-4 0 0,-1 4-18 0,5 0 10 15,1 0-10-15,-6 0 8 0,6 0-8 0,-1 0 0 0,5-4 0 16,-4 4 8-16,-6-4 4 0,5 4 0 0,1 0 0 16,-1 0 0-16,5-5 8 0,0 5 3 0,1 0 0 0,-6-4 0 15,5 0-4-15,0-1-1 0,-4 1 0 0,4-4 0 16,-5-1-18-16,5 5 10 0,0-5-10 0,-4 1 8 15,-6-1-8-15,6 5 0 0,-1-4 0 0,-4 3 8 16,-1-3-8-16,1-1 0 0,4 5 0 0,0-5 0 16,1 1 16-16,-1-1 0 0,-4 5 1 0,-1-4 0 15,6-1-2-15,-6 5-1 0,1-5 0 0,-1 5 0 16,1-4-6-16,-1 3 0 0,-4 1-8 0,0 0 12 16,0 0-12-16,4-1 0 0,-4 5 0 0,0-4 0 15,4 0 0-15,-4-1 0 0,0 5 8 0,-5-4-8 16,5 0 0-16,-1 0 9 0,1 4-9 0,-5-5 8 0,5 5 0 15,-5 0 0-15,0-4 0 0,0 4 0 0,0-4-8 16,0 0 8-16,0 4-8 0,-5-5 8 0,0 5-8 16,0-4 0-16,5 4 0 0,-9 0 0 15,-1 0 0-15,0-4 0 0,5 0 0 0,1 4 0 0,-6 0 0 0,5 0 8 16,0 0-8-16,-4 0 8 0,4-5-8 0,-5 5 12 16,1 0-12-16,-1 5 12 0,5-5-12 0,-4 0 0 15,4 4 0-15,-5-4 8 0,-4 4-8 0,4-4 0 16,-4 4 0-16,4-4 0 0,-4 0 0 0,4 5 0 15,-4-5 0-15,-1 4 0 0,-9-4 0 0,0 0 0 16,10 4 0-16,-1 0 0 0,1 1 10 0,0-1 0 16,-10-4 0-16,0 0 0 0,9 13-10 0,1-5 0 15,-10-8 0-15,5 13 0 0,-5-13 0 0,0 13 0 16,0 0 0-16,0-1 0 0,-5 1 0 0,5-4 0 0,5 3 0 0,-10 1-11 16,0 4 11-16,0-4 16 0,5 4-4 15,0 0-1-15,0 0-11 0,0 5 0 0,-9-5 0 16,9 4 0-16,0 0 0 0,0-4 0 0,-5 0 0 0,5 5 0 15,0-1 0-15,0 0 0 0,-5 5 0 0,5-5 0 16,-5 5 0-16,5-1 0 0,5 1-14 0,-5-1 5 16,-10-3 9-16,6 3 0 0,8 1 0 0,1 4 0 15,-5-5 0-15,-5 1 8 0,5-1-8 0,0 1 0 16,5 4 10-16,0 0-2 0,-5-1-8 0,0 1 12 16,-5 4-12-16,5-4 0 0,0 4 0 0,-5 0 0 15,1 0 11-15,-1 1-11 0,0 3 12 0,0-4-12 16,0 4 0-16,5-4 0 0,0 9 0 0,0-5 0 15,0-4 0-15,-4 1 0 0,4 3 10 0,0 0-10 16,-5 1 12-16,5-1-4 0,-5 0 0 0,5 1 0 0,0 3-8 16,0 1 0-16,-5-5 0 0,5 1 8 0,0 3-8 15,0-3 12-15,-4 3-12 0,4 1 12 0,0-5-12 0,0 5 0 16,0-9 0-16,0 4 8 0,0-4-8 16,0-4 12-16,0 4-12 0,0 0 12 0,0-4 7 0,0 4 1 15,0 0 1-15,0-4 0 0,4 4-21 0,-4-4 9 16,-4 4-9-16,4 0 0 0,4-4 12 0,-4-4-12 15,0 3 12-15,5-3-12 0,-5 0 8 0,0-1-8 16,0 5 0-16,0 0 0 0,-5-5 8 0,5 1-8 16,0 4 0-16,0-9 0 0,-4 5 0 0,4-5 0 0,-5 0 0 15,5 1 0-15,-5-1 0 0,5-4 0 0,0-4 0 16,0 4 0-16,0-4-15 0,0-1-3 16,5-3-1-16,0-1-513 0,-1 5-104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5:04:20.913"/>
    </inkml:context>
    <inkml:brush xml:id="br0">
      <inkml:brushProperty name="width" value="0.35" units="cm"/>
      <inkml:brushProperty name="height" value="0.35" units="cm"/>
      <inkml:brushProperty name="color" value="#FF8000"/>
      <inkml:brushProperty name="fitToCurve" value="1"/>
    </inkml:brush>
  </inkml:definitions>
  <inkml:trace contextRef="#ctx0" brushRef="#br0">101 311 802 0,'0'0'36'0,"0"0"7"0,-5-5-35 0,5 5-8 16,-5-12 0-16,5 12 0 0,0-9 22 0,0-4 2 16,-9 5 1-16,9-1 0 0,0 1-11 0,0 8-2 15,-5-9-1-15,5 9 0 0,0-8-11 0,0 8 0 16,0 0 0-16,0 0 0 0,-10-9 0 0,10 9 0 15,0 0 0-15,0 0 0 0,0 0 0 0,0 0 0 16,0 0 9-16,0 0-9 0,0 0 9 0,10 0-9 0,-10 0 12 16,10 13-12-16,-1-4 21 0,-4 3-2 0,-10 1-1 0,10 4 0 15,5-4 9-15,-6 4 1 0,-4 4 1 16,-4 5 0-16,4 4-1 0,-5 0 0 0,10-1 0 16,-5 5 0-16,-5 1-7 0,0 3-1 0,10 0-1 15,0 5 0-15,-1-1-19 0,-4 10 0 0,0-1 8 0,0 0-8 16,10 4 0-16,-10 5 0 0,-5 0 0 0,0-1 0 15,5 1 0-15,-4 0 0 0,-1 4 0 0,-5-5 0 16,1 5 0-16,4 0 0 0,0-9 0 0,-5 5 0 16,1-5 0-16,4 1 8 0,5-1-8 0,5-8 0 15,-5 4 0-15,-5-4 0 0,0 0 0 0,5 0 0 16,10 0 0-16,-10-5 0 0,0 1 0 0,0 0 0 0,5-5 8 16,-1-4-8-16,-8 9 0 0,4-9 0 0,-5 0 18 15,5 0-3-15,5 0-1 0,-5-4 0 0,-5 4 2 0,5-8 1 16,5-1 0-16,-1-4 0 15,1 1-17-15,0-1 0 0,-5 0 8 0,5 1-8 0,4-1 0 0,-4-8-16 16,-5 4 4-16,5 0 0 16,5 0-15-16,-6 0-2 0,-4-4-1 0,-4 4 0 15,4 0 0-15,-5-4 0 0,10-1 0 0,-10 1 0 16,0-4-29-16,5-9-5 0,0 0-2 0</inkml:trace>
  <inkml:trace contextRef="#ctx0" brushRef="#br0" timeOffset="1055">58 370 576 0,'0'0'25'0,"0"0"6"16,0-12-31-16,0 3 0 0,0-4 0 0,5 5 0 0,-1-5 85 0,-4 4 11 16,0 1 3-16,0-5 0 15,10 5-58-15,-10 8-11 0,0-9-2 0,0-4-1 0,5 5-27 0,4-5 0 16,-4 5 0-16,0-5 0 0,5 4 0 15,-6 1 0-15,11-9 0 0,-1 8 0 0,-4-4-9 16,-1 1 9-16,6 3 0 0,-1 1 0 0,0-5 0 0,6 8 0 16,-1-3 0-16,0-1 0 0,0 5 20 0,5 0 5 15,-5-5 1-15,0 5 0 0,10 0 7 0,-5 0 2 16,5-1 0-16,0 1 0 0,4-4-8 0,-4 3-2 16,5 5 0-16,-1-8 0 0,10 3-25 0,-4 1 8 15,4 4-8-15,0-4 0 0,0 4 0 0,-5 0-14 16,6 0 2-16,-6-4 0 0,-4-1 12 0,9 5 0 15,-5 5 0-15,0-5 0 0,1 0 0 0,-1 0 13 16,0 0-2-16,1 0-1 0,-1 0 1 0,0 0 0 16,1 0 0-16,-1 0 0 0,1-5-11 0,-1 5 8 15,0 0-8-15,1 0 8 0,-1-4-8 0,0 0 0 0,1 0 0 16,-1 4 8-16,-4 0-8 0,4 0 0 0,-5 0 0 16,6 0 0-16,-6 4 0 0,1-4 0 0,-1 4 0 0,1-4 8 15,-5 4-8-15,4 1 0 0,1-1 9 0,-5 0-9 16,4 0 8-16,1 1-8 0,-5 3 10 0,-1-3-10 15,1 3 0-15,5 1 8 0,-6-1-8 0,1 1 0 16,-5 3 0-16,0-3 0 0,0-1 8 0,0 1-8 16,0 0 0-16,-5 3 0 0,0 1 0 0,1-4 0 15,-1-1 0-15,0 1 0 0,0 3 0 0,0-3 0 16,0-1 0-16,1-3 0 0,-1 3 0 0,0-3 0 16,5 3 0-16,-5 1 0 0,-4-5 0 0,4 4 0 0,5 1 0 15,-10-1 0-15,5-3 0 0,-4-1 0 16,9 0 0-16,-5 5 0 0,5-5 0 0,0 4 0 15,-5-3 0-15,0-1 9 0,-5 0-9 0,6 5 8 0,-6-9-8 0,5 8 0 16,-4-3 0-16,-1-1 0 0,0 4 0 16,1-3 13-16,-6-1-3 0,6 4-1 0,-6 1-9 0,6-1 0 15,-1 1 0-15,-4-5 0 0,-1 5 0 16,1-1 0-16,-1 1 0 0,-4-1 0 0,5 1 0 0,-5-1 0 16,4 5 0-16,-4-4 8 0,0 3-8 0,0-3 0 15,-1 8 0-15,1-4 8 0,5 0 10 0,-6-1 2 16,-4 1 0-16,10 4 0 0,-10 5-20 0,5-5-19 15,0 4 4-15,-1 4 1 0,-4-3 14 0,5 8 0 16,-5-1 0-16,0 10 0 0,0-5 0 0,0 4 16 16,0 1-3-16,0-5-1 0,0 4-12 0,0 5-13 0,-5-5 2 0,5 0 1 15,0 5 10-15,-4-5 0 0,4 1 0 0,0-5 0 16,0 4 0-16,0 0 0 0,0 9 0 16,0-4 0-16,0 0 0 0,0 3 8 0,0 6-8 0,0 3 11 15,0-4-11-15,0 0 8 0,0 0-8 0,4 0 8 16,-4 1-8-16,0-5 0 0,0-1 0 0,0 1 0 15,0 0 0-15,5 0 0 0,-5-4 0 0,0 8 0 16,0 0 0-16,5 0 0 0,-5-4 0 0,0 0 0 16,0 0 0-16,0 0 0 0,0-1-9 0,0-3 9 15,0 0 0-15,0-1 0 0,0 5 0 0,0-4 0 16,0-1 0-16,0 1 0 0,0 0 0 0,0-1 0 16,0 1 0-16,0-5 0 0,0-4 0 0,0 0 0 15,0-4-16-15,-5-4 0 0,5-5 0 0,0 5 0 16,0-9-20-16,0 0-4 0,0-9-1 15,0 5-374-15,-5 0-74 0</inkml:trace>
  <inkml:trace contextRef="#ctx0" brushRef="#br0" timeOffset="1892">0 3208 1209 0,'0'0'108'0,"0"0"-87"16,0 0-21-16,0 0 0 0,15 0 17 0,-15 0-1 16,0 0 0-16,0 0 0 0,0 0-16 0,0 0 0 15,14 0-13-15,-14 0 5 0,0 0 8 0,14 0 0 16,6 0 10-16,-6 5-10 0,0-5 8 0,-4 0-8 16,9 0 0-16,0 4 0 0,0-4 0 0,1 4 0 15,-6 1 0-15,0-5 0 0,10 0 14 0,0 4-3 16,-4-4-1-16,-1 4 0 0,9 0 1 0,-4-4 0 15,5 5 0-15,0-1 0 0,0 0 2 0,4 0 1 16,1 1 0-16,4-1 0 0,-4 0-1 0,-1 0 0 16,6 5 0-16,-1-1 0 0,5-3 17 0,0 3 3 15,0 1 1-15,-4-5 0 0,4 0-6 0,0 5-2 0,-5-5 0 16,6 0 0-16,-6 1-13 0,0-1-2 0,5 0-1 16,1 0 0-16,-1 1-2 0,5-1 0 0,-10-4 0 0,5 4 0 15,0 0 4-15,1 1 1 0,-11 3 0 16,5-4 0-16,1 5 0 0,-1 0 0 0,-4-1 0 0,-6 1 0 15,1-1-4-15,5 1-1 0,-1 3 0 0,1-3 0 16,-1-1-8-16,1 1 10 0,0-1-10 0,4-3 10 16,0 3-2-16,-4-3 0 0,-1-5 0 0,1 4 0 15,4 0 5-15,-4-4 1 0,4 4 0 0,-4 1 0 16,-1-5 4-16,1 0 1 0,-5 4 0 0,4-4 0 16,1 4-2-16,-1-4 0 0,-4 4 0 0,0-4 0 15,4 0-2-15,1 0-1 0,0 0 0 0,-1 0 0 16,1 0-14-16,-1 0 11 0,6 0-11 0,-6 0 10 0,1-4-10 15,4 0 0-15,0 4 0 0,1-4 0 0,-1-1 0 16,-4 1 0-16,-1 4 0 0,-4-4 0 0,0 4 0 16,-1 0 0-16,1 0 0 0,-5 0 8 0,0 0-8 0,-5 4 0 15,1-4 0-15,-1 4 0 0,-5 1 0 16,0-5 0-16,1 0-10 0,-1 0 10 16,-4-5-122-16,-1 5-18 0,-9 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5:04:14.443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  <inkml:brush xml:id="br1">
      <inkml:brushProperty name="width" value="0.35" units="cm"/>
      <inkml:brushProperty name="height" value="0.35" units="cm"/>
      <inkml:brushProperty name="color" value="#FF8000"/>
      <inkml:brushProperty name="fitToCurve" value="1"/>
    </inkml:brush>
  </inkml:definitions>
  <inkml:trace contextRef="#ctx0" brushRef="#br0">134 116 576 0,'-15'0'51'0,"11"0"-41"16,-1 0-10-16,5 0 0 0,0 0 87 0,-10 0 15 16,5 0 3-16,5 0 1 0,0 0-60 0,0 0-12 15,-4-4-2-15,4 4-1 0,0 0-18 0,0 0-3 16,0 0-1-16,0 0 0 0,0 0-9 0,0 0 0 16,0 0 0-16,0 0 8 0,0 0-8 0,0 0 0 15,-5 12 9-15,0-3-9 0,5-9 20 0,-5 13-1 0,5-1 0 0,0-3 0 16,-5 4-5-16,1 4-1 0,-1-4 0 15,0 4 0-15,0 0-3 0,1 4-1 0,-1-4 0 0,0 4 0 16,0 1 3-16,0 3 0 0,5 1 0 16,0 4 0-16,-4-5-3 0,4 5 0 0,0-4 0 15,4 3 0-15,-4 1-9 0,5 4 12 0,-5-4-12 0,5 8 12 16,0-8-12-16,0 9 0 0,-5-1 0 0,4 0 0 16,-4 5 0-16,0 0 0 0,0-1 0 0,0 5 8 15,0-4-8-15,0 8 0 0,5-4 0 0,-5 0 0 16,0 4 0-16,0-9 0 0,5 5 0 0,0 0 0 15,-5-9 0-15,4 5 0 0,1 0 0 0,-5-5 0 16,5 0 9-16,5 1 0 0,-10-1 0 0,0 5 0 16,4-1-9-16,-4 1 8 0,0 0-8 0,0-1 8 15,0 1 2-15,0-5 0 0,0 5 0 0,-4-1 0 0,-1-3 5 16,5 3 1-16,0-8 0 0,0 5 0 16,-5-5-2-16,5 4 0 0,0-4 0 0,0 0 0 0,0-4-14 0,0 0 9 15,-5 4-9-15,5 0 8 0,5 0-8 0,-5-4 0 16,0 4 0-16,0 0 8 0,5-4-8 0,-5 8 0 15,0-8 0-15,0 0 0 0,0 4 0 0,0-8 0 16,0-1 0-16,0 1 0 0,0-5 0 0,0 1 0 16,5-1 0-16,-5-4 8 0,0 0-8 0,0 4 0 15,0-8 0-15,0 0 0 0,0 0-9 0,4-5 9 16,-4-8-12-16,5 13 12 16,-5-13-32-16,0 0 0 0,0 0 0 0,0 0 0 15,0 0-15-15,0 0-2 0,0 0-1 0,10-4-543 0</inkml:trace>
  <inkml:trace contextRef="#ctx0" brushRef="#br0" timeOffset="1050">239 137 518 0,'-14'9'46'0,"14"-9"-37"15,0 0-9-15,0 0 0 0,0 0 56 0,0 0 8 16,0 0 3-16,0 0 0 0,0 0-57 0,0 0-10 16,0 0 0-16,0 0 0 0,0 0 0 0,0 0 0 15,0 0 0-15,14 0 0 0,-4-5 21 0,4 5-1 16,-4 0 0-16,4 0 0 0,1-4 7 0,-6 4 1 15,6-4 0-15,4 0 0 0,0-1 4 0,0 5 2 0,5-8 0 0,5 4 0 16,0-1-1-16,-1 1 0 0,-4-4 0 0,10-1 0 16,-5 0-16-16,4 5-3 0,1-9-1 15,-5 9 0-15,-1-4 7 0,6 3 2 16,-5 1 0-16,4 0 0 0,-4 4-5 0,0 0-1 0,4 0 0 16,-4 0 0-16,0 0 8 0,-5 4 0 0,9-4 1 15,-4 0 0-15,0 0-9 0,0 0-1 0,-1-4-1 0,6 4 0 16,4-4-14-16,1-1 0 0,-1 1 8 0,0 4-8 15,1 0 0-15,-1-4 0 0,-4 4 0 0,-1-4 0 16,1 4 8-16,-1 0-8 0,-4 0 11 0,5 0-11 16,-10 0 18-16,4 0-3 0,1 0-1 0,5-5 0 15,-6 5 6-15,6-4 0 0,0 4 1 0,-1-4 0 0,-4 4-9 16,4 0-1-16,1 0-1 0,0 0 0 16,-1 0-10-16,1 0 0 0,-1 4 0 0,-4 0 0 0,5-4 0 0,-1 0 0 15,-4 5 0-15,0-1 0 0,-1-4 0 16,-4 4 8-16,0-4-8 0,0 0 0 0,0 4 8 0,0-4-8 15,0 0 8-15,0 0-8 0,-5 0 9 0,5 0-9 16,5 0 10-16,-10 0-10 0,0 0 11 0,1 0-11 16,8 0 12-16,1 0-12 0,5 0 0 0,-15 5 0 15,0-5 0-15,5 0 0 0,10 4 16 0,-6 0-3 16,-13-4-1-16,4 4 0 0,0 1-12 0,5-1-16 16,-5-4 3-16,-9 8 1 0,-10-8 12 0,14 5 0 15,5 3 0-15,-4-4-9 0,-15-4 17 0,14 5 3 16,1 3 1-16,-1-3 0 0,5 3-12 0,-9 1-14 0,-10-9 3 15,9 12 1-15,10 1 10 0,-9 0 0 0,-10 4 0 16,5-4 0-16,4 4 0 0,-4 0 0 0,-5 0 0 16,0 0 0-16,0 0 0 0,0 4 0 0,0 5 0 0,-5-1 0 15,-9 5 0-15,9-4 0 0,5-1 0 0,0 5-8 16,-5-4 8-16,1 4 0 0,4-5 0 0,0 5 0 16,9 0 0-16,-9 4 0 0,-9 0 0 0,4 0 0 15,5 0 0-15,0 0 0 0,-10 9 0 0,5 0 0 16,-4-1 0-16,4 5-8 0,10 4 8 0,-10 5-8 15,-5-5 19-15,6 4 4 0,8 0 1 0,-4-3 0 16,-4 3-26-16,4 0-5 0,4-3-1 0,1-1 0 16,0 0 16-16,0 4 0 0,-10 1 0 0,5-5 0 15,5 0 0-15,4 4 0 0,-13-4 0 0,-1 5 0 16,5-1 0-16,0-4 0 0,0-4 0 0,0 4 0 0,-10 0-9 16,10 1 9-16,10-6-8 0,-10 1 8 15,-5 0-16-15,5 0 1 0,5-4 1 0,0-1 0 16,-1-3-21-16,-4-1-4 0,-4-4-1 15,4 0 0-15,4-4-5 0,1-4-2 0,-10-1 0 0,1-3 0 16,-1-5-26-16,5 0-6 0,-10 12-1 0,-4-16 0 16</inkml:trace>
  <inkml:trace contextRef="#ctx0" brushRef="#br0" timeOffset="1954">19 2869 1404 0,'-15'0'62'0,"11"0"13"0,4 0-60 0,0 0-15 16,0-5 0-16,0 5 0 0,0 0 0 0,0 0 9 16,4-12-9-16,-4 3 8 0,-4 1-8 0,4 8 0 15,4-9 0-15,-4 9 0 0,0 0-23 0,5-8 0 16,5-1 0-16,-10 9 0 0,9-4 7 0,-9 4 0 15,10-9 1-15,0 9 0 0,4-4 15 0,-14 4 0 16,14 0 0-16,-4-4 10 0,4-1 9 0,1 5 1 16,-1 0 1-16,0-4 0 0,1 4-3 0,-1 0-1 0,5 0 0 15,5-4 0-15,0 4-9 0,0 0-8 16,5-4 12-16,0-1-12 0,4 5 0 0,-4-4 0 16,5 4 0-16,-1 0 0 0,6-4 0 0,-1 0 0 0,0 4 0 15,-4 0 0-15,4-5 17 0,1 5 0 0,-1 0 0 16,0 0 0-16,1-4-4 0,-6 0-1 0,5 4 0 0,1 0 0 15,-6 0 5-15,6 0 1 0,-1 0 0 0,-4 0 0 16,4 0-6-16,0 0 0 0,1-4-1 0,-1 4 0 16,5 0 5-16,-4 0 0 0,-1-5 1 0,0-3 0 15,10 4-1-15,-9-1-1 0,-1-3 0 0,0-1 0 16,1 5-3-16,-1 0-1 0,0-5 0 0,1 1 0 16,-1 3 3-16,-4-3 1 0,4 4 0 0,5-5 0 15,-5 5 1-15,1-5 1 0,-6 1 0 0,1-1 0 0,4 1 10 16,-4-1 1-16,-1 5 1 0,1-5 0 15,-5 5-29-15,4-4-12 0,1 3 1 0,4 1 0 0,-9 0 11 16,0 4 12-16,-5-4-2 0,9 4-1 0,-4 0 0 0,0 0 0 16,0 0 0-16,-1 0 0 0,1 0-9 15,0 4 10-15,0 0-10 0,-5 0 10 0,0-4-2 0,4 5-8 16,1-1 12-16,-5 0-4 0,-10-4-8 0,6 0 10 16,4 0-10-16,0 4 10 0,-1 1-1 0,-3-5 0 15,-1 4 0-15,5-4 0 0,0 4 4 0,-5 0 1 16,-5-4 0-16,6 5 0 0,-1-1-5 0,-5-4-1 15,0 0 0-15,-4 4 0 0,4-4-8 0,-4 0 0 16,4 0 0-16,-14 0 8 0,0 0-8 0,0 0 0 16,15 4 0-16,-6-4 0 15,-9 0-86-15,15 0-13 0,-1-4-2 0</inkml:trace>
  <inkml:trace contextRef="#ctx0" brushRef="#br1" timeOffset="9473">4372 968 460 0,'-15'4'41'0,"11"1"-33"0,-11 3-8 0,10 1 0 0,5-9 110 0,-9 12 20 16,-6-3 4-16,11 4 1 0,4-13-115 0,-5 13-20 15,0-5-8-15,-5 5 0 0,-4-5 8 0,4 5 0 16,10 0 0-16,-4-5-8 0,-11 5 8 0,10 0 0 15,5 0 0-15,0 0 0 0,0-5 8 0,-4 5-8 16,-1 4 8-16,5-4-8 0,9 0 43 0,-4-1 4 16,-10 1 1-16,1 0 0 0,13 0-20 0,1-1-3 15,-10 5-1-15,0-4 0 0,0 9-12 0,0-5-4 16,5 8 0-16,-5-4 0 0,-5 5 20 0,5 0 3 16,9 3 1-16,-4 6 0 0,-5-1-16 0,5 4-4 0,-5-4 0 15,5 9 0-15,4-1 4 0,-9 1 1 0,-4 0 0 16,4-1 0-16,4 5-17 0,-4-4 0 0,-4-1 0 0,-1 9 0 15,5-4 0-15,5 0 0 0,-5 4 0 0,0 0 0 16,-5 5 0-16,0-1 10 0,10 5-10 16,-5 0 8-16,-5 8-8 0,0-4 0 0,0 0 0 0,1-5 0 15,8 5 0-15,-4 0 0 0,-9-9-9 0,4-3 9 16,15 3 0-16,-10-4 0 0,-15 0 0 16,10-8 0-16,1-5 28 0,4 1 2 0,0-1 1 0,-5 0 0 15,-5-4-23-15,6 5-8 0,4-5 0 0,-10 0 0 16,-4 0 0-16,-1 4 0 0,6-4 0 0,4 1 0 15,5-1 0-15,0 0 0 0,-5-4-10 0,5 4 10 0,10-5-8 0,-6 1 8 16,-8-8-8-16,-1-1 8 0,5 0-25 0,0-4 0 16,0 0 0-16,0-4 0 15,-5 0-3-15,5-13-1 0,5 13 0 0,-10-5 0 16,-9 1-38-16,14-9-7 0,0 0-2 0,0 0 0 0</inkml:trace>
  <inkml:trace contextRef="#ctx0" brushRef="#br1" timeOffset="10479">4348 1509 864 0,'-39'-4'38'0,"39"4"8"0,0 0-37 0,0-9-9 0,-9 1 0 0,-1-5 0 16,5-4 30-16,5 4 4 0,-4-4 1 0,4 0 0 31,-10 0-51-31,10 0-11 0,0 0-1 0,0 0-1 0,-10 4 17 0,6 1 12 0,4-1-13 0,4 4 5 16,1-4 8-16,0 1 16 0,-10-1-4 0,10-4-1 16,9 4-2-16,-4 0 0 0,-10-4 0 0,10 0 0 15,4-4-9-15,0 0 10 0,-9-1-10 0,10-3 10 16,-1 3-10-16,0 1 0 0,10 0 0 0,-5-1 0 15,-4 1 0-15,9-4 0 0,-5 8 0 0,0-5 0 0,5 5 0 16,-5 0 0-16,5 4 10 0,-5 1-10 16,5 3 37-16,0 1 1 0,-4-1 0 0,4 0 0 0,-5 5 7 15,0 0 2-15,10-5 0 0,-5 1 0 0,0 4-23 0,0-5-5 16,4 1-1-16,1 3 0 0,0-3-8 0,0 4-2 16,-1-1 0-16,-4 1 0 0,0 4-8 0,5 0 0 15,0 0 0-15,0 0 8 0,-1 0 4 0,-4 0 1 16,5 4 0-16,-5 1 0 0,5-1 1 0,0 0 0 15,-1 0 0-15,1 1 0 0,5 3 2 0,-6-4 0 16,1 5 0-16,5-5 0 0,4 0 1 0,1 5 1 16,-11-9 0-16,11 8 0 0,-1-3-18 0,-4-1 0 15,4 0 0-15,-5 5 0 0,1-5 0 0,4 0 0 0,-4 1 0 16,4 3-9-16,-4-4 9 0,-5 5 0 0,4-1 0 0,1 1 0 16,-1-1 0-16,1 1 8 0,-1-1-8 15,1 1 11-15,-1 4 5 0,6-5 0 0,-1 1 1 0,-4-5 0 16,-5 5-6-16,4-1-2 0,1-4 0 0,-1 5 0 15,-4-1 15-15,5-3 4 0,-1 3 0 0,-4 1 0 16,4-5-28-16,1 5 0 0,-5 3 8 0,-1-3-8 16,-4 4 0-16,0-5 0 0,5 1 0 0,0-1 0 15,-5-4 9-15,5 5 0 0,-10-1 0 0,0-8 0 16,5 5-9-16,0-1 0 0,-5 5 0 0,5-1 8 16,-9 1-8-16,4-5 8 0,0 0-8 0,-5 5 8 15,-4-1-8-15,-1 1 0 0,6-1 0 0,-1 1 8 16,-4-5-8-16,-1 5 0 0,6-5 9 0,-1 0-9 15,5 5 0-15,-9-1 0 0,-1-4 0 0,6-4 0 16,-1 0 0-16,-4 5 0 0,-1-5 0 0,6 4 0 0,-6 0 0 16,1 0 0-16,4 1 0 0,-4-1 0 15,-10-4 0-15,10 4 0 0,4 0 0 0,-4 5 0 16,-6-5 0-16,6 5 0 0,-5-1 0 0,-1 1 0 0,1-1 0 0,0 5 8 16,-5 0-8-16,0 4 0 0,5-4 0 0,-5 4 0 15,0 0 0-15,0 0 0 0,0 4 0 0,0-4 0 16,0 9 0-16,-5-1 0 0,5 1 0 0,-10 4 0 15,6 4 0-15,-1 0 0 0,0 9 0 0,-4 3 0 16,-1-3 0-16,5 4 0 0,-4 0 0 0,-6 0 0 16,6 0 0-16,-6-1 0 0,1 1 0 0,4 0 0 15,1 0 0-15,-1-4 0 0,-4 3 0 0,4-3 0 16,5 8 0-16,0-4 0 0,5 4 0 0,0-4 0 0,-4 0 0 16,4 4 0-16,0 5 0 0,0-5 0 0,-5 0 0 0,5 0 0 15,0-4 0-15,5 4 0 0,-10-8 0 0,10 3 0 16,-5 1 0-16,4-4 0 0,1 0 0 0,0-5 0 15,-5-4 0-15,0 4 0 0,5-4 0 0,-5-4 0 16,5-4 0-16,-1 4-8 0,1-5 8 0,-5 1-8 16,0-5 8-16,0-4-10 0,0 0 10 0,-5 0-10 15,5 0-1-15,0-4 0 0,0 0 0 0,0 0 0 32,0-13-41-32,0 0-9 0,0 0-2 0,0 0-431 0,-4 4-86 0</inkml:trace>
  <inkml:trace contextRef="#ctx0" brushRef="#br1" timeOffset="11299">4400 3832 691 0,'0'0'61'0,"0"0"-49"0,0 0-12 0,0 0 0 16,0 0 35-16,0 0 4 0,0 0 1 0,0 0 0 15,0 0-32-15,0 0-8 0,0 0 0 0,0 0 0 16,0 0 10-16,0 0 1 0,0 0 0 0,0 0 0 15,0 0 13-15,15-5 4 0,-15 5 0 0,5-4 0 16,9 0-4-16,-14 4 0 0,10-4 0 0,-1-1 0 16,6 1 4-16,-1 0 1 0,0 4 0 0,6 0 0 15,-6 0-9-15,5-4-3 0,0 4 0 0,0 0 0 0,5 0-1 16,-4 0-1-16,8 4 0 0,-4-4 0 0,5 0 6 16,5 0 2-16,-6 0 0 0,6 0 0 0,-5 0 0 0,4 0 0 15,1 0 0-15,-1 0 0 0,1-4-2 0,4 4 0 16,-4-5 0-16,4 1 0 0,-4 4-8 0,4 0-1 15,-4-4-1-15,-1 4 0 0,1 0 1 0,-1 0 0 16,1 4 0-16,-5-4 0 0,4 4 1 0,6-4 1 16,-6 0 0-16,1 0 0 0,4-4 2 0,0 4 0 15,-4 4 0-15,4-4 0 0,1-4-1 0,-1 4 0 16,0 0 0-16,1 0 0 0,-1-4-3 0,0 4-1 16,-4 0 0-16,0 0 0 0,4-4 5 0,-9 4 0 15,4 0 1-15,1 0 0 0,-5 0-1 0,4 4-1 16,-4 0 0-16,4 0 0 0,-9-4 1 0,5 5 0 0,10-1 0 0,-11 0 0 15,-4 0-3-15,5 1 0 0,0-5 0 16,4 4 0-16,-4 0-13 0,5-4 8 0,-6 4-8 0,1-4 0 16,0 0 9-16,0 5-9 0,0-1 8 0,-6 0-8 15,6-4 15-15,0 0-3 0,0 0 0 0,-5 0 0 16,5-4 2-16,-6 4 0 0,6 0 0 0,0-4 0 16,-5-1-2-16,0 1 0 0,10 0 0 0,-11 4 0 15,1-4-12-15,0-1 11 0,-9 1-11 0,4 4 10 16,-5 0-10-16,6 0 0 0,-6 0 0 0,0 4 8 15,1-4-8-15,-6 0-14 0,6 0 3 0,-6 0 1 16,-4-4-151-16,-5 4-31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1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17A683-F104-4E98-9ECB-1EF1A4242DE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6DB19D7-3A2E-4D71-BAF0-CB1AA7C84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1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5.png"/><Relationship Id="rId7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.xml"/><Relationship Id="rId10" Type="http://schemas.openxmlformats.org/officeDocument/2006/relationships/image" Target="../media/image14.emf"/><Relationship Id="rId4" Type="http://schemas.openxmlformats.org/officeDocument/2006/relationships/image" Target="../media/image16.png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AE4D7-E730-46BD-AECE-EBE8F59D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の紹介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F92D7-3370-4646-9EE8-8C6653FD1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153" y="4291988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ja-JP" altLang="en-US" dirty="0"/>
              <a:t>物理学類三年</a:t>
            </a:r>
            <a:endParaRPr lang="en-US" altLang="ja-JP" dirty="0"/>
          </a:p>
          <a:p>
            <a:pPr algn="r"/>
            <a:r>
              <a:rPr lang="ja-JP" altLang="en-US" dirty="0"/>
              <a:t>セツ　ウンハン</a:t>
            </a:r>
            <a:endParaRPr lang="en-US" altLang="ja-JP" dirty="0"/>
          </a:p>
          <a:p>
            <a:pPr algn="r"/>
            <a:r>
              <a:rPr lang="ja-JP" altLang="en-US" dirty="0"/>
              <a:t>薛　雲帆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7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06468DF-46CC-455F-BC42-A19D448FEB5A}"/>
              </a:ext>
            </a:extLst>
          </p:cNvPr>
          <p:cNvGrpSpPr/>
          <p:nvPr/>
        </p:nvGrpSpPr>
        <p:grpSpPr>
          <a:xfrm>
            <a:off x="638175" y="668863"/>
            <a:ext cx="11448861" cy="5828287"/>
            <a:chOff x="638175" y="668863"/>
            <a:chExt cx="11448861" cy="582828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EAC3E18-D479-475F-B461-FC8DF373811D}"/>
                </a:ext>
              </a:extLst>
            </p:cNvPr>
            <p:cNvGrpSpPr/>
            <p:nvPr/>
          </p:nvGrpSpPr>
          <p:grpSpPr>
            <a:xfrm>
              <a:off x="638175" y="668863"/>
              <a:ext cx="10915650" cy="3800475"/>
              <a:chOff x="638175" y="1528762"/>
              <a:chExt cx="10915650" cy="3800475"/>
            </a:xfrm>
          </p:grpSpPr>
          <p:pic>
            <p:nvPicPr>
              <p:cNvPr id="2" name="図 1">
                <a:extLst>
                  <a:ext uri="{FF2B5EF4-FFF2-40B4-BE49-F238E27FC236}">
                    <a16:creationId xmlns:a16="http://schemas.microsoft.com/office/drawing/2014/main" id="{2442E33C-811B-4AC7-BF91-67E96A679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175" y="1528762"/>
                <a:ext cx="10915650" cy="3800475"/>
              </a:xfrm>
              <a:prstGeom prst="rect">
                <a:avLst/>
              </a:prstGeom>
            </p:spPr>
          </p:pic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F2C27ED4-DB9B-4E07-AEA1-0EA6EFCF5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252" y="2778019"/>
                <a:ext cx="1266888" cy="1271111"/>
              </a:xfrm>
              <a:prstGeom prst="rect">
                <a:avLst/>
              </a:prstGeom>
            </p:spPr>
          </p:pic>
        </p:grpSp>
        <p:pic>
          <p:nvPicPr>
            <p:cNvPr id="8" name="Picture 2" descr="https://pic4.zhimg.com/50/v2-dd3d874a6de0e9b6de1ed34262f5f909_b.jpg">
              <a:extLst>
                <a:ext uri="{FF2B5EF4-FFF2-40B4-BE49-F238E27FC236}">
                  <a16:creationId xmlns:a16="http://schemas.microsoft.com/office/drawing/2014/main" id="{281999A8-D629-4CA4-A6DD-91BEDE4AB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2087" y="4933317"/>
              <a:ext cx="1822745" cy="148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7397C2D7-4705-4E05-B6C9-40B83774B1EF}"/>
                </a:ext>
              </a:extLst>
            </p:cNvPr>
            <p:cNvSpPr/>
            <p:nvPr/>
          </p:nvSpPr>
          <p:spPr>
            <a:xfrm rot="16744531">
              <a:off x="2874878" y="3755449"/>
              <a:ext cx="1530606" cy="51440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https://pic2.zhimg.com/50/v2-0c23a44e0a2665e74a1e1713508e4987_b.jpg">
              <a:extLst>
                <a:ext uri="{FF2B5EF4-FFF2-40B4-BE49-F238E27FC236}">
                  <a16:creationId xmlns:a16="http://schemas.microsoft.com/office/drawing/2014/main" id="{191BE0B1-DA02-43E5-A158-801D48431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778" y="4783482"/>
              <a:ext cx="1732443" cy="1704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pic2.zhimg.com/50/v2-65549b98b6bffa9f9c3d9d0466883660_b.jpg">
              <a:extLst>
                <a:ext uri="{FF2B5EF4-FFF2-40B4-BE49-F238E27FC236}">
                  <a16:creationId xmlns:a16="http://schemas.microsoft.com/office/drawing/2014/main" id="{65195B0E-BBF5-4D2E-857F-FD441C222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223" y="4933317"/>
              <a:ext cx="1563833" cy="1563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1396DE35-4B01-4C1F-891A-8C30B340EAB6}"/>
                </a:ext>
              </a:extLst>
            </p:cNvPr>
            <p:cNvSpPr/>
            <p:nvPr/>
          </p:nvSpPr>
          <p:spPr>
            <a:xfrm rot="15201866">
              <a:off x="4984673" y="3852106"/>
              <a:ext cx="1712568" cy="4415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E7BC7D9D-CE8C-42FD-8245-03F2883208D4}"/>
                </a:ext>
              </a:extLst>
            </p:cNvPr>
            <p:cNvSpPr/>
            <p:nvPr/>
          </p:nvSpPr>
          <p:spPr>
            <a:xfrm rot="15201866">
              <a:off x="6899568" y="4086551"/>
              <a:ext cx="1814060" cy="29999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0A08A45C-9DB2-4D4A-B6CF-0FEB782CB558}"/>
                </a:ext>
              </a:extLst>
            </p:cNvPr>
            <p:cNvSpPr/>
            <p:nvPr/>
          </p:nvSpPr>
          <p:spPr>
            <a:xfrm rot="15201866">
              <a:off x="9377329" y="3746941"/>
              <a:ext cx="1814060" cy="29999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DE1102A-B4B9-4C87-8C41-60EDFEBAD6C8}"/>
                </a:ext>
              </a:extLst>
            </p:cNvPr>
            <p:cNvSpPr/>
            <p:nvPr/>
          </p:nvSpPr>
          <p:spPr>
            <a:xfrm>
              <a:off x="10300797" y="4808946"/>
              <a:ext cx="178623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6600" b="1" dirty="0">
                  <a:solidFill>
                    <a:schemeClr val="tx1">
                      <a:lumMod val="95000"/>
                    </a:schemeClr>
                  </a:solidFill>
                </a:rPr>
                <a:t>人</a:t>
              </a:r>
              <a:r>
                <a:rPr lang="ja-JP" altLang="en-US" sz="2400" b="1" dirty="0">
                  <a:solidFill>
                    <a:schemeClr val="tx1">
                      <a:lumMod val="95000"/>
                    </a:schemeClr>
                  </a:solidFill>
                </a:rPr>
                <a:t>だ！</a:t>
              </a:r>
              <a:endParaRPr lang="en-US" sz="2400" b="1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82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ここまでのまとめ</a:t>
            </a:r>
            <a:endParaRPr 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4EE4C87B-94BC-476A-8D1D-0A5C8558AFB5}"/>
              </a:ext>
            </a:extLst>
          </p:cNvPr>
          <p:cNvSpPr/>
          <p:nvPr/>
        </p:nvSpPr>
        <p:spPr>
          <a:xfrm>
            <a:off x="4026994" y="1067162"/>
            <a:ext cx="3748434" cy="5995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64434A-1911-43F9-8A2F-4D038D64D27B}"/>
              </a:ext>
            </a:extLst>
          </p:cNvPr>
          <p:cNvSpPr/>
          <p:nvPr/>
        </p:nvSpPr>
        <p:spPr>
          <a:xfrm>
            <a:off x="5437430" y="1153419"/>
            <a:ext cx="927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075666-BEE9-41F6-BEBA-9711BE122D59}"/>
              </a:ext>
            </a:extLst>
          </p:cNvPr>
          <p:cNvSpPr/>
          <p:nvPr/>
        </p:nvSpPr>
        <p:spPr>
          <a:xfrm>
            <a:off x="3209656" y="5748448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95000"/>
                  </a:schemeClr>
                </a:solidFill>
              </a:rPr>
              <a:t>何らかのモデルを通して、識別ができる。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0C32162-048F-464F-B11D-CDFE1BB17D7E}"/>
              </a:ext>
            </a:extLst>
          </p:cNvPr>
          <p:cNvGrpSpPr/>
          <p:nvPr/>
        </p:nvGrpSpPr>
        <p:grpSpPr>
          <a:xfrm>
            <a:off x="700751" y="1688004"/>
            <a:ext cx="10915650" cy="3800475"/>
            <a:chOff x="638175" y="1528762"/>
            <a:chExt cx="10915650" cy="3800475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6F751DF-F514-4FBF-9E9C-10E4785B9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75" y="1528762"/>
              <a:ext cx="10915650" cy="380047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17D701A-EF67-46CD-879F-DC8008B7A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252" y="2778019"/>
              <a:ext cx="1266888" cy="1271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1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で実現</a:t>
            </a:r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11EEB8A-4E3D-40FE-BFE2-DCBD0486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2" y="1174791"/>
            <a:ext cx="5568731" cy="50715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2492B3-36D8-4320-8F63-9166F04A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082" y="181669"/>
            <a:ext cx="4904620" cy="336693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A51328-5BFE-43AD-AA35-40FD472D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082" y="3658215"/>
            <a:ext cx="4671824" cy="3155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17B50C3-F3F1-453D-B9FE-35D1090D9D1F}"/>
                  </a:ext>
                </a:extLst>
              </p14:cNvPr>
              <p14:cNvContentPartPr/>
              <p14:nvPr/>
            </p14:nvContentPartPr>
            <p14:xfrm>
              <a:off x="243825" y="1673883"/>
              <a:ext cx="1171800" cy="114660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17B50C3-F3F1-453D-B9FE-35D1090D9D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825" y="1610883"/>
                <a:ext cx="129744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E90188CF-127C-4D9C-9515-A3B30156DC36}"/>
                  </a:ext>
                </a:extLst>
              </p14:cNvPr>
              <p14:cNvContentPartPr/>
              <p14:nvPr/>
            </p14:nvContentPartPr>
            <p14:xfrm>
              <a:off x="2491665" y="2020923"/>
              <a:ext cx="1180800" cy="127224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E90188CF-127C-4D9C-9515-A3B30156DC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8665" y="1957923"/>
                <a:ext cx="1306440" cy="13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A0E4E830-0F12-4DA5-8A37-7ECCA18DAB8E}"/>
                  </a:ext>
                </a:extLst>
              </p14:cNvPr>
              <p14:cNvContentPartPr/>
              <p14:nvPr/>
            </p14:nvContentPartPr>
            <p14:xfrm>
              <a:off x="964545" y="4022523"/>
              <a:ext cx="2638440" cy="140904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A0E4E830-0F12-4DA5-8A37-7ECCA18DAB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1545" y="3959523"/>
                <a:ext cx="2764080" cy="15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74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で実現</a:t>
            </a:r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236AF7-99F0-49AD-B1EB-8836214F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2" y="2480016"/>
            <a:ext cx="5744300" cy="24890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4C859E-906E-4B74-AE66-44D1B7F4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22" y="1526017"/>
            <a:ext cx="6343896" cy="44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5A967CB-8BC6-47DE-856F-D08CE9A3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13" y="0"/>
            <a:ext cx="954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で実現</a:t>
            </a:r>
            <a:endParaRPr 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4EE4C87B-94BC-476A-8D1D-0A5C8558AFB5}"/>
              </a:ext>
            </a:extLst>
          </p:cNvPr>
          <p:cNvSpPr/>
          <p:nvPr/>
        </p:nvSpPr>
        <p:spPr>
          <a:xfrm>
            <a:off x="4026994" y="1067162"/>
            <a:ext cx="3748434" cy="5995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4A4ED2-1C77-4247-BDBB-5A50AB60A58B}"/>
              </a:ext>
            </a:extLst>
          </p:cNvPr>
          <p:cNvSpPr/>
          <p:nvPr/>
        </p:nvSpPr>
        <p:spPr>
          <a:xfrm rot="10800000">
            <a:off x="4148106" y="5748448"/>
            <a:ext cx="3748434" cy="5995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1F99A30-FF33-40A7-8101-75C40CA6DE64}"/>
              </a:ext>
            </a:extLst>
          </p:cNvPr>
          <p:cNvSpPr/>
          <p:nvPr/>
        </p:nvSpPr>
        <p:spPr>
          <a:xfrm>
            <a:off x="7896540" y="581736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誤差逆伝播</a:t>
            </a:r>
            <a:endParaRPr 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3FD877-5376-4471-BEE8-D86B1BEEA73D}"/>
              </a:ext>
            </a:extLst>
          </p:cNvPr>
          <p:cNvSpPr/>
          <p:nvPr/>
        </p:nvSpPr>
        <p:spPr>
          <a:xfrm>
            <a:off x="5207744" y="586353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Backpropagation</a:t>
            </a:r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363E6C-8CC6-4E4B-AFD8-D5F7F055A715}"/>
              </a:ext>
            </a:extLst>
          </p:cNvPr>
          <p:cNvSpPr/>
          <p:nvPr/>
        </p:nvSpPr>
        <p:spPr>
          <a:xfrm>
            <a:off x="5437430" y="1153419"/>
            <a:ext cx="927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forward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9E989B-8D92-47E3-BB56-9644E935BAF4}"/>
              </a:ext>
            </a:extLst>
          </p:cNvPr>
          <p:cNvGrpSpPr/>
          <p:nvPr/>
        </p:nvGrpSpPr>
        <p:grpSpPr>
          <a:xfrm>
            <a:off x="777454" y="1781757"/>
            <a:ext cx="10915650" cy="3800475"/>
            <a:chOff x="638175" y="1528762"/>
            <a:chExt cx="10915650" cy="3800475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3F0B9DC-17ED-4D2B-8132-697C046F2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75" y="1528762"/>
              <a:ext cx="10915650" cy="380047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D7A54A1-0BF1-4C33-A164-75CAD48A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252" y="2778019"/>
              <a:ext cx="1266888" cy="1271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44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で実現</a:t>
            </a:r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442E33C-811B-4AC7-BF91-67E96A67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94" y="1201757"/>
            <a:ext cx="9088587" cy="316435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1E68DAB-4DD2-4EA6-B56D-5A28E2AE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087" y="4875189"/>
            <a:ext cx="30989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epochs(num of iterations)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 of hidden layers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 of hidden layer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 function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11BC6-008F-4A25-A1DF-2D262BF2B2C4}"/>
              </a:ext>
            </a:extLst>
          </p:cNvPr>
          <p:cNvSpPr/>
          <p:nvPr/>
        </p:nvSpPr>
        <p:spPr>
          <a:xfrm>
            <a:off x="2417643" y="535224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Helvetica Neue"/>
              </a:rPr>
              <a:t>HyperParameter</a:t>
            </a:r>
            <a:endParaRPr lang="en-US" sz="2800" b="1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69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機械学習と</a:t>
            </a:r>
            <a:r>
              <a:rPr lang="en-US" altLang="ja-JP" dirty="0"/>
              <a:t>python</a:t>
            </a:r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D01B7-69B7-48E3-9F36-4C5EDFB05D5E}"/>
              </a:ext>
            </a:extLst>
          </p:cNvPr>
          <p:cNvSpPr txBox="1"/>
          <p:nvPr/>
        </p:nvSpPr>
        <p:spPr>
          <a:xfrm>
            <a:off x="650618" y="1241402"/>
            <a:ext cx="8816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教師あり学習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教師なし学習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強化学習</a:t>
            </a:r>
            <a:endParaRPr lang="en-US" altLang="ja-JP" sz="2400" dirty="0"/>
          </a:p>
        </p:txBody>
      </p:sp>
      <p:pic>
        <p:nvPicPr>
          <p:cNvPr id="19460" name="Picture 4" descr="https://pic4.zhimg.com/50/v2-297731bd359ebc14978967a92f1716cb_b.jpg">
            <a:extLst>
              <a:ext uri="{FF2B5EF4-FFF2-40B4-BE49-F238E27FC236}">
                <a16:creationId xmlns:a16="http://schemas.microsoft.com/office/drawing/2014/main" id="{D4082231-19A5-4BA1-810C-AB9C28AE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56" y="1956757"/>
            <a:ext cx="5715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9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D01B7-69B7-48E3-9F36-4C5EDFB05D5E}"/>
              </a:ext>
            </a:extLst>
          </p:cNvPr>
          <p:cNvSpPr txBox="1"/>
          <p:nvPr/>
        </p:nvSpPr>
        <p:spPr>
          <a:xfrm>
            <a:off x="650616" y="1562349"/>
            <a:ext cx="62104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Mxnet</a:t>
            </a:r>
            <a:r>
              <a:rPr lang="ja-JP" altLang="en-US" sz="2400" dirty="0"/>
              <a:t>で</a:t>
            </a:r>
            <a:r>
              <a:rPr lang="en-US" altLang="ja-JP" sz="2400" dirty="0"/>
              <a:t>CNN</a:t>
            </a:r>
            <a:r>
              <a:rPr lang="ja-JP" altLang="en-US" sz="2400" dirty="0"/>
              <a:t>を学習させる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MNIST </a:t>
            </a:r>
            <a:r>
              <a:rPr lang="ja-JP" altLang="en-US" sz="2400" dirty="0"/>
              <a:t>から作った手書き文字データ</a:t>
            </a:r>
            <a:endParaRPr lang="en-US" altLang="ja-JP" sz="2400" dirty="0"/>
          </a:p>
          <a:p>
            <a:r>
              <a:rPr lang="en-US" altLang="ja-JP" sz="2400" dirty="0"/>
              <a:t>	5000 </a:t>
            </a:r>
            <a:r>
              <a:rPr lang="ja-JP" altLang="en-US" sz="2400" dirty="0"/>
              <a:t>文字の学習データ</a:t>
            </a:r>
            <a:endParaRPr lang="en-US" altLang="ja-JP" sz="2400" dirty="0"/>
          </a:p>
          <a:p>
            <a:r>
              <a:rPr lang="en-US" altLang="ja-JP" sz="2400" dirty="0"/>
              <a:t>	1000 </a:t>
            </a:r>
            <a:r>
              <a:rPr lang="ja-JP" altLang="en-US" sz="2400" dirty="0"/>
              <a:t>文字のテストデータ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28×28 = 784 </a:t>
            </a:r>
            <a:r>
              <a:rPr lang="ja-JP" altLang="en-US" sz="2400" dirty="0"/>
              <a:t>画素の画像データ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（明るさは </a:t>
            </a:r>
            <a:r>
              <a:rPr lang="en-US" altLang="ja-JP" sz="2400" dirty="0"/>
              <a:t>256 </a:t>
            </a:r>
            <a:r>
              <a:rPr lang="ja-JP" altLang="en-US" sz="2400" dirty="0"/>
              <a:t>レベル）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42DFBFB-7F00-4B47-B921-7E311F7B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187" y="1259570"/>
            <a:ext cx="3926816" cy="3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2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7D31132-C860-4D54-B366-2C58C2C8B393}"/>
              </a:ext>
            </a:extLst>
          </p:cNvPr>
          <p:cNvSpPr/>
          <p:nvPr/>
        </p:nvSpPr>
        <p:spPr>
          <a:xfrm>
            <a:off x="4845998" y="2000233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19A519-BD7A-42A0-8292-D4DAECD8E0E0}"/>
              </a:ext>
            </a:extLst>
          </p:cNvPr>
          <p:cNvSpPr/>
          <p:nvPr/>
        </p:nvSpPr>
        <p:spPr>
          <a:xfrm>
            <a:off x="3404597" y="2112265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5324EF-CA6F-4DF4-8919-D65DB1BC96CF}"/>
              </a:ext>
            </a:extLst>
          </p:cNvPr>
          <p:cNvSpPr/>
          <p:nvPr/>
        </p:nvSpPr>
        <p:spPr>
          <a:xfrm>
            <a:off x="10195693" y="2146331"/>
            <a:ext cx="284615" cy="3088371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36ADC4-DEC3-4A6C-86F4-D0AA6FC593CE}"/>
              </a:ext>
            </a:extLst>
          </p:cNvPr>
          <p:cNvSpPr/>
          <p:nvPr/>
        </p:nvSpPr>
        <p:spPr>
          <a:xfrm>
            <a:off x="10929000" y="2146331"/>
            <a:ext cx="284615" cy="3088371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05AB02-6ABB-441A-B758-A818D87B4CA9}"/>
              </a:ext>
            </a:extLst>
          </p:cNvPr>
          <p:cNvSpPr txBox="1"/>
          <p:nvPr/>
        </p:nvSpPr>
        <p:spPr>
          <a:xfrm>
            <a:off x="3404597" y="5343919"/>
            <a:ext cx="8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28*28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8784B67-04D9-45EF-978E-418D22C5446F}"/>
              </a:ext>
            </a:extLst>
          </p:cNvPr>
          <p:cNvSpPr txBox="1"/>
          <p:nvPr/>
        </p:nvSpPr>
        <p:spPr>
          <a:xfrm>
            <a:off x="10810915" y="5343919"/>
            <a:ext cx="52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42736C-6FA4-4723-A353-572BC5415594}"/>
              </a:ext>
            </a:extLst>
          </p:cNvPr>
          <p:cNvSpPr txBox="1"/>
          <p:nvPr/>
        </p:nvSpPr>
        <p:spPr>
          <a:xfrm>
            <a:off x="3915573" y="6839801"/>
            <a:ext cx="8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A82567-7279-46CF-8CAC-25204CA6D3DC}"/>
              </a:ext>
            </a:extLst>
          </p:cNvPr>
          <p:cNvSpPr txBox="1"/>
          <p:nvPr/>
        </p:nvSpPr>
        <p:spPr>
          <a:xfrm>
            <a:off x="6079354" y="1558267"/>
            <a:ext cx="9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Pooling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5FA8A5-F928-4F3E-8DCD-67C7E1227C76}"/>
              </a:ext>
            </a:extLst>
          </p:cNvPr>
          <p:cNvSpPr txBox="1"/>
          <p:nvPr/>
        </p:nvSpPr>
        <p:spPr>
          <a:xfrm>
            <a:off x="3493843" y="1561479"/>
            <a:ext cx="8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59F0C89-8BA4-4E77-9E56-DB0858FD5176}"/>
              </a:ext>
            </a:extLst>
          </p:cNvPr>
          <p:cNvSpPr/>
          <p:nvPr/>
        </p:nvSpPr>
        <p:spPr>
          <a:xfrm>
            <a:off x="4724459" y="2082745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5D25FA3-336D-4FEB-983A-5AF28D2E1505}"/>
              </a:ext>
            </a:extLst>
          </p:cNvPr>
          <p:cNvSpPr/>
          <p:nvPr/>
        </p:nvSpPr>
        <p:spPr>
          <a:xfrm>
            <a:off x="4602920" y="2146331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1D4F5F4-C695-445E-AE2F-ACC7A63B7D3E}"/>
              </a:ext>
            </a:extLst>
          </p:cNvPr>
          <p:cNvSpPr txBox="1"/>
          <p:nvPr/>
        </p:nvSpPr>
        <p:spPr>
          <a:xfrm>
            <a:off x="4557061" y="5343919"/>
            <a:ext cx="11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24*24*20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165945-5874-4393-9B68-F587BC9B7CE3}"/>
              </a:ext>
            </a:extLst>
          </p:cNvPr>
          <p:cNvSpPr/>
          <p:nvPr/>
        </p:nvSpPr>
        <p:spPr>
          <a:xfrm>
            <a:off x="3535741" y="2669040"/>
            <a:ext cx="511231" cy="476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9DA8215-222C-429E-B2B4-C65C6FD1F495}"/>
              </a:ext>
            </a:extLst>
          </p:cNvPr>
          <p:cNvSpPr txBox="1"/>
          <p:nvPr/>
        </p:nvSpPr>
        <p:spPr>
          <a:xfrm>
            <a:off x="3540881" y="3145962"/>
            <a:ext cx="54393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5*5</a:t>
            </a:r>
          </a:p>
          <a:p>
            <a:r>
              <a:rPr lang="en-US" dirty="0"/>
              <a:t>20</a:t>
            </a:r>
          </a:p>
          <a:p>
            <a:r>
              <a:rPr lang="en-US" altLang="ja-JP" sz="900" dirty="0"/>
              <a:t>Stride</a:t>
            </a:r>
          </a:p>
          <a:p>
            <a:r>
              <a:rPr lang="en-US" altLang="ja-JP" sz="1100" dirty="0"/>
              <a:t>(1,1)</a:t>
            </a:r>
          </a:p>
          <a:p>
            <a:endParaRPr lang="en-US" altLang="ja-JP" sz="1100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4C208C1-3526-4A1D-8DF1-7AE56447F1B9}"/>
              </a:ext>
            </a:extLst>
          </p:cNvPr>
          <p:cNvCxnSpPr>
            <a:cxnSpLocks/>
          </p:cNvCxnSpPr>
          <p:nvPr/>
        </p:nvCxnSpPr>
        <p:spPr>
          <a:xfrm flipV="1">
            <a:off x="4046972" y="2957742"/>
            <a:ext cx="1008374" cy="1486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37C8CE3-9555-4B1D-A98A-FCCE47A74E97}"/>
              </a:ext>
            </a:extLst>
          </p:cNvPr>
          <p:cNvCxnSpPr>
            <a:cxnSpLocks/>
          </p:cNvCxnSpPr>
          <p:nvPr/>
        </p:nvCxnSpPr>
        <p:spPr>
          <a:xfrm>
            <a:off x="4036772" y="2692310"/>
            <a:ext cx="1026391" cy="265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16AA180-0606-4B7E-986A-D9225FB67BF7}"/>
              </a:ext>
            </a:extLst>
          </p:cNvPr>
          <p:cNvSpPr/>
          <p:nvPr/>
        </p:nvSpPr>
        <p:spPr>
          <a:xfrm>
            <a:off x="6200893" y="2000233"/>
            <a:ext cx="837221" cy="3136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BCA2324-1F8B-4062-97E5-2D303C0D6A90}"/>
              </a:ext>
            </a:extLst>
          </p:cNvPr>
          <p:cNvSpPr txBox="1"/>
          <p:nvPr/>
        </p:nvSpPr>
        <p:spPr>
          <a:xfrm>
            <a:off x="4527605" y="1537848"/>
            <a:ext cx="197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lang="en-US" altLang="zh-CN" dirty="0"/>
              <a:t>onvolution</a:t>
            </a:r>
            <a:endParaRPr 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813496E-B2B8-42EC-836A-55F9DFE39383}"/>
              </a:ext>
            </a:extLst>
          </p:cNvPr>
          <p:cNvSpPr/>
          <p:nvPr/>
        </p:nvSpPr>
        <p:spPr>
          <a:xfrm>
            <a:off x="6079354" y="2082745"/>
            <a:ext cx="837221" cy="3136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0F3487-ADC4-4ADA-B946-0D23F6C6ECBB}"/>
              </a:ext>
            </a:extLst>
          </p:cNvPr>
          <p:cNvSpPr/>
          <p:nvPr/>
        </p:nvSpPr>
        <p:spPr>
          <a:xfrm>
            <a:off x="5957815" y="2146331"/>
            <a:ext cx="837221" cy="3136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4E3FC6-ACE5-4454-9580-401C6586D286}"/>
              </a:ext>
            </a:extLst>
          </p:cNvPr>
          <p:cNvSpPr txBox="1"/>
          <p:nvPr/>
        </p:nvSpPr>
        <p:spPr>
          <a:xfrm>
            <a:off x="5911956" y="5343919"/>
            <a:ext cx="11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12*12*20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4361E8-E32D-4BEB-A65A-AFE01DEFBB67}"/>
              </a:ext>
            </a:extLst>
          </p:cNvPr>
          <p:cNvSpPr/>
          <p:nvPr/>
        </p:nvSpPr>
        <p:spPr>
          <a:xfrm>
            <a:off x="4842232" y="3362835"/>
            <a:ext cx="511231" cy="476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pool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F703F4-C926-43AB-8977-4BF5AD119BEF}"/>
              </a:ext>
            </a:extLst>
          </p:cNvPr>
          <p:cNvSpPr txBox="1"/>
          <p:nvPr/>
        </p:nvSpPr>
        <p:spPr>
          <a:xfrm>
            <a:off x="4797267" y="3846153"/>
            <a:ext cx="68216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</a:t>
            </a:r>
          </a:p>
          <a:p>
            <a:r>
              <a:rPr lang="en-US" sz="1200" dirty="0"/>
              <a:t>pooling</a:t>
            </a:r>
          </a:p>
          <a:p>
            <a:r>
              <a:rPr lang="en-US" altLang="ja-JP" sz="1100" dirty="0"/>
              <a:t>2*2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994E643-F789-4255-B2AF-06CC7D86402F}"/>
              </a:ext>
            </a:extLst>
          </p:cNvPr>
          <p:cNvCxnSpPr>
            <a:cxnSpLocks/>
          </p:cNvCxnSpPr>
          <p:nvPr/>
        </p:nvCxnSpPr>
        <p:spPr>
          <a:xfrm>
            <a:off x="5388299" y="3835864"/>
            <a:ext cx="887449" cy="3989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164477-8A1A-4EEB-9234-A0505C10174F}"/>
              </a:ext>
            </a:extLst>
          </p:cNvPr>
          <p:cNvCxnSpPr>
            <a:cxnSpLocks/>
          </p:cNvCxnSpPr>
          <p:nvPr/>
        </p:nvCxnSpPr>
        <p:spPr>
          <a:xfrm>
            <a:off x="5396807" y="3386207"/>
            <a:ext cx="850232" cy="8485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767A6D1-2A25-4FCC-B5B5-431BC1A2A8F2}"/>
              </a:ext>
            </a:extLst>
          </p:cNvPr>
          <p:cNvSpPr/>
          <p:nvPr/>
        </p:nvSpPr>
        <p:spPr>
          <a:xfrm>
            <a:off x="7561584" y="2020652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1FB3CE5-4E5E-4413-8133-C402D89387A6}"/>
              </a:ext>
            </a:extLst>
          </p:cNvPr>
          <p:cNvSpPr txBox="1"/>
          <p:nvPr/>
        </p:nvSpPr>
        <p:spPr>
          <a:xfrm>
            <a:off x="8794940" y="1578686"/>
            <a:ext cx="9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Pooling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77BB050-F151-4F44-B83A-B61E1B4745A0}"/>
              </a:ext>
            </a:extLst>
          </p:cNvPr>
          <p:cNvSpPr/>
          <p:nvPr/>
        </p:nvSpPr>
        <p:spPr>
          <a:xfrm>
            <a:off x="7440045" y="2103164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339500E-2B90-411E-B095-DF9E5810CF74}"/>
              </a:ext>
            </a:extLst>
          </p:cNvPr>
          <p:cNvSpPr/>
          <p:nvPr/>
        </p:nvSpPr>
        <p:spPr>
          <a:xfrm>
            <a:off x="7318506" y="2166750"/>
            <a:ext cx="837221" cy="3136818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45D7EE9-7415-4C77-87BE-0CBD75177EB1}"/>
              </a:ext>
            </a:extLst>
          </p:cNvPr>
          <p:cNvSpPr txBox="1"/>
          <p:nvPr/>
        </p:nvSpPr>
        <p:spPr>
          <a:xfrm>
            <a:off x="7272647" y="5364338"/>
            <a:ext cx="11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8*8*50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7245DC0-B7C0-405F-8922-2DF8C8DC9611}"/>
              </a:ext>
            </a:extLst>
          </p:cNvPr>
          <p:cNvSpPr/>
          <p:nvPr/>
        </p:nvSpPr>
        <p:spPr>
          <a:xfrm>
            <a:off x="8916479" y="2020652"/>
            <a:ext cx="837221" cy="3136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632D5FA-B1C1-41EF-8C8E-DD7143B53AE5}"/>
              </a:ext>
            </a:extLst>
          </p:cNvPr>
          <p:cNvSpPr txBox="1"/>
          <p:nvPr/>
        </p:nvSpPr>
        <p:spPr>
          <a:xfrm>
            <a:off x="7243191" y="1558267"/>
            <a:ext cx="197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lang="en-US" altLang="zh-CN" dirty="0"/>
              <a:t>onvolution</a:t>
            </a:r>
            <a:endParaRPr lang="en-US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146B506-CFD5-4621-86B7-315B91F07D81}"/>
              </a:ext>
            </a:extLst>
          </p:cNvPr>
          <p:cNvSpPr/>
          <p:nvPr/>
        </p:nvSpPr>
        <p:spPr>
          <a:xfrm>
            <a:off x="8794940" y="2103164"/>
            <a:ext cx="837221" cy="3136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3F521DB-7FE2-496E-B718-21A78BE2D0E7}"/>
              </a:ext>
            </a:extLst>
          </p:cNvPr>
          <p:cNvSpPr/>
          <p:nvPr/>
        </p:nvSpPr>
        <p:spPr>
          <a:xfrm>
            <a:off x="8673401" y="2166750"/>
            <a:ext cx="837221" cy="3136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ADB6DF5-5655-4A08-8B7A-43917DC1ED25}"/>
              </a:ext>
            </a:extLst>
          </p:cNvPr>
          <p:cNvSpPr txBox="1"/>
          <p:nvPr/>
        </p:nvSpPr>
        <p:spPr>
          <a:xfrm>
            <a:off x="8627542" y="5364338"/>
            <a:ext cx="11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4*4*50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0599B43-B166-4795-9607-3E33E58E6756}"/>
              </a:ext>
            </a:extLst>
          </p:cNvPr>
          <p:cNvSpPr/>
          <p:nvPr/>
        </p:nvSpPr>
        <p:spPr>
          <a:xfrm>
            <a:off x="7557818" y="3383254"/>
            <a:ext cx="511231" cy="476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pool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0C7CEAA-7DDA-470E-9C30-2597F9925FA0}"/>
              </a:ext>
            </a:extLst>
          </p:cNvPr>
          <p:cNvSpPr txBox="1"/>
          <p:nvPr/>
        </p:nvSpPr>
        <p:spPr>
          <a:xfrm>
            <a:off x="7512853" y="3866572"/>
            <a:ext cx="68216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</a:t>
            </a:r>
          </a:p>
          <a:p>
            <a:r>
              <a:rPr lang="en-US" sz="1200" dirty="0"/>
              <a:t>pooling</a:t>
            </a:r>
          </a:p>
          <a:p>
            <a:r>
              <a:rPr lang="en-US" altLang="ja-JP" sz="1100" dirty="0"/>
              <a:t>2*2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CDA8926D-DB49-49E1-8165-EED80AC336E3}"/>
              </a:ext>
            </a:extLst>
          </p:cNvPr>
          <p:cNvCxnSpPr>
            <a:cxnSpLocks/>
          </p:cNvCxnSpPr>
          <p:nvPr/>
        </p:nvCxnSpPr>
        <p:spPr>
          <a:xfrm>
            <a:off x="8108088" y="3857030"/>
            <a:ext cx="1025208" cy="5511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D4E0289-47D8-4D76-87E9-F00AA3B64C66}"/>
              </a:ext>
            </a:extLst>
          </p:cNvPr>
          <p:cNvCxnSpPr>
            <a:cxnSpLocks/>
          </p:cNvCxnSpPr>
          <p:nvPr/>
        </p:nvCxnSpPr>
        <p:spPr>
          <a:xfrm>
            <a:off x="8112393" y="3406626"/>
            <a:ext cx="1020903" cy="10015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69F6427-6ADE-40EF-85C6-477A04F57260}"/>
              </a:ext>
            </a:extLst>
          </p:cNvPr>
          <p:cNvSpPr/>
          <p:nvPr/>
        </p:nvSpPr>
        <p:spPr>
          <a:xfrm>
            <a:off x="6154687" y="2585315"/>
            <a:ext cx="511231" cy="476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17E4A27-33D7-4AFB-9A1E-D395C1691839}"/>
              </a:ext>
            </a:extLst>
          </p:cNvPr>
          <p:cNvSpPr txBox="1"/>
          <p:nvPr/>
        </p:nvSpPr>
        <p:spPr>
          <a:xfrm>
            <a:off x="6159827" y="3062237"/>
            <a:ext cx="54393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5*5</a:t>
            </a:r>
          </a:p>
          <a:p>
            <a:r>
              <a:rPr lang="en-US" dirty="0"/>
              <a:t>50</a:t>
            </a:r>
          </a:p>
          <a:p>
            <a:r>
              <a:rPr lang="en-US" altLang="ja-JP" sz="900" dirty="0"/>
              <a:t>Stride</a:t>
            </a:r>
          </a:p>
          <a:p>
            <a:r>
              <a:rPr lang="en-US" altLang="ja-JP" sz="1100" dirty="0"/>
              <a:t>(1,1)</a:t>
            </a:r>
          </a:p>
          <a:p>
            <a:endParaRPr lang="en-US" altLang="ja-JP" sz="1100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1AD5444-353A-4131-AD07-61EF9293D342}"/>
              </a:ext>
            </a:extLst>
          </p:cNvPr>
          <p:cNvCxnSpPr>
            <a:cxnSpLocks/>
          </p:cNvCxnSpPr>
          <p:nvPr/>
        </p:nvCxnSpPr>
        <p:spPr>
          <a:xfrm flipV="1">
            <a:off x="6665918" y="2874017"/>
            <a:ext cx="1008374" cy="1486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9E248BC-FB59-4B57-B3EF-A95104B10FBC}"/>
              </a:ext>
            </a:extLst>
          </p:cNvPr>
          <p:cNvCxnSpPr>
            <a:cxnSpLocks/>
          </p:cNvCxnSpPr>
          <p:nvPr/>
        </p:nvCxnSpPr>
        <p:spPr>
          <a:xfrm>
            <a:off x="6655718" y="2608585"/>
            <a:ext cx="1026391" cy="265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D6B49D0-B1E5-402D-91A2-D73DDC9B3122}"/>
              </a:ext>
            </a:extLst>
          </p:cNvPr>
          <p:cNvSpPr txBox="1"/>
          <p:nvPr/>
        </p:nvSpPr>
        <p:spPr>
          <a:xfrm>
            <a:off x="10077608" y="5343919"/>
            <a:ext cx="8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46CFE89-9042-46CF-A7FD-79865DDE7BD1}"/>
              </a:ext>
            </a:extLst>
          </p:cNvPr>
          <p:cNvSpPr/>
          <p:nvPr/>
        </p:nvSpPr>
        <p:spPr>
          <a:xfrm>
            <a:off x="11616314" y="2142688"/>
            <a:ext cx="284615" cy="3088371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601C9DA-A6A4-4265-9BFF-D515DFF5EC76}"/>
              </a:ext>
            </a:extLst>
          </p:cNvPr>
          <p:cNvSpPr txBox="1"/>
          <p:nvPr/>
        </p:nvSpPr>
        <p:spPr>
          <a:xfrm>
            <a:off x="11616314" y="5369383"/>
            <a:ext cx="8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CF66F0F-FCCE-4C62-A42D-977F5B727C31}"/>
              </a:ext>
            </a:extLst>
          </p:cNvPr>
          <p:cNvSpPr txBox="1"/>
          <p:nvPr/>
        </p:nvSpPr>
        <p:spPr>
          <a:xfrm>
            <a:off x="11412261" y="1578686"/>
            <a:ext cx="97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D5C1239-3401-4FAF-A81D-8A5B257451B9}"/>
              </a:ext>
            </a:extLst>
          </p:cNvPr>
          <p:cNvSpPr txBox="1"/>
          <p:nvPr/>
        </p:nvSpPr>
        <p:spPr>
          <a:xfrm>
            <a:off x="9817427" y="1578686"/>
            <a:ext cx="18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FullyConnection</a:t>
            </a:r>
            <a:endParaRPr lang="en-US" altLang="ja-JP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4381694-3507-4BDC-B132-EC819EF467DB}"/>
              </a:ext>
            </a:extLst>
          </p:cNvPr>
          <p:cNvSpPr txBox="1"/>
          <p:nvPr/>
        </p:nvSpPr>
        <p:spPr>
          <a:xfrm>
            <a:off x="239407" y="1661535"/>
            <a:ext cx="255295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28x28</a:t>
            </a:r>
            <a:r>
              <a:rPr lang="ja-JP" altLang="en-US" dirty="0"/>
              <a:t>の画像デートを</a:t>
            </a:r>
            <a:r>
              <a:rPr lang="en-US" altLang="ja-JP" dirty="0"/>
              <a:t>Input</a:t>
            </a:r>
            <a:r>
              <a:rPr lang="ja-JP" altLang="en-US" dirty="0"/>
              <a:t>します。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en-US" altLang="ja-JP" dirty="0" err="1"/>
              <a:t>Convolution+Maxpooling</a:t>
            </a:r>
            <a:r>
              <a:rPr lang="ja-JP" altLang="en-US" dirty="0"/>
              <a:t>を２回で学習します。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最後で</a:t>
            </a:r>
            <a:r>
              <a:rPr lang="en-US" altLang="ja-JP" dirty="0" err="1"/>
              <a:t>FullyConnection</a:t>
            </a:r>
            <a:r>
              <a:rPr lang="ja-JP" altLang="en-US" dirty="0"/>
              <a:t>と</a:t>
            </a:r>
            <a:r>
              <a:rPr lang="en-US" altLang="ja-JP" dirty="0" err="1"/>
              <a:t>Softmax</a:t>
            </a:r>
            <a:r>
              <a:rPr lang="ja-JP" altLang="en-US" dirty="0"/>
              <a:t>を使って、</a:t>
            </a:r>
            <a:r>
              <a:rPr lang="en-US" altLang="ja-JP" dirty="0"/>
              <a:t>Output</a:t>
            </a:r>
            <a:r>
              <a:rPr lang="ja-JP" altLang="en-US" dirty="0"/>
              <a:t>します。</a:t>
            </a:r>
            <a:endParaRPr lang="en-US" altLang="ja-JP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6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D01B7-69B7-48E3-9F36-4C5EDFB05D5E}"/>
              </a:ext>
            </a:extLst>
          </p:cNvPr>
          <p:cNvSpPr txBox="1"/>
          <p:nvPr/>
        </p:nvSpPr>
        <p:spPr>
          <a:xfrm>
            <a:off x="650618" y="1562351"/>
            <a:ext cx="8816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CNN</a:t>
            </a:r>
            <a:r>
              <a:rPr lang="ja-JP" altLang="en-US" sz="2400" dirty="0"/>
              <a:t>では</a:t>
            </a:r>
            <a:r>
              <a:rPr lang="en-US" sz="2400" dirty="0">
                <a:solidFill>
                  <a:srgbClr val="FFFF00"/>
                </a:solidFill>
              </a:rPr>
              <a:t>Convolutional</a:t>
            </a:r>
            <a:r>
              <a:rPr lang="en-US" sz="2400" dirty="0"/>
              <a:t> neural network</a:t>
            </a:r>
          </a:p>
          <a:p>
            <a:r>
              <a:rPr lang="ja-JP" altLang="en-US" sz="2400" dirty="0"/>
              <a:t>　（</a:t>
            </a:r>
            <a:r>
              <a:rPr lang="ja-JP" altLang="en-US" sz="2400" b="1" dirty="0">
                <a:solidFill>
                  <a:srgbClr val="FFFF00"/>
                </a:solidFill>
              </a:rPr>
              <a:t>畳み込み</a:t>
            </a:r>
            <a:r>
              <a:rPr lang="ja-JP" altLang="en-US" sz="2400" b="1" dirty="0"/>
              <a:t>ニューラルネットワーク</a:t>
            </a:r>
            <a:r>
              <a:rPr lang="ja-JP" altLang="en-US" sz="2400" dirty="0"/>
              <a:t>）という機械学習である。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パターン認識や画像分類には一番よく使われているモデルである。</a:t>
            </a:r>
            <a:endParaRPr 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011B2BB-88B1-4530-ABA4-89762EC0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4" y="3812101"/>
            <a:ext cx="5396215" cy="29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7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endParaRPr 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BF73B7C-2B90-4995-88E9-21905DD47606}"/>
              </a:ext>
            </a:extLst>
          </p:cNvPr>
          <p:cNvGraphicFramePr>
            <a:graphicFrameLocks noGrp="1"/>
          </p:cNvGraphicFramePr>
          <p:nvPr/>
        </p:nvGraphicFramePr>
        <p:xfrm>
          <a:off x="5692292" y="3226455"/>
          <a:ext cx="5982963" cy="247265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37472">
                  <a:extLst>
                    <a:ext uri="{9D8B030D-6E8A-4147-A177-3AD203B41FA5}">
                      <a16:colId xmlns:a16="http://schemas.microsoft.com/office/drawing/2014/main" val="253138401"/>
                    </a:ext>
                  </a:extLst>
                </a:gridCol>
                <a:gridCol w="1840911">
                  <a:extLst>
                    <a:ext uri="{9D8B030D-6E8A-4147-A177-3AD203B41FA5}">
                      <a16:colId xmlns:a16="http://schemas.microsoft.com/office/drawing/2014/main" val="2571093808"/>
                    </a:ext>
                  </a:extLst>
                </a:gridCol>
                <a:gridCol w="1804580">
                  <a:extLst>
                    <a:ext uri="{9D8B030D-6E8A-4147-A177-3AD203B41FA5}">
                      <a16:colId xmlns:a16="http://schemas.microsoft.com/office/drawing/2014/main" val="3795438781"/>
                    </a:ext>
                  </a:extLst>
                </a:gridCol>
              </a:tblGrid>
              <a:tr h="1009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テストデータに対する認識率</a:t>
                      </a:r>
                      <a:endParaRPr lang="en-US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tanh</a:t>
                      </a:r>
                      <a:endParaRPr lang="en-US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ReLU</a:t>
                      </a:r>
                      <a:endParaRPr lang="en-US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2729990"/>
                  </a:ext>
                </a:extLst>
              </a:tr>
              <a:tr h="673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Dropout</a:t>
                      </a:r>
                      <a:r>
                        <a:rPr lang="ja-JP" sz="2400" kern="100">
                          <a:effectLst/>
                        </a:rPr>
                        <a:t>正則化有効</a:t>
                      </a:r>
                      <a:endParaRPr lang="en-US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0.985</a:t>
                      </a:r>
                      <a:endParaRPr lang="en-US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0.978</a:t>
                      </a:r>
                      <a:endParaRPr lang="en-US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682551"/>
                  </a:ext>
                </a:extLst>
              </a:tr>
              <a:tr h="673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Dropout</a:t>
                      </a:r>
                      <a:r>
                        <a:rPr lang="ja-JP" sz="2400" kern="100">
                          <a:effectLst/>
                        </a:rPr>
                        <a:t>正則化無効</a:t>
                      </a:r>
                      <a:endParaRPr lang="en-US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0.982</a:t>
                      </a:r>
                      <a:endParaRPr lang="en-US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0.982</a:t>
                      </a:r>
                      <a:endParaRPr lang="en-US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8304778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72B0DEC0-27AF-44FC-AD99-90DA00757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417" y="3226455"/>
            <a:ext cx="4067366" cy="261115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BB3387-683D-40F3-8824-BEB27380735E}"/>
              </a:ext>
            </a:extLst>
          </p:cNvPr>
          <p:cNvSpPr txBox="1"/>
          <p:nvPr/>
        </p:nvSpPr>
        <p:spPr>
          <a:xfrm>
            <a:off x="916415" y="1295900"/>
            <a:ext cx="1032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いろいろ種類の</a:t>
            </a:r>
            <a:r>
              <a:rPr lang="en-US" altLang="ja-JP" sz="2400" dirty="0"/>
              <a:t>activation</a:t>
            </a:r>
            <a:r>
              <a:rPr lang="ja-JP" altLang="en-US" sz="2400" dirty="0"/>
              <a:t>で試して識別率を高めます。</a:t>
            </a:r>
            <a:endParaRPr lang="en-US" altLang="ja-JP" sz="2400" dirty="0"/>
          </a:p>
          <a:p>
            <a:r>
              <a:rPr lang="ja-JP" altLang="en-US" sz="2400" dirty="0"/>
              <a:t>　最終的には識別率が</a:t>
            </a:r>
            <a:r>
              <a:rPr lang="en-US" altLang="ja-JP" sz="2400" b="1" dirty="0"/>
              <a:t>0.985</a:t>
            </a:r>
            <a:r>
              <a:rPr lang="ja-JP" altLang="en-US" sz="2400" dirty="0"/>
              <a:t>に至りました。（</a:t>
            </a:r>
            <a:r>
              <a:rPr lang="en-US" altLang="ja-JP" sz="2400" dirty="0"/>
              <a:t> 5000 </a:t>
            </a:r>
            <a:r>
              <a:rPr lang="ja-JP" altLang="en-US" sz="2400" dirty="0"/>
              <a:t>文字の学習データ）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1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BB3387-683D-40F3-8824-BEB27380735E}"/>
              </a:ext>
            </a:extLst>
          </p:cNvPr>
          <p:cNvSpPr txBox="1"/>
          <p:nvPr/>
        </p:nvSpPr>
        <p:spPr>
          <a:xfrm>
            <a:off x="916415" y="1295900"/>
            <a:ext cx="1032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Kaggle</a:t>
            </a:r>
            <a:r>
              <a:rPr lang="ja-JP" altLang="en-US" sz="2400" dirty="0"/>
              <a:t>では</a:t>
            </a:r>
            <a:r>
              <a:rPr lang="en-US" altLang="ja-JP" sz="2400" dirty="0"/>
              <a:t>Digit Recognizer(Learn computer vision fundamentals with the famous MNIST data)</a:t>
            </a:r>
            <a:r>
              <a:rPr lang="ja-JP" altLang="en-US" sz="2400" dirty="0"/>
              <a:t>の中で世界</a:t>
            </a:r>
            <a:r>
              <a:rPr lang="en-US" altLang="ja-JP" sz="2400" dirty="0"/>
              <a:t>1814</a:t>
            </a:r>
            <a:r>
              <a:rPr lang="ja-JP" altLang="en-US" sz="2400" dirty="0"/>
              <a:t>位を取りました。</a:t>
            </a:r>
            <a:endParaRPr 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AE16EA0-0C53-442C-83BC-CE79D853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15" y="2955071"/>
            <a:ext cx="10258235" cy="29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5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0947D8D-B738-4F83-9947-72461AEB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8" y="1332232"/>
            <a:ext cx="8989944" cy="51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5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機械学習</a:t>
            </a:r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D01B7-69B7-48E3-9F36-4C5EDFB05D5E}"/>
              </a:ext>
            </a:extLst>
          </p:cNvPr>
          <p:cNvSpPr txBox="1"/>
          <p:nvPr/>
        </p:nvSpPr>
        <p:spPr>
          <a:xfrm>
            <a:off x="650618" y="1241402"/>
            <a:ext cx="8816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教師あり学習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教師なし学習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強化学習</a:t>
            </a:r>
            <a:endParaRPr lang="en-US" altLang="ja-JP" sz="2400" dirty="0"/>
          </a:p>
        </p:txBody>
      </p:sp>
      <p:pic>
        <p:nvPicPr>
          <p:cNvPr id="19458" name="Picture 2" descr="https://pbs.twimg.com/media/Dxhv7wpWwAER1u8.jpg">
            <a:extLst>
              <a:ext uri="{FF2B5EF4-FFF2-40B4-BE49-F238E27FC236}">
                <a16:creationId xmlns:a16="http://schemas.microsoft.com/office/drawing/2014/main" id="{1CEDC586-4CD6-49A8-B491-0537A023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D94B2E-A47C-4DEF-9CB2-4DA13F29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62" y="1532074"/>
            <a:ext cx="4603272" cy="46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1361178-8C30-4422-9EF0-F65A6EE7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44" y="1023907"/>
            <a:ext cx="52673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-images.jianshu.io/upload_images/2256672-318017ad134effc5.png?imageMogr2/auto-orient/strip%7CimageView2/2/w/640">
            <a:extLst>
              <a:ext uri="{FF2B5EF4-FFF2-40B4-BE49-F238E27FC236}">
                <a16:creationId xmlns:a16="http://schemas.microsoft.com/office/drawing/2014/main" id="{A160FDA0-5D24-4B85-9A92-D32F8EFD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87" y="4052099"/>
            <a:ext cx="6096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A3D21BA-52FE-4B98-B3BD-35D7A707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22626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lang="en-US" dirty="0"/>
          </a:p>
        </p:txBody>
      </p:sp>
      <p:pic>
        <p:nvPicPr>
          <p:cNvPr id="1026" name="Picture 2" descr="https://pic4.zhimg.com/50/v2-dd3d874a6de0e9b6de1ed34262f5f909_b.jpg">
            <a:extLst>
              <a:ext uri="{FF2B5EF4-FFF2-40B4-BE49-F238E27FC236}">
                <a16:creationId xmlns:a16="http://schemas.microsoft.com/office/drawing/2014/main" id="{E48D2767-28EB-4D2A-B217-483D6642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46" y="1276211"/>
            <a:ext cx="6575864" cy="536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7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ic2.zhimg.com/50/v2-bb75e0883f07489d4200b07a6a8ddf09_b.jpg">
            <a:extLst>
              <a:ext uri="{FF2B5EF4-FFF2-40B4-BE49-F238E27FC236}">
                <a16:creationId xmlns:a16="http://schemas.microsoft.com/office/drawing/2014/main" id="{E920B7B5-C85B-445B-BF60-4DEB5162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2" y="4141190"/>
            <a:ext cx="2597260" cy="19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ic4.zhimg.com/50/v2-dd3d874a6de0e9b6de1ed34262f5f909_b.jpg">
            <a:extLst>
              <a:ext uri="{FF2B5EF4-FFF2-40B4-BE49-F238E27FC236}">
                <a16:creationId xmlns:a16="http://schemas.microsoft.com/office/drawing/2014/main" id="{A8E705C3-527A-4611-9A9C-FEC702C2D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" b="3611"/>
          <a:stretch/>
        </p:blipFill>
        <p:spPr bwMode="auto">
          <a:xfrm>
            <a:off x="3457764" y="258088"/>
            <a:ext cx="4487222" cy="357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1.zhimg.com/50/v2-eeaa8dcba10dfaf49612ec293257bb1a_b.jpg">
            <a:extLst>
              <a:ext uri="{FF2B5EF4-FFF2-40B4-BE49-F238E27FC236}">
                <a16:creationId xmlns:a16="http://schemas.microsoft.com/office/drawing/2014/main" id="{6BF98485-85C2-486C-9A0A-8634B1ED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14" y="4141190"/>
            <a:ext cx="2590711" cy="19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https://pic4.zhimg.com/50/v2-0457a21f193141415acc88b3a531c3c4_b.jpg">
            <a:extLst>
              <a:ext uri="{FF2B5EF4-FFF2-40B4-BE49-F238E27FC236}">
                <a16:creationId xmlns:a16="http://schemas.microsoft.com/office/drawing/2014/main" id="{711301A9-4C3F-4C93-93D3-470D218DE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pic4.zhimg.com/50/v2-0457a21f193141415acc88b3a531c3c4_b.jpg">
            <a:extLst>
              <a:ext uri="{FF2B5EF4-FFF2-40B4-BE49-F238E27FC236}">
                <a16:creationId xmlns:a16="http://schemas.microsoft.com/office/drawing/2014/main" id="{FA787D17-4916-42A0-97B3-EF4D71B4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56" y="4129940"/>
            <a:ext cx="2590711" cy="19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ic4.zhimg.com/50/v2-6de5c0e07b26e84c830c95825f392519_b.jpg">
            <a:extLst>
              <a:ext uri="{FF2B5EF4-FFF2-40B4-BE49-F238E27FC236}">
                <a16:creationId xmlns:a16="http://schemas.microsoft.com/office/drawing/2014/main" id="{DAE174AA-F7D1-482C-B055-3D986383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949" y="4129940"/>
            <a:ext cx="2392330" cy="17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8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lang="en-US" dirty="0"/>
          </a:p>
        </p:txBody>
      </p:sp>
      <p:pic>
        <p:nvPicPr>
          <p:cNvPr id="2050" name="Picture 2" descr="https://pic2.zhimg.com/50/v2-0c23a44e0a2665e74a1e1713508e4987_b.jpg">
            <a:extLst>
              <a:ext uri="{FF2B5EF4-FFF2-40B4-BE49-F238E27FC236}">
                <a16:creationId xmlns:a16="http://schemas.microsoft.com/office/drawing/2014/main" id="{EACB3C82-C7AC-4A18-9BFF-8216FF5A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86" y="1237871"/>
            <a:ext cx="52673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ic4.zhimg.com/50/v2-dd3d874a6de0e9b6de1ed34262f5f909_b.jpg">
            <a:extLst>
              <a:ext uri="{FF2B5EF4-FFF2-40B4-BE49-F238E27FC236}">
                <a16:creationId xmlns:a16="http://schemas.microsoft.com/office/drawing/2014/main" id="{68634BC3-E6DC-4DCC-88F0-7B55F9C5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3" y="1853022"/>
            <a:ext cx="5214623" cy="42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10C7D56D-DFD5-49F4-8285-C20F606AD3A6}"/>
              </a:ext>
            </a:extLst>
          </p:cNvPr>
          <p:cNvSpPr/>
          <p:nvPr/>
        </p:nvSpPr>
        <p:spPr>
          <a:xfrm>
            <a:off x="5207841" y="3496438"/>
            <a:ext cx="1822744" cy="1105839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6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6ABA8F3-8822-4E70-B528-4BE260AC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18" y="389408"/>
            <a:ext cx="5507958" cy="5371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CNN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lang="en-US" dirty="0"/>
          </a:p>
        </p:txBody>
      </p:sp>
      <p:pic>
        <p:nvPicPr>
          <p:cNvPr id="2050" name="Picture 2" descr="https://pic2.zhimg.com/50/v2-0c23a44e0a2665e74a1e1713508e4987_b.jpg">
            <a:extLst>
              <a:ext uri="{FF2B5EF4-FFF2-40B4-BE49-F238E27FC236}">
                <a16:creationId xmlns:a16="http://schemas.microsoft.com/office/drawing/2014/main" id="{EACB3C82-C7AC-4A18-9BFF-8216FF5A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98" y="2514732"/>
            <a:ext cx="2672136" cy="262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2.zhimg.com/50/v2-65549b98b6bffa9f9c3d9d0466883660_b.jpg">
            <a:extLst>
              <a:ext uri="{FF2B5EF4-FFF2-40B4-BE49-F238E27FC236}">
                <a16:creationId xmlns:a16="http://schemas.microsoft.com/office/drawing/2014/main" id="{155DC77D-8BAD-4CA9-8F35-AC37ABD2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23" y="2514732"/>
            <a:ext cx="2549230" cy="254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311DA2B1-939B-44B0-B27F-BA77D20A2F98}"/>
              </a:ext>
            </a:extLst>
          </p:cNvPr>
          <p:cNvSpPr/>
          <p:nvPr/>
        </p:nvSpPr>
        <p:spPr>
          <a:xfrm>
            <a:off x="6175362" y="3216512"/>
            <a:ext cx="1822744" cy="1105839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A0EF39C-BFA4-44DE-B973-6BAF227A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6" y="2399675"/>
            <a:ext cx="2622526" cy="288335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10C7D56D-DFD5-49F4-8285-C20F606AD3A6}"/>
              </a:ext>
            </a:extLst>
          </p:cNvPr>
          <p:cNvSpPr/>
          <p:nvPr/>
        </p:nvSpPr>
        <p:spPr>
          <a:xfrm>
            <a:off x="2493225" y="3216511"/>
            <a:ext cx="1822744" cy="1105839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630979B-C933-4E41-800C-88F7FF3BB105}"/>
              </a:ext>
            </a:extLst>
          </p:cNvPr>
          <p:cNvSpPr/>
          <p:nvPr/>
        </p:nvSpPr>
        <p:spPr>
          <a:xfrm>
            <a:off x="9930861" y="3216510"/>
            <a:ext cx="1822744" cy="1105839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381252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752</TotalTime>
  <Words>319</Words>
  <Application>Microsoft Office PowerPoint</Application>
  <PresentationFormat>ワイド画面</PresentationFormat>
  <Paragraphs>112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Helvetica Neue</vt:lpstr>
      <vt:lpstr>Arial</vt:lpstr>
      <vt:lpstr>Arial</vt:lpstr>
      <vt:lpstr>Century</vt:lpstr>
      <vt:lpstr>Gill Sans MT</vt:lpstr>
      <vt:lpstr>パーセル</vt:lpstr>
      <vt:lpstr>CNNの紹介</vt:lpstr>
      <vt:lpstr>CNNって何？</vt:lpstr>
      <vt:lpstr>CNNって何？</vt:lpstr>
      <vt:lpstr>CNNって何？</vt:lpstr>
      <vt:lpstr>PowerPoint プレゼンテーション</vt:lpstr>
      <vt:lpstr>CNNって何？</vt:lpstr>
      <vt:lpstr>PowerPoint プレゼンテーション</vt:lpstr>
      <vt:lpstr>CNNって何？</vt:lpstr>
      <vt:lpstr>CNNって何？</vt:lpstr>
      <vt:lpstr>PowerPoint プレゼンテーション</vt:lpstr>
      <vt:lpstr>ここまでのまとめ</vt:lpstr>
      <vt:lpstr>Pythonで実現</vt:lpstr>
      <vt:lpstr>Pythonで実現</vt:lpstr>
      <vt:lpstr>PowerPoint プレゼンテーション</vt:lpstr>
      <vt:lpstr>Pythonで実現</vt:lpstr>
      <vt:lpstr>Pythonで実現</vt:lpstr>
      <vt:lpstr>機械学習とpython</vt:lpstr>
      <vt:lpstr>CNN</vt:lpstr>
      <vt:lpstr>CNN</vt:lpstr>
      <vt:lpstr>CNN</vt:lpstr>
      <vt:lpstr>CNN</vt:lpstr>
      <vt:lpstr>まとめ</vt:lpstr>
      <vt:lpstr>機械学習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YUN ·</dc:creator>
  <cp:lastModifiedBy>· YUN</cp:lastModifiedBy>
  <cp:revision>138</cp:revision>
  <dcterms:created xsi:type="dcterms:W3CDTF">2019-01-22T01:35:18Z</dcterms:created>
  <dcterms:modified xsi:type="dcterms:W3CDTF">2022-05-09T05:17:01Z</dcterms:modified>
</cp:coreProperties>
</file>