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71" r:id="rId2"/>
  </p:sldMasterIdLst>
  <p:notesMasterIdLst>
    <p:notesMasterId r:id="rId27"/>
  </p:notesMasterIdLst>
  <p:sldIdLst>
    <p:sldId id="335" r:id="rId3"/>
    <p:sldId id="947" r:id="rId4"/>
    <p:sldId id="945" r:id="rId5"/>
    <p:sldId id="948" r:id="rId6"/>
    <p:sldId id="946" r:id="rId7"/>
    <p:sldId id="949" r:id="rId8"/>
    <p:sldId id="950" r:id="rId9"/>
    <p:sldId id="951" r:id="rId10"/>
    <p:sldId id="952" r:id="rId11"/>
    <p:sldId id="953" r:id="rId12"/>
    <p:sldId id="954" r:id="rId13"/>
    <p:sldId id="955" r:id="rId14"/>
    <p:sldId id="956" r:id="rId15"/>
    <p:sldId id="957" r:id="rId16"/>
    <p:sldId id="958" r:id="rId17"/>
    <p:sldId id="959" r:id="rId18"/>
    <p:sldId id="960" r:id="rId19"/>
    <p:sldId id="962" r:id="rId20"/>
    <p:sldId id="963" r:id="rId21"/>
    <p:sldId id="964" r:id="rId22"/>
    <p:sldId id="966" r:id="rId23"/>
    <p:sldId id="965" r:id="rId24"/>
    <p:sldId id="961" r:id="rId25"/>
    <p:sldId id="884" r:id="rId26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84"/>
    <a:srgbClr val="A50021"/>
    <a:srgbClr val="000066"/>
    <a:srgbClr val="97FFFF"/>
    <a:srgbClr val="2CA9D1"/>
    <a:srgbClr val="33CCFF"/>
    <a:srgbClr val="E509B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06" autoAdjust="0"/>
    <p:restoredTop sz="94660"/>
  </p:normalViewPr>
  <p:slideViewPr>
    <p:cSldViewPr>
      <p:cViewPr varScale="1">
        <p:scale>
          <a:sx n="64" d="100"/>
          <a:sy n="64" d="100"/>
        </p:scale>
        <p:origin x="-1332" y="-96"/>
      </p:cViewPr>
      <p:guideLst>
        <p:guide orient="horz" pos="935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8CE26-0688-4448-853C-C3C3C81613D8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39FD16C-0039-4704-A416-4B8051BF0384}">
      <dgm:prSet phldrT="[文本]"/>
      <dgm:spPr/>
      <dgm:t>
        <a:bodyPr/>
        <a:lstStyle/>
        <a:p>
          <a:r>
            <a:rPr lang="en-US" altLang="zh-CN" dirty="0" smtClean="0"/>
            <a:t>Sentence Segment</a:t>
          </a:r>
          <a:endParaRPr lang="zh-CN" altLang="en-US" dirty="0"/>
        </a:p>
      </dgm:t>
    </dgm:pt>
    <dgm:pt modelId="{C5255DEE-3C0D-40C6-A372-1609858A7BF2}" type="parTrans" cxnId="{99C4BA2F-E060-4AEF-8F1F-B925F9C1D5E8}">
      <dgm:prSet/>
      <dgm:spPr/>
      <dgm:t>
        <a:bodyPr/>
        <a:lstStyle/>
        <a:p>
          <a:endParaRPr lang="zh-CN" altLang="en-US"/>
        </a:p>
      </dgm:t>
    </dgm:pt>
    <dgm:pt modelId="{4A768F79-5FB3-4935-96F9-C057D38477E8}" type="sibTrans" cxnId="{99C4BA2F-E060-4AEF-8F1F-B925F9C1D5E8}">
      <dgm:prSet/>
      <dgm:spPr/>
      <dgm:t>
        <a:bodyPr/>
        <a:lstStyle/>
        <a:p>
          <a:endParaRPr lang="zh-CN" altLang="en-US"/>
        </a:p>
      </dgm:t>
    </dgm:pt>
    <dgm:pt modelId="{46120259-08B0-4CB1-8BA9-809BDEB2C9FA}">
      <dgm:prSet phldrT="[文本]"/>
      <dgm:spPr/>
      <dgm:t>
        <a:bodyPr/>
        <a:lstStyle/>
        <a:p>
          <a:r>
            <a:rPr lang="en-US" altLang="zh-CN" dirty="0" smtClean="0"/>
            <a:t>Deal with space</a:t>
          </a:r>
          <a:endParaRPr lang="zh-CN" altLang="en-US" dirty="0"/>
        </a:p>
      </dgm:t>
    </dgm:pt>
    <dgm:pt modelId="{F1285A21-9E91-4779-A13B-2384702AFF75}" type="parTrans" cxnId="{7B0E6531-0AD9-4EDD-A794-3BC33789D7A5}">
      <dgm:prSet/>
      <dgm:spPr/>
      <dgm:t>
        <a:bodyPr/>
        <a:lstStyle/>
        <a:p>
          <a:endParaRPr lang="zh-CN" altLang="en-US"/>
        </a:p>
      </dgm:t>
    </dgm:pt>
    <dgm:pt modelId="{DBD35FC3-CA5B-4980-8802-CDAD36767CCB}" type="sibTrans" cxnId="{7B0E6531-0AD9-4EDD-A794-3BC33789D7A5}">
      <dgm:prSet/>
      <dgm:spPr/>
      <dgm:t>
        <a:bodyPr/>
        <a:lstStyle/>
        <a:p>
          <a:endParaRPr lang="zh-CN" altLang="en-US"/>
        </a:p>
      </dgm:t>
    </dgm:pt>
    <dgm:pt modelId="{9F38417B-BC2C-41DB-B88C-12E46DB3241B}">
      <dgm:prSet phldrT="[文本]"/>
      <dgm:spPr/>
      <dgm:t>
        <a:bodyPr/>
        <a:lstStyle/>
        <a:p>
          <a:r>
            <a:rPr lang="en-US" altLang="zh-CN" dirty="0" smtClean="0"/>
            <a:t>Deal with number</a:t>
          </a:r>
          <a:endParaRPr lang="zh-CN" altLang="en-US" dirty="0"/>
        </a:p>
      </dgm:t>
    </dgm:pt>
    <dgm:pt modelId="{A2B88E61-BF33-4844-9080-ADF474007C8F}" type="parTrans" cxnId="{C6D03533-5B62-4D33-B1B5-A29B8534255B}">
      <dgm:prSet/>
      <dgm:spPr/>
      <dgm:t>
        <a:bodyPr/>
        <a:lstStyle/>
        <a:p>
          <a:endParaRPr lang="zh-CN" altLang="en-US"/>
        </a:p>
      </dgm:t>
    </dgm:pt>
    <dgm:pt modelId="{B4FBBB4E-F1D0-4936-A754-2F4D3721B04F}" type="sibTrans" cxnId="{C6D03533-5B62-4D33-B1B5-A29B8534255B}">
      <dgm:prSet/>
      <dgm:spPr/>
      <dgm:t>
        <a:bodyPr/>
        <a:lstStyle/>
        <a:p>
          <a:endParaRPr lang="zh-CN" altLang="en-US"/>
        </a:p>
      </dgm:t>
    </dgm:pt>
    <dgm:pt modelId="{C5518D1A-DBBC-49D2-A0A2-F571CC45AE68}">
      <dgm:prSet phldrT="[文本]"/>
      <dgm:spPr/>
      <dgm:t>
        <a:bodyPr/>
        <a:lstStyle/>
        <a:p>
          <a:r>
            <a:rPr lang="en-US" altLang="zh-CN" dirty="0" smtClean="0"/>
            <a:t>Word Segment</a:t>
          </a:r>
          <a:endParaRPr lang="zh-CN" altLang="en-US" dirty="0"/>
        </a:p>
      </dgm:t>
    </dgm:pt>
    <dgm:pt modelId="{34996C6D-8EC3-4BE2-8314-A64E6CAFA67B}" type="parTrans" cxnId="{6CE418E2-AA09-4A91-A167-3ECA0E9553F3}">
      <dgm:prSet/>
      <dgm:spPr/>
      <dgm:t>
        <a:bodyPr/>
        <a:lstStyle/>
        <a:p>
          <a:endParaRPr lang="zh-CN" altLang="en-US"/>
        </a:p>
      </dgm:t>
    </dgm:pt>
    <dgm:pt modelId="{04034633-62E5-4EC9-9318-7D534812000F}" type="sibTrans" cxnId="{6CE418E2-AA09-4A91-A167-3ECA0E9553F3}">
      <dgm:prSet/>
      <dgm:spPr/>
      <dgm:t>
        <a:bodyPr/>
        <a:lstStyle/>
        <a:p>
          <a:endParaRPr lang="zh-CN" altLang="en-US"/>
        </a:p>
      </dgm:t>
    </dgm:pt>
    <dgm:pt modelId="{A7B9DFE6-582C-4D9D-8FD8-85CD5D0D9349}">
      <dgm:prSet phldrT="[文本]"/>
      <dgm:spPr/>
      <dgm:t>
        <a:bodyPr/>
        <a:lstStyle/>
        <a:p>
          <a:r>
            <a:rPr lang="en-US" altLang="zh-CN" dirty="0" smtClean="0"/>
            <a:t>Deal with name</a:t>
          </a:r>
          <a:endParaRPr lang="zh-CN" altLang="en-US" dirty="0"/>
        </a:p>
      </dgm:t>
    </dgm:pt>
    <dgm:pt modelId="{658C7DA6-D264-44B6-9A1D-37BC334D4AC5}" type="parTrans" cxnId="{A2DA7D6E-4A47-4F44-BDFB-D7D5C452C786}">
      <dgm:prSet/>
      <dgm:spPr/>
      <dgm:t>
        <a:bodyPr/>
        <a:lstStyle/>
        <a:p>
          <a:endParaRPr lang="zh-CN" altLang="en-US"/>
        </a:p>
      </dgm:t>
    </dgm:pt>
    <dgm:pt modelId="{A6E46C61-70AA-4141-B3DC-34B54AD91532}" type="sibTrans" cxnId="{A2DA7D6E-4A47-4F44-BDFB-D7D5C452C786}">
      <dgm:prSet/>
      <dgm:spPr/>
      <dgm:t>
        <a:bodyPr/>
        <a:lstStyle/>
        <a:p>
          <a:endParaRPr lang="zh-CN" altLang="en-US"/>
        </a:p>
      </dgm:t>
    </dgm:pt>
    <dgm:pt modelId="{3238060D-4282-4EE0-99BB-48799BB33675}">
      <dgm:prSet/>
      <dgm:spPr/>
      <dgm:t>
        <a:bodyPr/>
        <a:lstStyle/>
        <a:p>
          <a:r>
            <a:rPr lang="en-US" altLang="zh-CN" dirty="0" smtClean="0"/>
            <a:t>Deal with punctuation</a:t>
          </a:r>
          <a:endParaRPr lang="zh-CN" altLang="en-US" dirty="0"/>
        </a:p>
      </dgm:t>
    </dgm:pt>
    <dgm:pt modelId="{DD7AE8B0-75E1-44B0-BC05-2CF2D8B6A0E0}" type="parTrans" cxnId="{84C6B189-2283-47CD-B559-DCA7A8F43D14}">
      <dgm:prSet/>
      <dgm:spPr/>
      <dgm:t>
        <a:bodyPr/>
        <a:lstStyle/>
        <a:p>
          <a:endParaRPr lang="zh-CN" altLang="en-US"/>
        </a:p>
      </dgm:t>
    </dgm:pt>
    <dgm:pt modelId="{7642D58A-B229-4F4E-8EA8-1BD348C10DE1}" type="sibTrans" cxnId="{84C6B189-2283-47CD-B559-DCA7A8F43D14}">
      <dgm:prSet/>
      <dgm:spPr/>
      <dgm:t>
        <a:bodyPr/>
        <a:lstStyle/>
        <a:p>
          <a:endParaRPr lang="zh-CN" altLang="en-US"/>
        </a:p>
      </dgm:t>
    </dgm:pt>
    <dgm:pt modelId="{4C22221E-4E46-49E0-9A6E-47F787CB4A93}" type="pres">
      <dgm:prSet presAssocID="{5668CE26-0688-4448-853C-C3C3C81613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8CB6F0-D9B9-45A7-96CB-D3A047BA6092}" type="pres">
      <dgm:prSet presAssocID="{D39FD16C-0039-4704-A416-4B8051BF038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46AC-C92E-45EB-B993-D3B0AB39F751}" type="pres">
      <dgm:prSet presAssocID="{4A768F79-5FB3-4935-96F9-C057D38477E8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D56BF7F0-346D-42D4-BEB9-DB7D6F51078C}" type="pres">
      <dgm:prSet presAssocID="{4A768F79-5FB3-4935-96F9-C057D38477E8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989DFC4-282C-41BC-B722-148EBF02F616}" type="pres">
      <dgm:prSet presAssocID="{46120259-08B0-4CB1-8BA9-809BDEB2C9F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1EC70-7B6B-4963-B6C4-E723934E6E8C}" type="pres">
      <dgm:prSet presAssocID="{DBD35FC3-CA5B-4980-8802-CDAD36767CC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D5E8125-4947-426F-8B51-6D56D498B4C0}" type="pres">
      <dgm:prSet presAssocID="{DBD35FC3-CA5B-4980-8802-CDAD36767CCB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F5F910BE-7F69-490F-8108-BC1514A90DCC}" type="pres">
      <dgm:prSet presAssocID="{9F38417B-BC2C-41DB-B88C-12E46DB3241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F9750-9DED-4CA5-832D-FD10B5ABEA5A}" type="pres">
      <dgm:prSet presAssocID="{B4FBBB4E-F1D0-4936-A754-2F4D3721B04F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052333AA-BE81-4963-A239-F865471267D0}" type="pres">
      <dgm:prSet presAssocID="{B4FBBB4E-F1D0-4936-A754-2F4D3721B04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973F920-5846-4CCA-A635-06A8C38E58B2}" type="pres">
      <dgm:prSet presAssocID="{3238060D-4282-4EE0-99BB-48799BB336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5B58C-C899-414E-B176-BBE402793104}" type="pres">
      <dgm:prSet presAssocID="{7642D58A-B229-4F4E-8EA8-1BD348C10DE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F70CB9F-61C1-46B1-BE9A-9F0FDCB20138}" type="pres">
      <dgm:prSet presAssocID="{7642D58A-B229-4F4E-8EA8-1BD348C10DE1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B006EAB-A26F-4253-8BD9-0FC9347EB3F5}" type="pres">
      <dgm:prSet presAssocID="{C5518D1A-DBBC-49D2-A0A2-F571CC45AE6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E64ABD-685A-48CA-8612-268D81E46039}" type="pres">
      <dgm:prSet presAssocID="{04034633-62E5-4EC9-9318-7D534812000F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C73B8D1F-C5EA-4C60-9511-8073E654AD32}" type="pres">
      <dgm:prSet presAssocID="{04034633-62E5-4EC9-9318-7D534812000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86CE7EB-2523-4DBB-8F33-1E0605E4A047}" type="pres">
      <dgm:prSet presAssocID="{A7B9DFE6-582C-4D9D-8FD8-85CD5D0D93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7B4881-276A-4404-A105-533303EB2C93}" type="presOf" srcId="{3238060D-4282-4EE0-99BB-48799BB33675}" destId="{E973F920-5846-4CCA-A635-06A8C38E58B2}" srcOrd="0" destOrd="0" presId="urn:microsoft.com/office/officeart/2005/8/layout/process5"/>
    <dgm:cxn modelId="{343C2DB7-B430-42A0-A397-A8CF9A9DAB80}" type="presOf" srcId="{04034633-62E5-4EC9-9318-7D534812000F}" destId="{C73B8D1F-C5EA-4C60-9511-8073E654AD32}" srcOrd="1" destOrd="0" presId="urn:microsoft.com/office/officeart/2005/8/layout/process5"/>
    <dgm:cxn modelId="{150C167C-444F-4384-AE82-E5E079541010}" type="presOf" srcId="{4A768F79-5FB3-4935-96F9-C057D38477E8}" destId="{57F846AC-C92E-45EB-B993-D3B0AB39F751}" srcOrd="0" destOrd="0" presId="urn:microsoft.com/office/officeart/2005/8/layout/process5"/>
    <dgm:cxn modelId="{619FE6AD-70DB-4591-B9ED-0A21CE056DBD}" type="presOf" srcId="{B4FBBB4E-F1D0-4936-A754-2F4D3721B04F}" destId="{057F9750-9DED-4CA5-832D-FD10B5ABEA5A}" srcOrd="0" destOrd="0" presId="urn:microsoft.com/office/officeart/2005/8/layout/process5"/>
    <dgm:cxn modelId="{99C4BA2F-E060-4AEF-8F1F-B925F9C1D5E8}" srcId="{5668CE26-0688-4448-853C-C3C3C81613D8}" destId="{D39FD16C-0039-4704-A416-4B8051BF0384}" srcOrd="0" destOrd="0" parTransId="{C5255DEE-3C0D-40C6-A372-1609858A7BF2}" sibTransId="{4A768F79-5FB3-4935-96F9-C057D38477E8}"/>
    <dgm:cxn modelId="{FC60DD13-3892-427B-9492-E73F7F46C73F}" type="presOf" srcId="{B4FBBB4E-F1D0-4936-A754-2F4D3721B04F}" destId="{052333AA-BE81-4963-A239-F865471267D0}" srcOrd="1" destOrd="0" presId="urn:microsoft.com/office/officeart/2005/8/layout/process5"/>
    <dgm:cxn modelId="{3977D196-8635-4CF6-8DFD-A42D58049396}" type="presOf" srcId="{5668CE26-0688-4448-853C-C3C3C81613D8}" destId="{4C22221E-4E46-49E0-9A6E-47F787CB4A93}" srcOrd="0" destOrd="0" presId="urn:microsoft.com/office/officeart/2005/8/layout/process5"/>
    <dgm:cxn modelId="{C6D03533-5B62-4D33-B1B5-A29B8534255B}" srcId="{5668CE26-0688-4448-853C-C3C3C81613D8}" destId="{9F38417B-BC2C-41DB-B88C-12E46DB3241B}" srcOrd="2" destOrd="0" parTransId="{A2B88E61-BF33-4844-9080-ADF474007C8F}" sibTransId="{B4FBBB4E-F1D0-4936-A754-2F4D3721B04F}"/>
    <dgm:cxn modelId="{6CE418E2-AA09-4A91-A167-3ECA0E9553F3}" srcId="{5668CE26-0688-4448-853C-C3C3C81613D8}" destId="{C5518D1A-DBBC-49D2-A0A2-F571CC45AE68}" srcOrd="4" destOrd="0" parTransId="{34996C6D-8EC3-4BE2-8314-A64E6CAFA67B}" sibTransId="{04034633-62E5-4EC9-9318-7D534812000F}"/>
    <dgm:cxn modelId="{7A2BB190-F461-431B-8E3F-3914C63F2855}" type="presOf" srcId="{D39FD16C-0039-4704-A416-4B8051BF0384}" destId="{8B8CB6F0-D9B9-45A7-96CB-D3A047BA6092}" srcOrd="0" destOrd="0" presId="urn:microsoft.com/office/officeart/2005/8/layout/process5"/>
    <dgm:cxn modelId="{7183E451-C22C-4D80-AC9C-E0E5DC4AF4E4}" type="presOf" srcId="{46120259-08B0-4CB1-8BA9-809BDEB2C9FA}" destId="{1989DFC4-282C-41BC-B722-148EBF02F616}" srcOrd="0" destOrd="0" presId="urn:microsoft.com/office/officeart/2005/8/layout/process5"/>
    <dgm:cxn modelId="{AF98D148-6859-4604-B973-7DD31FCAA222}" type="presOf" srcId="{DBD35FC3-CA5B-4980-8802-CDAD36767CCB}" destId="{7D5E8125-4947-426F-8B51-6D56D498B4C0}" srcOrd="1" destOrd="0" presId="urn:microsoft.com/office/officeart/2005/8/layout/process5"/>
    <dgm:cxn modelId="{6719C820-0279-4803-9349-3D65269F9B0F}" type="presOf" srcId="{A7B9DFE6-582C-4D9D-8FD8-85CD5D0D9349}" destId="{486CE7EB-2523-4DBB-8F33-1E0605E4A047}" srcOrd="0" destOrd="0" presId="urn:microsoft.com/office/officeart/2005/8/layout/process5"/>
    <dgm:cxn modelId="{E75E7F4C-7A1B-499E-89B2-C23EE8CE7FA1}" type="presOf" srcId="{DBD35FC3-CA5B-4980-8802-CDAD36767CCB}" destId="{0A11EC70-7B6B-4963-B6C4-E723934E6E8C}" srcOrd="0" destOrd="0" presId="urn:microsoft.com/office/officeart/2005/8/layout/process5"/>
    <dgm:cxn modelId="{098C5A6B-17F8-42D8-8EE8-210DC6703174}" type="presOf" srcId="{04034633-62E5-4EC9-9318-7D534812000F}" destId="{0EE64ABD-685A-48CA-8612-268D81E46039}" srcOrd="0" destOrd="0" presId="urn:microsoft.com/office/officeart/2005/8/layout/process5"/>
    <dgm:cxn modelId="{5D7B8E33-828C-4903-AB7A-376AADC64080}" type="presOf" srcId="{7642D58A-B229-4F4E-8EA8-1BD348C10DE1}" destId="{2F70CB9F-61C1-46B1-BE9A-9F0FDCB20138}" srcOrd="1" destOrd="0" presId="urn:microsoft.com/office/officeart/2005/8/layout/process5"/>
    <dgm:cxn modelId="{5E4B1791-DF57-407E-B04A-0F94B51316E2}" type="presOf" srcId="{7642D58A-B229-4F4E-8EA8-1BD348C10DE1}" destId="{F2D5B58C-C899-414E-B176-BBE402793104}" srcOrd="0" destOrd="0" presId="urn:microsoft.com/office/officeart/2005/8/layout/process5"/>
    <dgm:cxn modelId="{7A735C5A-F26B-43BB-AF5D-6CC67745E120}" type="presOf" srcId="{9F38417B-BC2C-41DB-B88C-12E46DB3241B}" destId="{F5F910BE-7F69-490F-8108-BC1514A90DCC}" srcOrd="0" destOrd="0" presId="urn:microsoft.com/office/officeart/2005/8/layout/process5"/>
    <dgm:cxn modelId="{84C6B189-2283-47CD-B559-DCA7A8F43D14}" srcId="{5668CE26-0688-4448-853C-C3C3C81613D8}" destId="{3238060D-4282-4EE0-99BB-48799BB33675}" srcOrd="3" destOrd="0" parTransId="{DD7AE8B0-75E1-44B0-BC05-2CF2D8B6A0E0}" sibTransId="{7642D58A-B229-4F4E-8EA8-1BD348C10DE1}"/>
    <dgm:cxn modelId="{7B0E6531-0AD9-4EDD-A794-3BC33789D7A5}" srcId="{5668CE26-0688-4448-853C-C3C3C81613D8}" destId="{46120259-08B0-4CB1-8BA9-809BDEB2C9FA}" srcOrd="1" destOrd="0" parTransId="{F1285A21-9E91-4779-A13B-2384702AFF75}" sibTransId="{DBD35FC3-CA5B-4980-8802-CDAD36767CCB}"/>
    <dgm:cxn modelId="{A2DA7D6E-4A47-4F44-BDFB-D7D5C452C786}" srcId="{5668CE26-0688-4448-853C-C3C3C81613D8}" destId="{A7B9DFE6-582C-4D9D-8FD8-85CD5D0D9349}" srcOrd="5" destOrd="0" parTransId="{658C7DA6-D264-44B6-9A1D-37BC334D4AC5}" sibTransId="{A6E46C61-70AA-4141-B3DC-34B54AD91532}"/>
    <dgm:cxn modelId="{645B9F68-3731-4C0C-80A1-1B35E93A6965}" type="presOf" srcId="{C5518D1A-DBBC-49D2-A0A2-F571CC45AE68}" destId="{3B006EAB-A26F-4253-8BD9-0FC9347EB3F5}" srcOrd="0" destOrd="0" presId="urn:microsoft.com/office/officeart/2005/8/layout/process5"/>
    <dgm:cxn modelId="{A3F98537-ABD3-418E-8939-0663CB43635F}" type="presOf" srcId="{4A768F79-5FB3-4935-96F9-C057D38477E8}" destId="{D56BF7F0-346D-42D4-BEB9-DB7D6F51078C}" srcOrd="1" destOrd="0" presId="urn:microsoft.com/office/officeart/2005/8/layout/process5"/>
    <dgm:cxn modelId="{F4E8C086-B8CA-42CA-964B-46E1E0AE97EE}" type="presParOf" srcId="{4C22221E-4E46-49E0-9A6E-47F787CB4A93}" destId="{8B8CB6F0-D9B9-45A7-96CB-D3A047BA6092}" srcOrd="0" destOrd="0" presId="urn:microsoft.com/office/officeart/2005/8/layout/process5"/>
    <dgm:cxn modelId="{0FD787AC-D8C7-47B6-8502-C67D4FAECBBA}" type="presParOf" srcId="{4C22221E-4E46-49E0-9A6E-47F787CB4A93}" destId="{57F846AC-C92E-45EB-B993-D3B0AB39F751}" srcOrd="1" destOrd="0" presId="urn:microsoft.com/office/officeart/2005/8/layout/process5"/>
    <dgm:cxn modelId="{06120616-E668-4BE4-8482-30496F48B18E}" type="presParOf" srcId="{57F846AC-C92E-45EB-B993-D3B0AB39F751}" destId="{D56BF7F0-346D-42D4-BEB9-DB7D6F51078C}" srcOrd="0" destOrd="0" presId="urn:microsoft.com/office/officeart/2005/8/layout/process5"/>
    <dgm:cxn modelId="{2988634D-8E5E-42DA-86B5-2D4C1E72216E}" type="presParOf" srcId="{4C22221E-4E46-49E0-9A6E-47F787CB4A93}" destId="{1989DFC4-282C-41BC-B722-148EBF02F616}" srcOrd="2" destOrd="0" presId="urn:microsoft.com/office/officeart/2005/8/layout/process5"/>
    <dgm:cxn modelId="{521EA80D-8767-4FD0-AB60-164DF130C82B}" type="presParOf" srcId="{4C22221E-4E46-49E0-9A6E-47F787CB4A93}" destId="{0A11EC70-7B6B-4963-B6C4-E723934E6E8C}" srcOrd="3" destOrd="0" presId="urn:microsoft.com/office/officeart/2005/8/layout/process5"/>
    <dgm:cxn modelId="{48D00B0F-F9E1-4119-BE97-DE16FDB4BF80}" type="presParOf" srcId="{0A11EC70-7B6B-4963-B6C4-E723934E6E8C}" destId="{7D5E8125-4947-426F-8B51-6D56D498B4C0}" srcOrd="0" destOrd="0" presId="urn:microsoft.com/office/officeart/2005/8/layout/process5"/>
    <dgm:cxn modelId="{7B83F0E6-A3F8-4EB8-9FEE-EBD7B9EE6D1F}" type="presParOf" srcId="{4C22221E-4E46-49E0-9A6E-47F787CB4A93}" destId="{F5F910BE-7F69-490F-8108-BC1514A90DCC}" srcOrd="4" destOrd="0" presId="urn:microsoft.com/office/officeart/2005/8/layout/process5"/>
    <dgm:cxn modelId="{70B8B60A-ABC9-4087-A11A-3B6CC1360377}" type="presParOf" srcId="{4C22221E-4E46-49E0-9A6E-47F787CB4A93}" destId="{057F9750-9DED-4CA5-832D-FD10B5ABEA5A}" srcOrd="5" destOrd="0" presId="urn:microsoft.com/office/officeart/2005/8/layout/process5"/>
    <dgm:cxn modelId="{6EF0EC04-F604-4B57-814E-5E66A40C27E5}" type="presParOf" srcId="{057F9750-9DED-4CA5-832D-FD10B5ABEA5A}" destId="{052333AA-BE81-4963-A239-F865471267D0}" srcOrd="0" destOrd="0" presId="urn:microsoft.com/office/officeart/2005/8/layout/process5"/>
    <dgm:cxn modelId="{BB339FCD-CB4D-4853-90D6-117A42A51A1D}" type="presParOf" srcId="{4C22221E-4E46-49E0-9A6E-47F787CB4A93}" destId="{E973F920-5846-4CCA-A635-06A8C38E58B2}" srcOrd="6" destOrd="0" presId="urn:microsoft.com/office/officeart/2005/8/layout/process5"/>
    <dgm:cxn modelId="{7A470F30-5568-4668-A45C-F7C88E76B486}" type="presParOf" srcId="{4C22221E-4E46-49E0-9A6E-47F787CB4A93}" destId="{F2D5B58C-C899-414E-B176-BBE402793104}" srcOrd="7" destOrd="0" presId="urn:microsoft.com/office/officeart/2005/8/layout/process5"/>
    <dgm:cxn modelId="{6048F9E6-B3CA-46A3-856A-B15080C2C2C9}" type="presParOf" srcId="{F2D5B58C-C899-414E-B176-BBE402793104}" destId="{2F70CB9F-61C1-46B1-BE9A-9F0FDCB20138}" srcOrd="0" destOrd="0" presId="urn:microsoft.com/office/officeart/2005/8/layout/process5"/>
    <dgm:cxn modelId="{5202B645-64C6-4463-AF23-7BD911AB017B}" type="presParOf" srcId="{4C22221E-4E46-49E0-9A6E-47F787CB4A93}" destId="{3B006EAB-A26F-4253-8BD9-0FC9347EB3F5}" srcOrd="8" destOrd="0" presId="urn:microsoft.com/office/officeart/2005/8/layout/process5"/>
    <dgm:cxn modelId="{AE55F222-94A1-4B10-A203-6E608D6D71E0}" type="presParOf" srcId="{4C22221E-4E46-49E0-9A6E-47F787CB4A93}" destId="{0EE64ABD-685A-48CA-8612-268D81E46039}" srcOrd="9" destOrd="0" presId="urn:microsoft.com/office/officeart/2005/8/layout/process5"/>
    <dgm:cxn modelId="{3D247887-30BE-4670-A742-9B67CF353CB4}" type="presParOf" srcId="{0EE64ABD-685A-48CA-8612-268D81E46039}" destId="{C73B8D1F-C5EA-4C60-9511-8073E654AD32}" srcOrd="0" destOrd="0" presId="urn:microsoft.com/office/officeart/2005/8/layout/process5"/>
    <dgm:cxn modelId="{C95B0654-DA1E-440D-8224-2A124F90B84B}" type="presParOf" srcId="{4C22221E-4E46-49E0-9A6E-47F787CB4A93}" destId="{486CE7EB-2523-4DBB-8F33-1E0605E4A04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B6F0-D9B9-45A7-96CB-D3A047BA6092}">
      <dsp:nvSpPr>
        <dsp:cNvPr id="0" name=""/>
        <dsp:cNvSpPr/>
      </dsp:nvSpPr>
      <dsp:spPr>
        <a:xfrm>
          <a:off x="7233" y="803354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Sentence Segment</a:t>
          </a:r>
          <a:endParaRPr lang="zh-CN" altLang="en-US" sz="2600" kern="1200" dirty="0"/>
        </a:p>
      </dsp:txBody>
      <dsp:txXfrm>
        <a:off x="45225" y="841346"/>
        <a:ext cx="2085893" cy="1221142"/>
      </dsp:txXfrm>
    </dsp:sp>
    <dsp:sp modelId="{57F846AC-C92E-45EB-B993-D3B0AB39F751}">
      <dsp:nvSpPr>
        <dsp:cNvPr id="0" name=""/>
        <dsp:cNvSpPr/>
      </dsp:nvSpPr>
      <dsp:spPr>
        <a:xfrm>
          <a:off x="2359355" y="1183844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359355" y="1291073"/>
        <a:ext cx="320822" cy="321687"/>
      </dsp:txXfrm>
    </dsp:sp>
    <dsp:sp modelId="{1989DFC4-282C-41BC-B722-148EBF02F616}">
      <dsp:nvSpPr>
        <dsp:cNvPr id="0" name=""/>
        <dsp:cNvSpPr/>
      </dsp:nvSpPr>
      <dsp:spPr>
        <a:xfrm>
          <a:off x="3033861" y="803354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Deal with space</a:t>
          </a:r>
          <a:endParaRPr lang="zh-CN" altLang="en-US" sz="2600" kern="1200" dirty="0"/>
        </a:p>
      </dsp:txBody>
      <dsp:txXfrm>
        <a:off x="3071853" y="841346"/>
        <a:ext cx="2085893" cy="1221142"/>
      </dsp:txXfrm>
    </dsp:sp>
    <dsp:sp modelId="{0A11EC70-7B6B-4963-B6C4-E723934E6E8C}">
      <dsp:nvSpPr>
        <dsp:cNvPr id="0" name=""/>
        <dsp:cNvSpPr/>
      </dsp:nvSpPr>
      <dsp:spPr>
        <a:xfrm>
          <a:off x="5385983" y="1183844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5385983" y="1291073"/>
        <a:ext cx="320822" cy="321687"/>
      </dsp:txXfrm>
    </dsp:sp>
    <dsp:sp modelId="{F5F910BE-7F69-490F-8108-BC1514A90DCC}">
      <dsp:nvSpPr>
        <dsp:cNvPr id="0" name=""/>
        <dsp:cNvSpPr/>
      </dsp:nvSpPr>
      <dsp:spPr>
        <a:xfrm>
          <a:off x="6060489" y="803354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Deal with number</a:t>
          </a:r>
          <a:endParaRPr lang="zh-CN" altLang="en-US" sz="2600" kern="1200" dirty="0"/>
        </a:p>
      </dsp:txBody>
      <dsp:txXfrm>
        <a:off x="6098481" y="841346"/>
        <a:ext cx="2085893" cy="1221142"/>
      </dsp:txXfrm>
    </dsp:sp>
    <dsp:sp modelId="{057F9750-9DED-4CA5-832D-FD10B5ABEA5A}">
      <dsp:nvSpPr>
        <dsp:cNvPr id="0" name=""/>
        <dsp:cNvSpPr/>
      </dsp:nvSpPr>
      <dsp:spPr>
        <a:xfrm rot="5400000">
          <a:off x="6912269" y="2251811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-5400000">
        <a:off x="6980585" y="2290725"/>
        <a:ext cx="321687" cy="320822"/>
      </dsp:txXfrm>
    </dsp:sp>
    <dsp:sp modelId="{E973F920-5846-4CCA-A635-06A8C38E58B2}">
      <dsp:nvSpPr>
        <dsp:cNvPr id="0" name=""/>
        <dsp:cNvSpPr/>
      </dsp:nvSpPr>
      <dsp:spPr>
        <a:xfrm>
          <a:off x="6060489" y="2965231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Deal with punctuation</a:t>
          </a:r>
          <a:endParaRPr lang="zh-CN" altLang="en-US" sz="2600" kern="1200" dirty="0"/>
        </a:p>
      </dsp:txBody>
      <dsp:txXfrm>
        <a:off x="6098481" y="3003223"/>
        <a:ext cx="2085893" cy="1221142"/>
      </dsp:txXfrm>
    </dsp:sp>
    <dsp:sp modelId="{F2D5B58C-C899-414E-B176-BBE402793104}">
      <dsp:nvSpPr>
        <dsp:cNvPr id="0" name=""/>
        <dsp:cNvSpPr/>
      </dsp:nvSpPr>
      <dsp:spPr>
        <a:xfrm rot="10800000">
          <a:off x="5411926" y="3345721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5549421" y="3452950"/>
        <a:ext cx="320822" cy="321687"/>
      </dsp:txXfrm>
    </dsp:sp>
    <dsp:sp modelId="{3B006EAB-A26F-4253-8BD9-0FC9347EB3F5}">
      <dsp:nvSpPr>
        <dsp:cNvPr id="0" name=""/>
        <dsp:cNvSpPr/>
      </dsp:nvSpPr>
      <dsp:spPr>
        <a:xfrm>
          <a:off x="3033861" y="2965231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Word Segment</a:t>
          </a:r>
          <a:endParaRPr lang="zh-CN" altLang="en-US" sz="2600" kern="1200" dirty="0"/>
        </a:p>
      </dsp:txBody>
      <dsp:txXfrm>
        <a:off x="3071853" y="3003223"/>
        <a:ext cx="2085893" cy="1221142"/>
      </dsp:txXfrm>
    </dsp:sp>
    <dsp:sp modelId="{0EE64ABD-685A-48CA-8612-268D81E46039}">
      <dsp:nvSpPr>
        <dsp:cNvPr id="0" name=""/>
        <dsp:cNvSpPr/>
      </dsp:nvSpPr>
      <dsp:spPr>
        <a:xfrm rot="10800000">
          <a:off x="2385298" y="3345721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2522793" y="3452950"/>
        <a:ext cx="320822" cy="321687"/>
      </dsp:txXfrm>
    </dsp:sp>
    <dsp:sp modelId="{486CE7EB-2523-4DBB-8F33-1E0605E4A047}">
      <dsp:nvSpPr>
        <dsp:cNvPr id="0" name=""/>
        <dsp:cNvSpPr/>
      </dsp:nvSpPr>
      <dsp:spPr>
        <a:xfrm>
          <a:off x="7233" y="2965231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Deal with name</a:t>
          </a:r>
          <a:endParaRPr lang="zh-CN" altLang="en-US" sz="2600" kern="1200" dirty="0"/>
        </a:p>
      </dsp:txBody>
      <dsp:txXfrm>
        <a:off x="45225" y="3003223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5C34A0E-C40F-421C-A3E6-1F3900536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4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8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57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8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7295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2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90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33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91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6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9241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7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4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226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5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7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428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5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1" r:id="rId2"/>
    <p:sldLayoutId id="2147483980" r:id="rId3"/>
    <p:sldLayoutId id="2147483979" r:id="rId4"/>
    <p:sldLayoutId id="2147483978" r:id="rId5"/>
    <p:sldLayoutId id="2147483977" r:id="rId6"/>
    <p:sldLayoutId id="2147483976" r:id="rId7"/>
    <p:sldLayoutId id="2147483975" r:id="rId8"/>
    <p:sldLayoutId id="2147483974" r:id="rId9"/>
    <p:sldLayoutId id="2147483973" r:id="rId10"/>
    <p:sldLayoutId id="21474839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79525"/>
            <a:ext cx="48641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042988" y="152400"/>
            <a:ext cx="2101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240463" y="193675"/>
            <a:ext cx="2903537" cy="625475"/>
            <a:chOff x="0" y="0"/>
            <a:chExt cx="2902937" cy="625068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</p:pic>
        <p:pic>
          <p:nvPicPr>
            <p:cNvPr id="3" name="Picture 3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6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bg1"/>
                    </a:solidFill>
                    <a:latin typeface="Arial" pitchFamily="34" charset="0"/>
                  </a:rPr>
                  <a:t>1896</a:t>
                </a:r>
              </a:p>
            </p:txBody>
          </p:sp>
          <p:sp>
            <p:nvSpPr>
              <p:cNvPr id="4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bg1"/>
                    </a:solidFill>
                    <a:latin typeface="Arial" pitchFamily="34" charset="0"/>
                  </a:rPr>
                  <a:t>1920</a:t>
                </a:r>
              </a:p>
            </p:txBody>
          </p:sp>
          <p:sp>
            <p:nvSpPr>
              <p:cNvPr id="2058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bg1"/>
                    </a:solidFill>
                    <a:latin typeface="Arial" pitchFamily="34" charset="0"/>
                  </a:rPr>
                  <a:t>1987</a:t>
                </a:r>
              </a:p>
            </p:txBody>
          </p:sp>
          <p:sp>
            <p:nvSpPr>
              <p:cNvPr id="2059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bg1"/>
                    </a:solidFill>
                    <a:latin typeface="Arial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2" r:id="rId2"/>
    <p:sldLayoutId id="2147483991" r:id="rId3"/>
    <p:sldLayoutId id="2147483990" r:id="rId4"/>
    <p:sldLayoutId id="2147483989" r:id="rId5"/>
    <p:sldLayoutId id="2147483988" r:id="rId6"/>
    <p:sldLayoutId id="2147483987" r:id="rId7"/>
    <p:sldLayoutId id="2147483986" r:id="rId8"/>
    <p:sldLayoutId id="2147483985" r:id="rId9"/>
    <p:sldLayoutId id="2147483984" r:id="rId10"/>
    <p:sldLayoutId id="21474839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/>
          <a:p>
            <a:r>
              <a:rPr lang="en-US" altLang="zh-CN" sz="4800" dirty="0" smtClean="0"/>
              <a:t>Final Project Report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085" y="3068960"/>
            <a:ext cx="6400800" cy="622300"/>
          </a:xfrm>
        </p:spPr>
        <p:txBody>
          <a:bodyPr/>
          <a:lstStyle/>
          <a:p>
            <a:r>
              <a:rPr lang="en-US" altLang="zh-CN" dirty="0" smtClean="0"/>
              <a:t>Chinese Word Segmentation</a:t>
            </a:r>
            <a:endParaRPr lang="zh-CN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368425" y="4508500"/>
            <a:ext cx="6400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lnSpc>
                <a:spcPct val="135000"/>
              </a:lnSpc>
              <a:spcBef>
                <a:spcPct val="20000"/>
              </a:spcBef>
              <a:buSzPct val="120000"/>
            </a:pPr>
            <a:endParaRPr lang="zh-CN" altLang="en-US" sz="3200">
              <a:solidFill>
                <a:srgbClr val="A5002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6236" y="5697252"/>
            <a:ext cx="1836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Team name: Destiny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first step:</a:t>
            </a:r>
          </a:p>
          <a:p>
            <a:r>
              <a:rPr lang="en-US" altLang="zh-CN" dirty="0" smtClean="0"/>
              <a:t>Also, we use some symbols to judge: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Spaces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Numbers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English words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Pause </a:t>
            </a:r>
            <a:r>
              <a:rPr lang="en-US" altLang="zh-CN" dirty="0" smtClean="0"/>
              <a:t>marks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7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Spaces</a:t>
            </a:r>
          </a:p>
          <a:p>
            <a:r>
              <a:rPr lang="en-US" altLang="zh-CN" dirty="0" smtClean="0"/>
              <a:t>If we detected a space, we will ask users whether the program should neglect the space.</a:t>
            </a:r>
          </a:p>
          <a:p>
            <a:r>
              <a:rPr lang="en-US" altLang="zh-CN" dirty="0" smtClean="0"/>
              <a:t>Take “</a:t>
            </a:r>
            <a:r>
              <a:rPr lang="zh-CN" altLang="en-US" dirty="0" smtClean="0"/>
              <a:t>世 界</a:t>
            </a:r>
            <a:r>
              <a:rPr lang="en-US" altLang="zh-CN" dirty="0" smtClean="0"/>
              <a:t>” as an example</a:t>
            </a:r>
          </a:p>
          <a:p>
            <a:r>
              <a:rPr lang="en-US" altLang="zh-CN" dirty="0" smtClean="0"/>
              <a:t>If neglect the space, it will be “</a:t>
            </a:r>
            <a:r>
              <a:rPr lang="zh-CN" altLang="en-US" dirty="0" smtClean="0"/>
              <a:t>世界</a:t>
            </a:r>
            <a:r>
              <a:rPr lang="en-US" altLang="zh-CN" dirty="0" smtClean="0"/>
              <a:t>|”</a:t>
            </a:r>
          </a:p>
          <a:p>
            <a:r>
              <a:rPr lang="en-US" altLang="zh-CN" dirty="0" smtClean="0"/>
              <a:t>If not, it will be “</a:t>
            </a:r>
            <a:r>
              <a:rPr lang="zh-CN" altLang="en-US" dirty="0" smtClean="0"/>
              <a:t>世</a:t>
            </a:r>
            <a:r>
              <a:rPr lang="en-US" altLang="zh-CN" dirty="0" smtClean="0"/>
              <a:t>|</a:t>
            </a:r>
            <a:r>
              <a:rPr lang="zh-CN" altLang="en-US" dirty="0" smtClean="0"/>
              <a:t>界</a:t>
            </a:r>
            <a:r>
              <a:rPr lang="en-US" altLang="zh-CN" dirty="0" smtClean="0"/>
              <a:t>|”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1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Numbers and English words</a:t>
            </a:r>
          </a:p>
          <a:p>
            <a:r>
              <a:rPr lang="en-US" altLang="zh-CN" dirty="0" smtClean="0"/>
              <a:t>If the program meet a number or a English letter, it will take it with the following numbers and English letters together.</a:t>
            </a:r>
          </a:p>
          <a:p>
            <a:r>
              <a:rPr lang="en-US" altLang="zh-CN" dirty="0" smtClean="0"/>
              <a:t>Including the punctuation like “3.14”,</a:t>
            </a:r>
            <a:r>
              <a:rPr lang="zh-CN" altLang="en-US" dirty="0" smtClean="0"/>
              <a:t>“</a:t>
            </a:r>
            <a:r>
              <a:rPr lang="en-US" altLang="zh-CN" dirty="0" smtClean="0"/>
              <a:t>www.sjtu.edu.cn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9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125538"/>
            <a:ext cx="8352159" cy="5065712"/>
          </a:xfrm>
        </p:spPr>
        <p:txBody>
          <a:bodyPr/>
          <a:lstStyle/>
          <a:p>
            <a:r>
              <a:rPr lang="en-US" altLang="zh-CN" dirty="0" smtClean="0"/>
              <a:t>Pause marks</a:t>
            </a:r>
          </a:p>
          <a:p>
            <a:r>
              <a:rPr lang="en-US" altLang="zh-CN" dirty="0" smtClean="0"/>
              <a:t>We notice that the pause marks are often used in the passages so we decide to use it as a symbol to cut the sentence and we believe this can improve the performance.</a:t>
            </a:r>
          </a:p>
          <a:p>
            <a:r>
              <a:rPr lang="zh-CN" altLang="en-US" dirty="0"/>
              <a:t>中共中央总书记、国家主席、中央军委</a:t>
            </a:r>
            <a:r>
              <a:rPr lang="zh-CN" altLang="en-US" dirty="0" smtClean="0"/>
              <a:t>主席</a:t>
            </a:r>
            <a:endParaRPr lang="en-US" altLang="zh-CN" dirty="0" smtClean="0"/>
          </a:p>
          <a:p>
            <a:r>
              <a:rPr lang="zh-CN" altLang="en-US" dirty="0"/>
              <a:t>中共中央</a:t>
            </a:r>
            <a:r>
              <a:rPr lang="zh-CN" altLang="en-US" dirty="0" smtClean="0"/>
              <a:t>总书记</a:t>
            </a:r>
            <a:r>
              <a:rPr lang="en-US" altLang="zh-CN" dirty="0" smtClean="0"/>
              <a:t>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</a:t>
            </a:r>
            <a:r>
              <a:rPr lang="zh-CN" altLang="en-US" dirty="0" smtClean="0"/>
              <a:t>国家主席</a:t>
            </a:r>
            <a:r>
              <a:rPr lang="en-US" altLang="zh-CN" dirty="0" smtClean="0"/>
              <a:t>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</a:t>
            </a:r>
            <a:r>
              <a:rPr lang="zh-CN" altLang="en-US" dirty="0" smtClean="0"/>
              <a:t>中央军委主席</a:t>
            </a:r>
            <a:r>
              <a:rPr lang="en-US" altLang="zh-CN" dirty="0" smtClean="0"/>
              <a:t>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4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second step</a:t>
            </a:r>
          </a:p>
          <a:p>
            <a:r>
              <a:rPr lang="en-US" altLang="zh-CN" dirty="0" smtClean="0"/>
              <a:t>For each small piece, we use RMM algorithm to do the word segmentation.</a:t>
            </a:r>
          </a:p>
          <a:p>
            <a:r>
              <a:rPr lang="en-US" altLang="zh-CN" dirty="0" smtClean="0"/>
              <a:t>Consider both the performance and the words in lexicon, finally we decide to set the maximum match length to 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7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third step</a:t>
            </a:r>
          </a:p>
          <a:p>
            <a:r>
              <a:rPr lang="en-US" altLang="zh-CN" dirty="0" smtClean="0"/>
              <a:t>In this step, we mainly focus on the name problem. </a:t>
            </a:r>
          </a:p>
          <a:p>
            <a:r>
              <a:rPr lang="en-US" altLang="zh-CN" dirty="0" smtClean="0"/>
              <a:t>Idea: I notice that commonly </a:t>
            </a:r>
            <a:r>
              <a:rPr lang="en-US" altLang="zh-CN" dirty="0"/>
              <a:t>C</a:t>
            </a:r>
            <a:r>
              <a:rPr lang="en-US" altLang="zh-CN" dirty="0" smtClean="0"/>
              <a:t>hinese people’s last name is not a word and the first name must exist.</a:t>
            </a:r>
          </a:p>
          <a:p>
            <a:r>
              <a:rPr lang="en-US" altLang="zh-CN" dirty="0" smtClean="0"/>
              <a:t>Based on this idea: I design the name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0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First, we need a blacklist. All the things in it cannot be a part of name.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uch as “</a:t>
            </a:r>
            <a:r>
              <a:rPr lang="zh-CN" altLang="en-US" dirty="0" smtClean="0"/>
              <a:t>啊么吗</a:t>
            </a:r>
            <a:r>
              <a:rPr lang="en-US" altLang="zh-CN" dirty="0" smtClean="0"/>
              <a:t>”and punctuation, number</a:t>
            </a:r>
          </a:p>
          <a:p>
            <a:r>
              <a:rPr lang="en-US" altLang="zh-CN" dirty="0" smtClean="0"/>
              <a:t>Then, we need a whitelist. Some last names can be a word such as “</a:t>
            </a:r>
            <a:r>
              <a:rPr lang="zh-CN" altLang="en-US" dirty="0" smtClean="0"/>
              <a:t>建国</a:t>
            </a:r>
            <a:r>
              <a:rPr lang="en-US" altLang="zh-CN" dirty="0" smtClean="0"/>
              <a:t>”</a:t>
            </a:r>
            <a:r>
              <a:rPr lang="en-US" altLang="zh-CN" dirty="0"/>
              <a:t>,</a:t>
            </a:r>
            <a:r>
              <a:rPr lang="zh-CN" altLang="en-US" dirty="0" smtClean="0"/>
              <a:t>“计划”</a:t>
            </a:r>
            <a:r>
              <a:rPr lang="en-US" altLang="zh-CN" dirty="0" smtClean="0"/>
              <a:t>. These things will be in the whitelist.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1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 let’s start!</a:t>
            </a:r>
          </a:p>
          <a:p>
            <a:r>
              <a:rPr lang="en-US" altLang="zh-CN" dirty="0" smtClean="0"/>
              <a:t>We scan the segmentation result. If the word is in the first name list, the name algorithm will start.</a:t>
            </a:r>
          </a:p>
          <a:p>
            <a:r>
              <a:rPr lang="en-US" altLang="zh-CN" dirty="0" smtClean="0"/>
              <a:t>If the following one or two word is single letter and not in the blacklist, we take them as a name and combine.</a:t>
            </a:r>
          </a:p>
          <a:p>
            <a:r>
              <a:rPr lang="en-US" altLang="zh-CN" dirty="0" smtClean="0"/>
              <a:t>If the following word is two letters word and in the whitelist, it is also a name.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1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the letter, number, punctuations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err="1" smtClean="0"/>
              <a:t>infile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open("</a:t>
            </a:r>
            <a:r>
              <a:rPr lang="zh-CN" altLang="en-US" sz="1800" dirty="0"/>
              <a:t>城市</a:t>
            </a:r>
            <a:r>
              <a:rPr lang="en-US" altLang="zh-CN" sz="1800" dirty="0"/>
              <a:t>.txt", "r")</a:t>
            </a:r>
          </a:p>
          <a:p>
            <a:pPr marL="0" indent="0">
              <a:buNone/>
            </a:pPr>
            <a:r>
              <a:rPr lang="en-US" altLang="zh-CN" sz="1800" dirty="0" err="1"/>
              <a:t>xs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infile.readlines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 err="1"/>
              <a:t>infile.close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b=""</a:t>
            </a:r>
          </a:p>
          <a:p>
            <a:pPr marL="0" indent="0">
              <a:buNone/>
            </a:pPr>
            <a:r>
              <a:rPr lang="en-US" altLang="zh-CN" sz="1800" dirty="0"/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</a:t>
            </a:r>
            <a:r>
              <a:rPr lang="en-US" altLang="zh-CN" sz="1800" dirty="0" err="1"/>
              <a:t>xs</a:t>
            </a:r>
            <a:r>
              <a:rPr lang="en-US" altLang="zh-CN" sz="1800" dirty="0"/>
              <a:t>:</a:t>
            </a:r>
          </a:p>
          <a:p>
            <a:pPr marL="0" indent="0">
              <a:buNone/>
            </a:pPr>
            <a:r>
              <a:rPr lang="en-US" altLang="zh-CN" sz="1800" dirty="0"/>
              <a:t>    for letter in i:</a:t>
            </a:r>
          </a:p>
          <a:p>
            <a:pPr marL="0" indent="0">
              <a:buNone/>
            </a:pPr>
            <a:r>
              <a:rPr lang="en-US" altLang="zh-CN" sz="1800" dirty="0"/>
              <a:t>        if letter not in "0123456789qwertyuiopasdfghjklzxcvbnmQWERTYUIOPASDFGHJKLZXCVBNM!\"#$%&amp;?)*+(,-'./:;&lt;=&gt;?@[\\]^_}~.,?":</a:t>
            </a:r>
          </a:p>
          <a:p>
            <a:pPr marL="0" indent="0">
              <a:buNone/>
            </a:pPr>
            <a:r>
              <a:rPr lang="en-US" altLang="zh-CN" sz="1800" dirty="0"/>
              <a:t>            b=</a:t>
            </a:r>
            <a:r>
              <a:rPr lang="en-US" altLang="zh-CN" sz="1800" dirty="0" err="1"/>
              <a:t>b+letter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x=</a:t>
            </a:r>
            <a:r>
              <a:rPr lang="en-US" altLang="zh-CN" sz="1800" dirty="0" err="1"/>
              <a:t>b.split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m=" ".join(x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43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the text one expression one line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/>
              <a:t>a=""</a:t>
            </a:r>
          </a:p>
          <a:p>
            <a:pPr marL="0" indent="0">
              <a:buNone/>
            </a:pPr>
            <a:r>
              <a:rPr lang="en-US" altLang="zh-CN" sz="1800" dirty="0"/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m: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if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==" ":</a:t>
            </a:r>
          </a:p>
          <a:p>
            <a:pPr marL="0" indent="0">
              <a:buNone/>
            </a:pPr>
            <a:r>
              <a:rPr lang="en-US" altLang="zh-CN" sz="1800" dirty="0"/>
              <a:t>        a=a+"\n"</a:t>
            </a:r>
          </a:p>
          <a:p>
            <a:pPr marL="0" indent="0">
              <a:buNone/>
            </a:pPr>
            <a:r>
              <a:rPr lang="en-US" altLang="zh-CN" sz="1800" dirty="0"/>
              <a:t>    else:</a:t>
            </a:r>
          </a:p>
          <a:p>
            <a:pPr marL="0" indent="0">
              <a:buNone/>
            </a:pPr>
            <a:r>
              <a:rPr lang="en-US" altLang="zh-CN" sz="1800" dirty="0"/>
              <a:t>        a=</a:t>
            </a:r>
            <a:r>
              <a:rPr lang="en-US" altLang="zh-CN" sz="1800" dirty="0" err="1"/>
              <a:t>a+i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myfile</a:t>
            </a:r>
            <a:r>
              <a:rPr lang="en-US" altLang="zh-CN" sz="1800" dirty="0"/>
              <a:t>=open("1111.txt","w")</a:t>
            </a:r>
          </a:p>
          <a:p>
            <a:pPr marL="0" indent="0">
              <a:buNone/>
            </a:pPr>
            <a:r>
              <a:rPr lang="en-US" altLang="zh-CN" sz="1800" dirty="0" err="1"/>
              <a:t>myfile.write</a:t>
            </a:r>
            <a:r>
              <a:rPr lang="en-US" altLang="zh-CN" sz="1800" dirty="0"/>
              <a:t>(a)</a:t>
            </a:r>
          </a:p>
          <a:p>
            <a:pPr marL="0" indent="0">
              <a:buNone/>
            </a:pPr>
            <a:r>
              <a:rPr lang="en-US" altLang="zh-CN" sz="1800" dirty="0" err="1"/>
              <a:t>myfile.close</a:t>
            </a:r>
            <a:r>
              <a:rPr lang="en-US" altLang="zh-CN" sz="1800" dirty="0" smtClean="0"/>
              <a:t>()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25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Features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Succinct</a:t>
            </a:r>
          </a:p>
          <a:p>
            <a:r>
              <a:rPr lang="en-US" altLang="zh-CN" dirty="0" smtClean="0"/>
              <a:t>Small</a:t>
            </a:r>
          </a:p>
          <a:p>
            <a:r>
              <a:rPr lang="en-US" altLang="zh-CN" dirty="0" smtClean="0"/>
              <a:t>Speed</a:t>
            </a:r>
          </a:p>
          <a:p>
            <a:r>
              <a:rPr lang="en-US" altLang="zh-CN" dirty="0" smtClean="0"/>
              <a:t>Smart</a:t>
            </a:r>
          </a:p>
          <a:p>
            <a:r>
              <a:rPr lang="en-US" altLang="zh-CN" dirty="0" smtClean="0"/>
              <a:t>User First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5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the single </a:t>
            </a:r>
            <a:r>
              <a:rPr lang="en-US" altLang="zh-CN" dirty="0" smtClean="0"/>
              <a:t>character</a:t>
            </a:r>
          </a:p>
          <a:p>
            <a:pPr marL="0" indent="0">
              <a:buNone/>
            </a:pPr>
            <a:r>
              <a:rPr lang="en-US" altLang="zh-CN" sz="1800" dirty="0" err="1" smtClean="0"/>
              <a:t>infile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open("abc.txt", "r")</a:t>
            </a:r>
          </a:p>
          <a:p>
            <a:pPr marL="0" indent="0">
              <a:buNone/>
            </a:pPr>
            <a:r>
              <a:rPr lang="en-US" altLang="zh-CN" sz="1800" dirty="0"/>
              <a:t>a=""</a:t>
            </a:r>
          </a:p>
          <a:p>
            <a:pPr marL="0" indent="0">
              <a:buNone/>
            </a:pPr>
            <a:r>
              <a:rPr lang="en-US" altLang="zh-CN" sz="1800" dirty="0"/>
              <a:t>while True: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theline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infile.readline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    if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theline</a:t>
            </a:r>
            <a:r>
              <a:rPr lang="en-US" altLang="zh-CN" sz="1800" dirty="0"/>
              <a:t>)==2:</a:t>
            </a:r>
          </a:p>
          <a:p>
            <a:pPr marL="0" indent="0">
              <a:buNone/>
            </a:pPr>
            <a:r>
              <a:rPr lang="en-US" altLang="zh-CN" sz="1800" dirty="0"/>
              <a:t>        a+=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theline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if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theline</a:t>
            </a:r>
            <a:r>
              <a:rPr lang="en-US" altLang="zh-CN" sz="1800" dirty="0"/>
              <a:t>)==0:</a:t>
            </a:r>
          </a:p>
          <a:p>
            <a:pPr marL="0" indent="0">
              <a:buNone/>
            </a:pPr>
            <a:r>
              <a:rPr lang="en-US" altLang="zh-CN" sz="1800" dirty="0"/>
              <a:t>        break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myfile</a:t>
            </a:r>
            <a:r>
              <a:rPr lang="en-US" altLang="zh-CN" sz="1800" dirty="0"/>
              <a:t>=open("</a:t>
            </a:r>
            <a:r>
              <a:rPr lang="en-US" altLang="zh-CN" sz="1800" dirty="0" err="1"/>
              <a:t>abc.txt","w</a:t>
            </a:r>
            <a:r>
              <a:rPr lang="en-US" altLang="zh-CN" sz="1800" dirty="0"/>
              <a:t>")</a:t>
            </a:r>
          </a:p>
          <a:p>
            <a:pPr marL="0" indent="0">
              <a:buNone/>
            </a:pPr>
            <a:r>
              <a:rPr lang="en-US" altLang="zh-CN" sz="1800" dirty="0" err="1"/>
              <a:t>myfile.write</a:t>
            </a:r>
            <a:r>
              <a:rPr lang="en-US" altLang="zh-CN" sz="1800" dirty="0"/>
              <a:t>(a)</a:t>
            </a:r>
          </a:p>
          <a:p>
            <a:pPr marL="0" indent="0">
              <a:buNone/>
            </a:pPr>
            <a:r>
              <a:rPr lang="en-US" altLang="zh-CN" sz="1800" dirty="0" err="1"/>
              <a:t>myfile.close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infile.close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39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main parts: </a:t>
            </a:r>
          </a:p>
          <a:p>
            <a:r>
              <a:rPr lang="en-US" altLang="zh-CN" dirty="0" smtClean="0"/>
              <a:t>Universal dictionary</a:t>
            </a:r>
          </a:p>
          <a:p>
            <a:r>
              <a:rPr lang="en-US" altLang="zh-CN" dirty="0" smtClean="0"/>
              <a:t>Place dictionary</a:t>
            </a:r>
          </a:p>
          <a:p>
            <a:r>
              <a:rPr lang="en-US" altLang="zh-CN" dirty="0" smtClean="0"/>
              <a:t>Name dictionary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Idioms and common </a:t>
            </a:r>
            <a:r>
              <a:rPr lang="en-US" altLang="zh-CN" dirty="0" smtClean="0"/>
              <a:t>sayings</a:t>
            </a:r>
          </a:p>
          <a:p>
            <a:r>
              <a:rPr lang="zh-CN" altLang="en-US" dirty="0"/>
              <a:t>邯郸学步</a:t>
            </a:r>
            <a:endParaRPr lang="en-US" altLang="zh-CN" dirty="0"/>
          </a:p>
          <a:p>
            <a:r>
              <a:rPr lang="zh-CN" altLang="en-US" dirty="0"/>
              <a:t>不管三七二十一</a:t>
            </a:r>
            <a:endParaRPr lang="en-US" altLang="zh-CN" dirty="0"/>
          </a:p>
          <a:p>
            <a:r>
              <a:rPr lang="zh-CN" altLang="en-US" dirty="0"/>
              <a:t>狗拿耗子</a:t>
            </a:r>
            <a:r>
              <a:rPr lang="zh-CN" altLang="en-US" dirty="0" smtClean="0"/>
              <a:t>多管闲事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9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 and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err="1"/>
              <a:t>def</a:t>
            </a:r>
            <a:r>
              <a:rPr lang="en-US" altLang="zh-CN" sz="1800" dirty="0"/>
              <a:t> slide(</a:t>
            </a:r>
            <a:r>
              <a:rPr lang="en-US" altLang="zh-CN" sz="1800" dirty="0" err="1"/>
              <a:t>old_word,direction,length,s</a:t>
            </a:r>
            <a:r>
              <a:rPr lang="en-US" altLang="zh-CN" sz="1800" dirty="0"/>
              <a:t>):</a:t>
            </a:r>
          </a:p>
          <a:p>
            <a:pPr marL="0" indent="0">
              <a:buNone/>
            </a:pPr>
            <a:r>
              <a:rPr lang="en-US" altLang="zh-CN" sz="1800" dirty="0"/>
              <a:t>    if </a:t>
            </a:r>
            <a:r>
              <a:rPr lang="en-US" altLang="zh-CN" sz="1800" dirty="0" err="1"/>
              <a:t>old_word</a:t>
            </a:r>
            <a:r>
              <a:rPr lang="en-US" altLang="zh-CN" sz="1800" dirty="0"/>
              <a:t> in s:</a:t>
            </a:r>
          </a:p>
          <a:p>
            <a:pPr marL="0" indent="0">
              <a:buNone/>
            </a:pPr>
            <a:r>
              <a:rPr lang="en-US" altLang="zh-CN" sz="1800" dirty="0"/>
              <a:t>        if direction=="left":</a:t>
            </a:r>
          </a:p>
          <a:p>
            <a:pPr marL="0" indent="0">
              <a:buNone/>
            </a:pPr>
            <a:r>
              <a:rPr lang="en-US" altLang="zh-CN" sz="1800" dirty="0"/>
              <a:t>            length=-length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new_word</a:t>
            </a:r>
            <a:r>
              <a:rPr lang="en-US" altLang="zh-CN" sz="1800" dirty="0"/>
              <a:t>=""</a:t>
            </a:r>
          </a:p>
          <a:p>
            <a:pPr marL="0" indent="0">
              <a:buNone/>
            </a:pPr>
            <a:r>
              <a:rPr lang="en-US" altLang="zh-CN" sz="1800" dirty="0"/>
              <a:t>        for word in </a:t>
            </a:r>
            <a:r>
              <a:rPr lang="en-US" altLang="zh-CN" sz="1800" dirty="0" err="1"/>
              <a:t>old_word</a:t>
            </a:r>
            <a:r>
              <a:rPr lang="en-US" altLang="zh-CN" sz="1800" dirty="0"/>
              <a:t>:</a:t>
            </a:r>
          </a:p>
          <a:p>
            <a:pPr marL="0" indent="0">
              <a:buNone/>
            </a:pPr>
            <a:r>
              <a:rPr lang="en-US" altLang="zh-CN" sz="1800" dirty="0"/>
              <a:t>            if word!="|":</a:t>
            </a:r>
          </a:p>
          <a:p>
            <a:pPr marL="0" indent="0">
              <a:buNone/>
            </a:pPr>
            <a:r>
              <a:rPr lang="en-US" altLang="zh-CN" sz="1800" dirty="0"/>
              <a:t>                </a:t>
            </a:r>
            <a:r>
              <a:rPr lang="en-US" altLang="zh-CN" sz="1800" dirty="0" err="1"/>
              <a:t>new_word</a:t>
            </a:r>
            <a:r>
              <a:rPr lang="en-US" altLang="zh-CN" sz="1800" dirty="0"/>
              <a:t>+=word</a:t>
            </a:r>
          </a:p>
          <a:p>
            <a:pPr marL="0" indent="0">
              <a:buNone/>
            </a:pPr>
            <a:r>
              <a:rPr lang="en-US" altLang="zh-CN" sz="1800" dirty="0"/>
              <a:t>        n=</a:t>
            </a:r>
            <a:r>
              <a:rPr lang="en-US" altLang="zh-CN" sz="1800" dirty="0" err="1"/>
              <a:t>old_word.find</a:t>
            </a:r>
            <a:r>
              <a:rPr lang="en-US" altLang="zh-CN" sz="1800" dirty="0"/>
              <a:t>("|")</a:t>
            </a:r>
          </a:p>
          <a:p>
            <a:pPr marL="0" indent="0">
              <a:buNone/>
            </a:pPr>
            <a:r>
              <a:rPr lang="en-US" altLang="zh-CN" sz="1800" dirty="0"/>
              <a:t>        if 0&lt;</a:t>
            </a:r>
            <a:r>
              <a:rPr lang="en-US" altLang="zh-CN" sz="1800" dirty="0" err="1"/>
              <a:t>n+length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new_word</a:t>
            </a:r>
            <a:r>
              <a:rPr lang="en-US" altLang="zh-CN" sz="1800" dirty="0"/>
              <a:t>):</a:t>
            </a:r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new_word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new_word</a:t>
            </a:r>
            <a:r>
              <a:rPr lang="en-US" altLang="zh-CN" sz="1800" dirty="0"/>
              <a:t>[:</a:t>
            </a:r>
            <a:r>
              <a:rPr lang="en-US" altLang="zh-CN" sz="1800" dirty="0" err="1"/>
              <a:t>n+length</a:t>
            </a:r>
            <a:r>
              <a:rPr lang="en-US" altLang="zh-CN" sz="1800" dirty="0"/>
              <a:t>]+"|"+</a:t>
            </a:r>
            <a:r>
              <a:rPr lang="en-US" altLang="zh-CN" sz="1800" dirty="0" err="1"/>
              <a:t>new_word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n+length</a:t>
            </a:r>
            <a:r>
              <a:rPr lang="en-US" altLang="zh-CN" sz="1800" dirty="0"/>
              <a:t>:]</a:t>
            </a:r>
          </a:p>
          <a:p>
            <a:pPr marL="0" indent="0">
              <a:buNone/>
            </a:pPr>
            <a:r>
              <a:rPr lang="en-US" altLang="zh-CN" sz="1800" dirty="0"/>
              <a:t>            s=</a:t>
            </a:r>
            <a:r>
              <a:rPr lang="en-US" altLang="zh-CN" sz="1800" dirty="0" err="1"/>
              <a:t>s.replace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old_word,new_word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   else:</a:t>
            </a:r>
          </a:p>
          <a:p>
            <a:pPr marL="0" indent="0">
              <a:buNone/>
            </a:pPr>
            <a:r>
              <a:rPr lang="en-US" altLang="zh-CN" sz="1800" dirty="0"/>
              <a:t>            return s</a:t>
            </a:r>
          </a:p>
          <a:p>
            <a:pPr marL="0" indent="0">
              <a:buNone/>
            </a:pPr>
            <a:r>
              <a:rPr lang="en-US" altLang="zh-CN" sz="1800" dirty="0"/>
              <a:t>    return 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03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aaa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0"/>
            <a:ext cx="5148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114930419157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114930413887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11493040415588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1149304047562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11493040601056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11601511442135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9"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LS9V040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0664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22351"/>
            <a:ext cx="7772400" cy="1074502"/>
          </a:xfrm>
        </p:spPr>
        <p:txBody>
          <a:bodyPr/>
          <a:lstStyle/>
          <a:p>
            <a:r>
              <a:rPr lang="en-US" altLang="zh-CN" sz="4800" dirty="0" smtClean="0"/>
              <a:t>Thank you for watching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588" y="4797152"/>
            <a:ext cx="7488832" cy="841648"/>
          </a:xfrm>
        </p:spPr>
        <p:txBody>
          <a:bodyPr/>
          <a:lstStyle/>
          <a:p>
            <a:r>
              <a:rPr lang="en-US" altLang="zh-CN" dirty="0" smtClean="0"/>
              <a:t>Team member: </a:t>
            </a:r>
            <a:r>
              <a:rPr lang="zh-CN" altLang="en-US" dirty="0" smtClean="0"/>
              <a:t>陈桢、李健达、袁全宁、刘柏辰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3" presetClass="path" presetSubtype="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6.28466E-7 L 1.25642 -6.28466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2.12569E-6 L 1.25659 -2.12569E-6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54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6007 0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3200">
              <a:solidFill>
                <a:srgbClr val="A50021"/>
              </a:solidFill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9263" indent="-449263" eaLnBrk="0" hangingPunct="0">
              <a:lnSpc>
                <a:spcPct val="130000"/>
              </a:lnSpc>
              <a:spcBef>
                <a:spcPct val="34000"/>
              </a:spcBef>
              <a:buSzPct val="120000"/>
            </a:pPr>
            <a:endParaRPr lang="zh-CN" altLang="en-US" sz="2000">
              <a:solidFill>
                <a:srgbClr val="133984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</a:t>
            </a:r>
            <a:r>
              <a:rPr lang="en-US" altLang="zh-CN" dirty="0" smtClean="0"/>
              <a:t>Allocation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 </a:t>
            </a:r>
            <a:r>
              <a:rPr lang="en-US" altLang="zh-CN" dirty="0" err="1"/>
              <a:t>Jianda</a:t>
            </a:r>
            <a:r>
              <a:rPr lang="en-US" altLang="zh-CN" dirty="0"/>
              <a:t>: User </a:t>
            </a:r>
            <a:r>
              <a:rPr lang="en-US" altLang="zh-CN" dirty="0" smtClean="0"/>
              <a:t>Interface</a:t>
            </a:r>
            <a:endParaRPr lang="en-US" altLang="zh-CN" dirty="0" smtClean="0"/>
          </a:p>
          <a:p>
            <a:r>
              <a:rPr lang="en-US" altLang="zh-CN" dirty="0" smtClean="0"/>
              <a:t>Chen </a:t>
            </a:r>
            <a:r>
              <a:rPr lang="en-US" altLang="zh-CN" dirty="0" smtClean="0"/>
              <a:t>Zhen: Algorithm and Implementation</a:t>
            </a:r>
          </a:p>
          <a:p>
            <a:r>
              <a:rPr lang="en-US" altLang="zh-CN" dirty="0" smtClean="0"/>
              <a:t>Liu </a:t>
            </a:r>
            <a:r>
              <a:rPr lang="en-US" altLang="zh-CN" dirty="0" err="1" smtClean="0"/>
              <a:t>Baichen</a:t>
            </a:r>
            <a:r>
              <a:rPr lang="en-US" altLang="zh-CN" dirty="0" smtClean="0"/>
              <a:t>: Lexicon</a:t>
            </a:r>
          </a:p>
          <a:p>
            <a:r>
              <a:rPr lang="en-US" altLang="zh-CN" dirty="0"/>
              <a:t>Yuan </a:t>
            </a:r>
            <a:r>
              <a:rPr lang="en-US" altLang="zh-CN" dirty="0" err="1"/>
              <a:t>Quanning</a:t>
            </a:r>
            <a:r>
              <a:rPr lang="en-US" altLang="zh-CN" dirty="0"/>
              <a:t>: Rules and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Interface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980728"/>
            <a:ext cx="6995160" cy="5640705"/>
          </a:xfrm>
        </p:spPr>
      </p:pic>
    </p:spTree>
    <p:extLst>
      <p:ext uri="{BB962C8B-B14F-4D97-AF65-F5344CB8AC3E}">
        <p14:creationId xmlns:p14="http://schemas.microsoft.com/office/powerpoint/2010/main" val="37022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425002"/>
              </p:ext>
            </p:extLst>
          </p:nvPr>
        </p:nvGraphicFramePr>
        <p:xfrm>
          <a:off x="468313" y="1125538"/>
          <a:ext cx="8229600" cy="506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10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8CB6F0-D9B9-45A7-96CB-D3A047BA6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B8CB6F0-D9B9-45A7-96CB-D3A047BA60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846AC-C92E-45EB-B993-D3B0AB39F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7F846AC-C92E-45EB-B993-D3B0AB39F7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89DFC4-282C-41BC-B722-148EBF02F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1989DFC4-282C-41BC-B722-148EBF02F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11EC70-7B6B-4963-B6C4-E723934E6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A11EC70-7B6B-4963-B6C4-E723934E6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F910BE-7F69-490F-8108-BC1514A90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F5F910BE-7F69-490F-8108-BC1514A90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F9750-9DED-4CA5-832D-FD10B5ABE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57F9750-9DED-4CA5-832D-FD10B5ABEA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73F920-5846-4CCA-A635-06A8C38E5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973F920-5846-4CCA-A635-06A8C38E5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D5B58C-C899-414E-B176-BBE402793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F2D5B58C-C899-414E-B176-BBE4027931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006EAB-A26F-4253-8BD9-0FC9347EB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3B006EAB-A26F-4253-8BD9-0FC9347EB3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E64ABD-685A-48CA-8612-268D81E46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0EE64ABD-685A-48CA-8612-268D81E46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6CE7EB-2523-4DBB-8F33-1E0605E4A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486CE7EB-2523-4DBB-8F33-1E0605E4A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Sentence Segment</a:t>
            </a:r>
          </a:p>
          <a:p>
            <a:r>
              <a:rPr lang="en-US" altLang="zh-CN" dirty="0" smtClean="0"/>
              <a:t>There are some punctuation in the passage. Some can be symbol of the end of a sentence while some can not. Some are special so that we need use some condition to judge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0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；。</a:t>
            </a:r>
            <a:r>
              <a:rPr lang="zh-CN" altLang="en-US" dirty="0" smtClean="0"/>
              <a:t>？！</a:t>
            </a:r>
            <a:endParaRPr lang="en-US" altLang="zh-CN" dirty="0" smtClean="0"/>
          </a:p>
          <a:p>
            <a:r>
              <a:rPr lang="en-US" altLang="zh-CN" dirty="0" smtClean="0"/>
              <a:t>For these punctuation, if they are </a:t>
            </a:r>
            <a:r>
              <a:rPr lang="en-US" altLang="zh-CN" dirty="0"/>
              <a:t>not followed by </a:t>
            </a:r>
            <a:r>
              <a:rPr lang="en-US" altLang="zh-CN" dirty="0" smtClean="0"/>
              <a:t>”and ’, they are the end of a sentence. Otherwise, the </a:t>
            </a:r>
            <a:r>
              <a:rPr lang="en-US" altLang="zh-CN" dirty="0"/>
              <a:t>”and </a:t>
            </a:r>
            <a:r>
              <a:rPr lang="en-US" altLang="zh-CN" dirty="0" smtClean="0"/>
              <a:t>’will be the symbol.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These two punctuation are special because they can be used in number representation.</a:t>
            </a:r>
          </a:p>
          <a:p>
            <a:r>
              <a:rPr lang="zh-CN" altLang="en-US" dirty="0"/>
              <a:t>世博网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  <a:r>
              <a:rPr lang="zh-CN" altLang="en-US" dirty="0" smtClean="0"/>
              <a:t>消息：</a:t>
            </a:r>
            <a:endParaRPr lang="en-US" altLang="zh-CN" dirty="0" smtClean="0"/>
          </a:p>
          <a:p>
            <a:r>
              <a:rPr lang="en-US" altLang="zh-CN" dirty="0" smtClean="0"/>
              <a:t>12:30</a:t>
            </a:r>
          </a:p>
          <a:p>
            <a:r>
              <a:rPr lang="zh-CN" altLang="en-US" dirty="0"/>
              <a:t>要大力弘扬上海世博会精神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123,456,789</a:t>
            </a:r>
            <a:endParaRPr lang="zh-CN" altLang="en-US" dirty="0"/>
          </a:p>
        </p:txBody>
      </p:sp>
      <p:pic>
        <p:nvPicPr>
          <p:cNvPr id="1029" name="Picture 5" descr="C:\Users\cz\AppData\Local\Microsoft\Windows\Temporary Internet Files\Content.IE5\21VPZDY8\MC90044213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98" y="3268463"/>
            <a:ext cx="510821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cz\AppData\Local\Microsoft\Windows\Temporary Internet Files\Content.IE5\21VPZDY8\MC90044213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95" y="4300669"/>
            <a:ext cx="483425" cy="4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z\AppData\Local\Microsoft\Windows\Temporary Internet Files\Content.IE5\8BR35FS2\MM900185587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10" y="2763183"/>
            <a:ext cx="423629" cy="4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cz\AppData\Local\Microsoft\Windows\Temporary Internet Files\Content.IE5\8BR35FS2\MM900185587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64" y="3793508"/>
            <a:ext cx="412288" cy="4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Segment</a:t>
            </a:r>
          </a:p>
          <a:p>
            <a:r>
              <a:rPr lang="en-US" altLang="zh-CN" dirty="0" smtClean="0"/>
              <a:t>We have three procedures:</a:t>
            </a:r>
          </a:p>
          <a:p>
            <a:r>
              <a:rPr lang="en-US" altLang="zh-CN" dirty="0" smtClean="0"/>
              <a:t>1. cut a sentence into small pieces</a:t>
            </a:r>
          </a:p>
          <a:p>
            <a:r>
              <a:rPr lang="en-US" altLang="zh-CN" dirty="0" smtClean="0"/>
              <a:t>2. cut each piece into words</a:t>
            </a:r>
          </a:p>
          <a:p>
            <a:r>
              <a:rPr lang="en-US" altLang="zh-CN" dirty="0" smtClean="0"/>
              <a:t>3. combine the names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Pages>0</Pages>
  <Words>829</Words>
  <Characters>0</Characters>
  <Application>Microsoft Office PowerPoint</Application>
  <DocSecurity>0</DocSecurity>
  <PresentationFormat>全屏显示(4:3)</PresentationFormat>
  <Lines>0</Lines>
  <Paragraphs>150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中国发展论坛张杰校长报告070930</vt:lpstr>
      <vt:lpstr>1_中国发展论坛张杰校长报告070930</vt:lpstr>
      <vt:lpstr>Final Project Report</vt:lpstr>
      <vt:lpstr>Our Features</vt:lpstr>
      <vt:lpstr>Task Allocation</vt:lpstr>
      <vt:lpstr>User Interface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Lexicon</vt:lpstr>
      <vt:lpstr>Lexicon</vt:lpstr>
      <vt:lpstr>Lexicon</vt:lpstr>
      <vt:lpstr>Lexicon</vt:lpstr>
      <vt:lpstr>Lexicon</vt:lpstr>
      <vt:lpstr>Rules and Test</vt:lpstr>
      <vt:lpstr>Thank you for watching</vt:lpstr>
    </vt:vector>
  </TitlesOfParts>
  <Company>sjtu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</dc:creator>
  <cp:lastModifiedBy>cz</cp:lastModifiedBy>
  <cp:revision>21</cp:revision>
  <cp:lastPrinted>1601-01-01T00:00:00Z</cp:lastPrinted>
  <dcterms:created xsi:type="dcterms:W3CDTF">2007-10-04T06:04:40Z</dcterms:created>
  <dcterms:modified xsi:type="dcterms:W3CDTF">2013-01-05T03:43:05Z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2052-6.6.0.2699</vt:lpwstr>
  </property>
</Properties>
</file>