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Patient service bill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545978b-e1ad-4ee1-97df-e3abc33633e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f6c00496b6f47c0" /><Relationship Type="http://schemas.openxmlformats.org/officeDocument/2006/relationships/slideLayout" Target="/ppt/slideLayouts/slideLayout8.xml" Id="R4a77fc478c8a42b4" /><Relationship Type="http://schemas.openxmlformats.org/officeDocument/2006/relationships/hyperlink" Target="https://app.powerbi.com/groups/me/reports/d545978b-e1ad-4ee1-97df-e3abc33633e3/?pbi_source=PowerPoint" TargetMode="External" Id="RelId0" /><Relationship Type="http://schemas.openxmlformats.org/officeDocument/2006/relationships/image" Target="/ppt/media/image4.png" Id="imgId1355390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816a43caf5b4b93" /><Relationship Type="http://schemas.openxmlformats.org/officeDocument/2006/relationships/slideLayout" Target="/ppt/slideLayouts/slideLayout8.xml" Id="Ra4e797880f4442f3" /><Relationship Type="http://schemas.openxmlformats.org/officeDocument/2006/relationships/hyperlink" Target="https://app.powerbi.com/groups/me/reports/d545978b-e1ad-4ee1-97df-e3abc33633e3/?pbi_source=PowerPoint" TargetMode="External" Id="RelId1" /><Relationship Type="http://schemas.openxmlformats.org/officeDocument/2006/relationships/image" Target="/ppt/media/image5.png" Id="imgId1355390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eed3e46bc734bea" /><Relationship Type="http://schemas.openxmlformats.org/officeDocument/2006/relationships/slideLayout" Target="/ppt/slideLayouts/slideLayout8.xml" Id="Rbf7eab5d00b940f9" /><Relationship Type="http://schemas.openxmlformats.org/officeDocument/2006/relationships/hyperlink" Target="https://app.powerbi.com/groups/me/reports/d545978b-e1ad-4ee1-97df-e3abc33633e3/?pbi_source=PowerPoint" TargetMode="External" Id="RelId2" /><Relationship Type="http://schemas.openxmlformats.org/officeDocument/2006/relationships/image" Target="/ppt/media/image6.png" Id="imgId1355391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e0b230f2f80a48ea" /><Relationship Type="http://schemas.openxmlformats.org/officeDocument/2006/relationships/slideLayout" Target="/ppt/slideLayouts/slideLayout8.xml" Id="Re66557379a4c46dc" /><Relationship Type="http://schemas.openxmlformats.org/officeDocument/2006/relationships/hyperlink" Target="https://app.powerbi.com/groups/me/reports/d545978b-e1ad-4ee1-97df-e3abc33633e3/?pbi_source=PowerPoint" TargetMode="External" Id="RelId3" /><Relationship Type="http://schemas.openxmlformats.org/officeDocument/2006/relationships/image" Target="/ppt/media/image7.png" Id="imgId1355391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16c05dfd9a054784" /><Relationship Type="http://schemas.openxmlformats.org/officeDocument/2006/relationships/slideLayout" Target="/ppt/slideLayouts/slideLayout8.xml" Id="R6dcc6496d02a422a" /><Relationship Type="http://schemas.openxmlformats.org/officeDocument/2006/relationships/hyperlink" Target="https://app.powerbi.com/groups/me/reports/d545978b-e1ad-4ee1-97df-e3abc33633e3/?pbi_source=PowerPoint" TargetMode="External" Id="RelId4" /><Relationship Type="http://schemas.openxmlformats.org/officeDocument/2006/relationships/image" Target="/ppt/media/image8.png" Id="imgId1355391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26b43942a33b4f8f" /><Relationship Type="http://schemas.openxmlformats.org/officeDocument/2006/relationships/slideLayout" Target="/ppt/slideLayouts/slideLayout8.xml" Id="R336e543ea7b74bdc" /><Relationship Type="http://schemas.openxmlformats.org/officeDocument/2006/relationships/hyperlink" Target="https://app.powerbi.com/groups/me/reports/d545978b-e1ad-4ee1-97df-e3abc33633e3/?pbi_source=PowerPoint" TargetMode="External" Id="RelId5" /><Relationship Type="http://schemas.openxmlformats.org/officeDocument/2006/relationships/image" Target="/ppt/media/image9.png" Id="imgId1355391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baebe1b0118c4c85" /><Relationship Type="http://schemas.openxmlformats.org/officeDocument/2006/relationships/slideLayout" Target="/ppt/slideLayouts/slideLayout8.xml" Id="Rd495712fb3a14a91" /><Relationship Type="http://schemas.openxmlformats.org/officeDocument/2006/relationships/hyperlink" Target="https://app.powerbi.com/groups/me/reports/d545978b-e1ad-4ee1-97df-e3abc33633e3/?pbi_source=PowerPoint" TargetMode="External" Id="RelId6" /><Relationship Type="http://schemas.openxmlformats.org/officeDocument/2006/relationships/image" Target="/ppt/media/imagea.png" Id="imgId1355391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83c03cb6ecea4bd9" /><Relationship Type="http://schemas.openxmlformats.org/officeDocument/2006/relationships/slideLayout" Target="/ppt/slideLayouts/slideLayout8.xml" Id="Rf8470c32f30a4c41" /><Relationship Type="http://schemas.openxmlformats.org/officeDocument/2006/relationships/hyperlink" Target="https://app.powerbi.com/groups/me/reports/d545978b-e1ad-4ee1-97df-e3abc33633e3/?pbi_source=PowerPoint" TargetMode="External" Id="RelId7" /><Relationship Type="http://schemas.openxmlformats.org/officeDocument/2006/relationships/image" Target="/ppt/media/imageb.png" Id="imgId13553915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fab3c7cae9a34082" /><Relationship Type="http://schemas.openxmlformats.org/officeDocument/2006/relationships/slideLayout" Target="/ppt/slideLayouts/slideLayout8.xml" Id="Rffa7ea749a334e48" /><Relationship Type="http://schemas.openxmlformats.org/officeDocument/2006/relationships/hyperlink" Target="https://app.powerbi.com/groups/me/reports/d545978b-e1ad-4ee1-97df-e3abc33633e3/?pbi_source=PowerPoint" TargetMode="External" Id="RelId8" /><Relationship Type="http://schemas.openxmlformats.org/officeDocument/2006/relationships/image" Target="/ppt/media/imagec.png" Id="imgId1355391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f941f4a1890d4f67" /><Relationship Type="http://schemas.openxmlformats.org/officeDocument/2006/relationships/slideLayout" Target="/ppt/slideLayouts/slideLayout8.xml" Id="R39d9a51401b64dbd" /><Relationship Type="http://schemas.openxmlformats.org/officeDocument/2006/relationships/hyperlink" Target="https://app.powerbi.com/groups/me/reports/d545978b-e1ad-4ee1-97df-e3abc33633e3/?pbi_source=PowerPoint" TargetMode="External" Id="RelId9" /><Relationship Type="http://schemas.openxmlformats.org/officeDocument/2006/relationships/image" Target="/ppt/media/imaged.png" Id="imgId13553917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73fb8596a0df4a1a" /><Relationship Type="http://schemas.openxmlformats.org/officeDocument/2006/relationships/slideLayout" Target="/ppt/slideLayouts/slideLayout8.xml" Id="Rc643990792d743be" /><Relationship Type="http://schemas.openxmlformats.org/officeDocument/2006/relationships/hyperlink" Target="https://app.powerbi.com/groups/me/reports/d545978b-e1ad-4ee1-97df-e3abc33633e3/?pbi_source=PowerPoint" TargetMode="External" Id="RelId10" /><Relationship Type="http://schemas.openxmlformats.org/officeDocument/2006/relationships/image" Target="/ppt/media/imagee.png" Id="imgId13553918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e670fcf7008f4142" /><Relationship Type="http://schemas.openxmlformats.org/officeDocument/2006/relationships/slideLayout" Target="/ppt/slideLayouts/slideLayout8.xml" Id="R773d4fd676554a41" /><Relationship Type="http://schemas.openxmlformats.org/officeDocument/2006/relationships/hyperlink" Target="https://app.powerbi.com/groups/me/reports/d545978b-e1ad-4ee1-97df-e3abc33633e3/?pbi_source=PowerPoint" TargetMode="External" Id="RelId11" /><Relationship Type="http://schemas.openxmlformats.org/officeDocument/2006/relationships/image" Target="/ppt/media/imagef.png" Id="imgId1355391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hospital records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7/11/2022 11:50:47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7/11/2022 10:50:30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reaChart ,card ,columnChart ,tableE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tableE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map ,multiRowCard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238375"/>
            <a:ext cx="3048000" cy="2381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 ,ribbonChart ,line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map ,card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238375"/>
            <a:ext cx="3048000" cy="2381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treemap ,donutChart ,pie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ableEx ,actionButton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treemap ,funnel ,treemap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ribbonChart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10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Patient service bill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map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539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190750"/>
            <a:ext cx="3048000" cy="2476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