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4"/>
    <p:restoredTop sz="94685"/>
  </p:normalViewPr>
  <p:slideViewPr>
    <p:cSldViewPr snapToGrid="0" snapToObjects="1">
      <p:cViewPr varScale="1">
        <p:scale>
          <a:sx n="151" d="100"/>
          <a:sy n="151" d="100"/>
        </p:scale>
        <p:origin x="20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D7A91-C54D-8547-985D-E54584BA0308}" type="datetimeFigureOut">
              <a:rPr lang="en-US" smtClean="0"/>
              <a:t>4/8/22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A2177-967B-A54C-9591-88AD4E24B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48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A2177-967B-A54C-9591-88AD4E24BD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BE3-B9D0-0D4E-98AC-F433D9F88188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C4C3-90AE-F649-9A6F-63BD2D45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0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BE3-B9D0-0D4E-98AC-F433D9F88188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C4C3-90AE-F649-9A6F-63BD2D45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9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BE3-B9D0-0D4E-98AC-F433D9F88188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C4C3-90AE-F649-9A6F-63BD2D4551B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4150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BE3-B9D0-0D4E-98AC-F433D9F88188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C4C3-90AE-F649-9A6F-63BD2D45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24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BE3-B9D0-0D4E-98AC-F433D9F88188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C4C3-90AE-F649-9A6F-63BD2D4551B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7286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BE3-B9D0-0D4E-98AC-F433D9F88188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C4C3-90AE-F649-9A6F-63BD2D45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BE3-B9D0-0D4E-98AC-F433D9F88188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C4C3-90AE-F649-9A6F-63BD2D45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88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BE3-B9D0-0D4E-98AC-F433D9F88188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C4C3-90AE-F649-9A6F-63BD2D45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2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BE3-B9D0-0D4E-98AC-F433D9F88188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C4C3-90AE-F649-9A6F-63BD2D45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9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BE3-B9D0-0D4E-98AC-F433D9F88188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C4C3-90AE-F649-9A6F-63BD2D45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1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BE3-B9D0-0D4E-98AC-F433D9F88188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C4C3-90AE-F649-9A6F-63BD2D45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1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BE3-B9D0-0D4E-98AC-F433D9F88188}" type="datetimeFigureOut">
              <a:rPr lang="en-US" smtClean="0"/>
              <a:t>4/8/22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C4C3-90AE-F649-9A6F-63BD2D45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3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BE3-B9D0-0D4E-98AC-F433D9F88188}" type="datetimeFigureOut">
              <a:rPr lang="en-US" smtClean="0"/>
              <a:t>4/8/22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C4C3-90AE-F649-9A6F-63BD2D45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8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BE3-B9D0-0D4E-98AC-F433D9F88188}" type="datetimeFigureOut">
              <a:rPr lang="en-US" smtClean="0"/>
              <a:t>4/8/22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C4C3-90AE-F649-9A6F-63BD2D45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8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BE3-B9D0-0D4E-98AC-F433D9F88188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C4C3-90AE-F649-9A6F-63BD2D45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5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BE3-B9D0-0D4E-98AC-F433D9F88188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C4C3-90AE-F649-9A6F-63BD2D45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7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2FBE3-B9D0-0D4E-98AC-F433D9F88188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D1C4C3-90AE-F649-9A6F-63BD2D45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ycourses.rit.edu/d2l/home/96435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lab8761@rit.edu" TargetMode="External"/><Relationship Id="rId2" Type="http://schemas.openxmlformats.org/officeDocument/2006/relationships/hyperlink" Target="mailto:ad8593@g.rit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pr4215@rit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AE2D-4473-204E-9318-FDAE8F789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63966"/>
            <a:ext cx="7766936" cy="1265372"/>
          </a:xfrm>
        </p:spPr>
        <p:txBody>
          <a:bodyPr/>
          <a:lstStyle/>
          <a:p>
            <a:pPr algn="ctr"/>
            <a:r>
              <a:rPr lang="en-US" dirty="0"/>
              <a:t>Health Check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74CD8-2BDC-4849-917A-B69AD5ADA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443" y="1753307"/>
            <a:ext cx="8051871" cy="4785805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/>
              <a:t>Group Members:</a:t>
            </a:r>
            <a:r>
              <a:rPr lang="en-US" sz="2000" dirty="0"/>
              <a:t> </a:t>
            </a:r>
          </a:p>
          <a:p>
            <a:pPr algn="ctr"/>
            <a:r>
              <a:rPr lang="en-US" sz="2000" dirty="0" err="1"/>
              <a:t>Aleksa</a:t>
            </a:r>
            <a:r>
              <a:rPr lang="en-US" sz="2000" dirty="0"/>
              <a:t> </a:t>
            </a:r>
            <a:r>
              <a:rPr lang="en-US" sz="2000" dirty="0" err="1"/>
              <a:t>Doda</a:t>
            </a:r>
            <a:endParaRPr lang="en-US" sz="2000" dirty="0"/>
          </a:p>
          <a:p>
            <a:pPr algn="ctr"/>
            <a:r>
              <a:rPr lang="en-US" sz="2000" dirty="0"/>
              <a:t>Lawrence </a:t>
            </a:r>
            <a:r>
              <a:rPr lang="en-US" sz="2000" dirty="0" err="1"/>
              <a:t>Buljanovic</a:t>
            </a:r>
            <a:endParaRPr lang="en-US" sz="2000" dirty="0"/>
          </a:p>
          <a:p>
            <a:pPr algn="ctr"/>
            <a:r>
              <a:rPr lang="en-US" sz="2000" dirty="0"/>
              <a:t>Pieter </a:t>
            </a:r>
            <a:r>
              <a:rPr lang="en-US" sz="2000" dirty="0" err="1"/>
              <a:t>Rudovic</a:t>
            </a:r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400" b="1" dirty="0"/>
              <a:t>Professor:</a:t>
            </a:r>
          </a:p>
          <a:p>
            <a:pPr algn="ctr"/>
            <a:r>
              <a:rPr lang="en-US" sz="2400" dirty="0" err="1"/>
              <a:t>Domagoj</a:t>
            </a:r>
            <a:r>
              <a:rPr lang="en-US" sz="2400" dirty="0"/>
              <a:t> </a:t>
            </a:r>
            <a:r>
              <a:rPr lang="en-US" sz="2400" dirty="0" err="1"/>
              <a:t>Tolic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      </a:t>
            </a:r>
            <a:r>
              <a:rPr lang="en-US" dirty="0">
                <a:hlinkClick r:id="rId2" tooltip="SWEN.383.700 - SW Des Principles and Patterns (SWEN383700.2215CRO)"/>
              </a:rPr>
              <a:t>SWEN - SW Des Principles and Patterns</a:t>
            </a:r>
            <a:endParaRPr lang="en-US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894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53C8-8489-DE4E-8F95-ED9BA580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Pattern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5D09E-A637-A748-9594-FB5ED916D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</a:t>
            </a:r>
            <a:r>
              <a:rPr lang="en-US" sz="2400" dirty="0"/>
              <a:t>MVC – Model View Controller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Composite Pattern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Abstraction </a:t>
            </a: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70689540-5BB7-174B-B57D-993B183B9F8B}"/>
              </a:ext>
            </a:extLst>
          </p:cNvPr>
          <p:cNvSpPr/>
          <p:nvPr/>
        </p:nvSpPr>
        <p:spPr>
          <a:xfrm>
            <a:off x="801385" y="1622598"/>
            <a:ext cx="297950" cy="2260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D3870E33-688B-7A43-A6A6-9F80F809B31A}"/>
              </a:ext>
            </a:extLst>
          </p:cNvPr>
          <p:cNvSpPr/>
          <p:nvPr/>
        </p:nvSpPr>
        <p:spPr>
          <a:xfrm>
            <a:off x="801385" y="2600785"/>
            <a:ext cx="297950" cy="2260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26B6CBAC-93F9-CD40-B028-5D48A5E40362}"/>
              </a:ext>
            </a:extLst>
          </p:cNvPr>
          <p:cNvSpPr/>
          <p:nvPr/>
        </p:nvSpPr>
        <p:spPr>
          <a:xfrm>
            <a:off x="801385" y="3578972"/>
            <a:ext cx="297950" cy="2260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70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77BC-BEE8-8D46-A635-6F66057B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MVC – Model View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31D9-B686-3340-8093-89066841D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913" y="1270000"/>
            <a:ext cx="8596668" cy="3880773"/>
          </a:xfrm>
        </p:spPr>
        <p:txBody>
          <a:bodyPr/>
          <a:lstStyle/>
          <a:p>
            <a:r>
              <a:rPr lang="en-US" sz="2400" b="1" dirty="0"/>
              <a:t>Model:</a:t>
            </a:r>
            <a:r>
              <a:rPr lang="en-US" dirty="0"/>
              <a:t> Buttons with their functionalities. Saving, adding, deleting, and more! Example: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0517BD-EF80-5249-8391-CB27892F7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44" y="2013727"/>
            <a:ext cx="4462190" cy="438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9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C5C24-43E2-FA45-A98E-D32D0AE6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– Model View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C292A-8C22-7D44-9983-952DEE24A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67" y="114458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b="1" dirty="0"/>
              <a:t>View: </a:t>
            </a:r>
            <a:r>
              <a:rPr lang="en-US" dirty="0"/>
              <a:t>GUI, and design. 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0E801-9EB4-6744-9625-BC7EA9106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17" y="1775883"/>
            <a:ext cx="3697816" cy="288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1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7BDD-CC37-144A-8B3F-05D33841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– Model View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7CD30-320B-DB43-89A0-23661693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4" y="1153056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b="1" dirty="0"/>
              <a:t>Controller: </a:t>
            </a:r>
            <a:r>
              <a:rPr lang="en-US" dirty="0"/>
              <a:t>It has all the event handlers with the appropriate methods. </a:t>
            </a:r>
          </a:p>
          <a:p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50376-ECE8-1B40-A5B3-541BCC1C8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68" y="1678517"/>
            <a:ext cx="3810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0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6464-9F8D-C94B-AA32-4591207C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HealthCheck.java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F11D9-7E9D-6B4F-91A2-9C637EE03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1" y="1186922"/>
            <a:ext cx="8596668" cy="3880773"/>
          </a:xfrm>
        </p:spPr>
        <p:txBody>
          <a:bodyPr/>
          <a:lstStyle/>
          <a:p>
            <a:r>
              <a:rPr lang="en-US" b="1" dirty="0"/>
              <a:t>Connecting all together: 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65E89-109F-B846-8432-F791B91E3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67" y="1697567"/>
            <a:ext cx="360633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6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FA16-C8F1-2244-A4CA-9B0DFB56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Pattern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53EE92-E4A0-9E43-94C1-202D60AE7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4333" y="1270000"/>
            <a:ext cx="3191933" cy="3086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0813BB-0837-8846-8F3E-02FB082B2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265" y="1270000"/>
            <a:ext cx="5372100" cy="4292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1A3230-C40A-564D-8703-E6ABC555C3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333" y="4546746"/>
            <a:ext cx="2645833" cy="158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5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67752-3A1F-B24F-9D30-9B2EAC3F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0E5A33-1818-F649-B376-908BEBDA1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347788"/>
            <a:ext cx="6756399" cy="4716901"/>
          </a:xfrm>
        </p:spPr>
      </p:pic>
    </p:spTree>
    <p:extLst>
      <p:ext uri="{BB962C8B-B14F-4D97-AF65-F5344CB8AC3E}">
        <p14:creationId xmlns:p14="http://schemas.microsoft.com/office/powerpoint/2010/main" val="278497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2072B-D50B-8D49-B8F2-E510A94E6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3133"/>
            <a:ext cx="8596668" cy="5448230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sz="3600" b="1" dirty="0"/>
              <a:t>Thank you for your attention!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New Version will be out soon!</a:t>
            </a:r>
          </a:p>
          <a:p>
            <a:pPr algn="ctr"/>
            <a:r>
              <a:rPr lang="en-US" dirty="0"/>
              <a:t>For more information:</a:t>
            </a:r>
          </a:p>
          <a:p>
            <a:pPr algn="ctr"/>
            <a:r>
              <a:rPr lang="en-US" dirty="0">
                <a:hlinkClick r:id="rId2"/>
              </a:rPr>
              <a:t>ad8593@g.rit.edu</a:t>
            </a:r>
            <a:endParaRPr lang="en-US" dirty="0"/>
          </a:p>
          <a:p>
            <a:pPr algn="ctr"/>
            <a:r>
              <a:rPr lang="en-US" dirty="0">
                <a:hlinkClick r:id="rId3"/>
              </a:rPr>
              <a:t>lab8761@rit.edu</a:t>
            </a:r>
            <a:endParaRPr lang="en-US" dirty="0"/>
          </a:p>
          <a:p>
            <a:pPr algn="ctr"/>
            <a:r>
              <a:rPr lang="en-US" dirty="0">
                <a:hlinkClick r:id="rId4"/>
              </a:rPr>
              <a:t>pr4215@rit.edu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F3FA86E-DC5E-6847-AF8C-7557B640C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39576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37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8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8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8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8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8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5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8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5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5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3" grpId="1" build="allAtOnce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{B95F23D0-816A-7947-9C30-2606DEFFA8F7}tf10001060</Template>
  <TotalTime>187</TotalTime>
  <Words>137</Words>
  <Application>Microsoft Macintosh PowerPoint</Application>
  <PresentationFormat>Widescreen</PresentationFormat>
  <Paragraphs>37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Health Check App</vt:lpstr>
      <vt:lpstr>Back-End Pattern Concerns</vt:lpstr>
      <vt:lpstr> MVC – Model View Controller</vt:lpstr>
      <vt:lpstr>MVC – Model View Controller</vt:lpstr>
      <vt:lpstr>MVC – Model View Controller</vt:lpstr>
      <vt:lpstr>HealthCheck.java</vt:lpstr>
      <vt:lpstr>Composite Pattern  </vt:lpstr>
      <vt:lpstr>Front-end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Check App</dc:title>
  <dc:creator>Microsoft Office User</dc:creator>
  <cp:lastModifiedBy>Microsoft Office User</cp:lastModifiedBy>
  <cp:revision>10</cp:revision>
  <dcterms:created xsi:type="dcterms:W3CDTF">2022-04-08T12:28:47Z</dcterms:created>
  <dcterms:modified xsi:type="dcterms:W3CDTF">2022-04-08T15:35:57Z</dcterms:modified>
</cp:coreProperties>
</file>