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322" r:id="rId4"/>
    <p:sldId id="323" r:id="rId5"/>
    <p:sldId id="275" r:id="rId6"/>
    <p:sldId id="268" r:id="rId7"/>
    <p:sldId id="277" r:id="rId8"/>
    <p:sldId id="279" r:id="rId9"/>
    <p:sldId id="264" r:id="rId10"/>
    <p:sldId id="272" r:id="rId11"/>
    <p:sldId id="258" r:id="rId12"/>
    <p:sldId id="316" r:id="rId13"/>
    <p:sldId id="318" r:id="rId14"/>
    <p:sldId id="280" r:id="rId15"/>
    <p:sldId id="281" r:id="rId16"/>
    <p:sldId id="284" r:id="rId17"/>
    <p:sldId id="261" r:id="rId18"/>
    <p:sldId id="327" r:id="rId19"/>
    <p:sldId id="283" r:id="rId20"/>
    <p:sldId id="285" r:id="rId21"/>
    <p:sldId id="278" r:id="rId22"/>
    <p:sldId id="286" r:id="rId23"/>
    <p:sldId id="325" r:id="rId24"/>
    <p:sldId id="287" r:id="rId25"/>
    <p:sldId id="288" r:id="rId26"/>
    <p:sldId id="326" r:id="rId27"/>
    <p:sldId id="289" r:id="rId28"/>
    <p:sldId id="309" r:id="rId29"/>
    <p:sldId id="290" r:id="rId30"/>
    <p:sldId id="292" r:id="rId31"/>
    <p:sldId id="267" r:id="rId32"/>
    <p:sldId id="295" r:id="rId33"/>
    <p:sldId id="282" r:id="rId34"/>
    <p:sldId id="294" r:id="rId35"/>
    <p:sldId id="296" r:id="rId36"/>
    <p:sldId id="291" r:id="rId37"/>
    <p:sldId id="297" r:id="rId38"/>
    <p:sldId id="293" r:id="rId39"/>
    <p:sldId id="298" r:id="rId40"/>
    <p:sldId id="307" r:id="rId41"/>
    <p:sldId id="273" r:id="rId42"/>
    <p:sldId id="320" r:id="rId43"/>
    <p:sldId id="300" r:id="rId44"/>
    <p:sldId id="321" r:id="rId45"/>
    <p:sldId id="299" r:id="rId46"/>
    <p:sldId id="274" r:id="rId47"/>
    <p:sldId id="308" r:id="rId48"/>
    <p:sldId id="317" r:id="rId49"/>
    <p:sldId id="319" r:id="rId50"/>
    <p:sldId id="301" r:id="rId51"/>
    <p:sldId id="302" r:id="rId52"/>
    <p:sldId id="303" r:id="rId53"/>
    <p:sldId id="304" r:id="rId54"/>
    <p:sldId id="305" r:id="rId55"/>
    <p:sldId id="314" r:id="rId56"/>
    <p:sldId id="306" r:id="rId57"/>
    <p:sldId id="310" r:id="rId58"/>
    <p:sldId id="312" r:id="rId59"/>
    <p:sldId id="313" r:id="rId60"/>
    <p:sldId id="32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B95CAB8-4B56-47E3-9E79-D103FFEEFED4}">
          <p14:sldIdLst>
            <p14:sldId id="256"/>
            <p14:sldId id="276"/>
            <p14:sldId id="322"/>
            <p14:sldId id="323"/>
            <p14:sldId id="275"/>
            <p14:sldId id="268"/>
            <p14:sldId id="277"/>
            <p14:sldId id="279"/>
            <p14:sldId id="264"/>
            <p14:sldId id="272"/>
            <p14:sldId id="258"/>
            <p14:sldId id="316"/>
            <p14:sldId id="318"/>
            <p14:sldId id="280"/>
            <p14:sldId id="281"/>
            <p14:sldId id="284"/>
            <p14:sldId id="261"/>
            <p14:sldId id="327"/>
            <p14:sldId id="283"/>
            <p14:sldId id="285"/>
            <p14:sldId id="278"/>
            <p14:sldId id="286"/>
            <p14:sldId id="325"/>
            <p14:sldId id="287"/>
            <p14:sldId id="288"/>
            <p14:sldId id="326"/>
            <p14:sldId id="289"/>
            <p14:sldId id="309"/>
            <p14:sldId id="290"/>
            <p14:sldId id="292"/>
            <p14:sldId id="267"/>
            <p14:sldId id="295"/>
            <p14:sldId id="282"/>
            <p14:sldId id="294"/>
            <p14:sldId id="296"/>
            <p14:sldId id="291"/>
            <p14:sldId id="297"/>
            <p14:sldId id="293"/>
            <p14:sldId id="298"/>
            <p14:sldId id="307"/>
            <p14:sldId id="273"/>
            <p14:sldId id="320"/>
            <p14:sldId id="300"/>
            <p14:sldId id="321"/>
            <p14:sldId id="299"/>
            <p14:sldId id="274"/>
            <p14:sldId id="308"/>
            <p14:sldId id="317"/>
            <p14:sldId id="319"/>
            <p14:sldId id="301"/>
            <p14:sldId id="302"/>
            <p14:sldId id="303"/>
            <p14:sldId id="304"/>
            <p14:sldId id="305"/>
            <p14:sldId id="314"/>
            <p14:sldId id="306"/>
            <p14:sldId id="310"/>
            <p14:sldId id="312"/>
            <p14:sldId id="31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A9C4F-FA10-40CF-AF1A-B812D789264A}" v="219" dt="2019-03-11T10:03:38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Kochański" userId="c7cecf1fe4692829" providerId="LiveId" clId="{937A9C4F-FA10-40CF-AF1A-B812D789264A}"/>
    <pc:docChg chg="undo custSel mod addSld delSld modSld sldOrd delSection modSection">
      <pc:chgData name="Adam Kochański" userId="c7cecf1fe4692829" providerId="LiveId" clId="{937A9C4F-FA10-40CF-AF1A-B812D789264A}" dt="2019-03-11T10:08:07.657" v="17963" actId="20577"/>
      <pc:docMkLst>
        <pc:docMk/>
      </pc:docMkLst>
      <pc:sldChg chg="addSp modSp mod setBg">
        <pc:chgData name="Adam Kochański" userId="c7cecf1fe4692829" providerId="LiveId" clId="{937A9C4F-FA10-40CF-AF1A-B812D789264A}" dt="2019-03-06T19:10:50.649" v="31" actId="20577"/>
        <pc:sldMkLst>
          <pc:docMk/>
          <pc:sldMk cId="1167659227" sldId="256"/>
        </pc:sldMkLst>
        <pc:spChg chg="mod">
          <ac:chgData name="Adam Kochański" userId="c7cecf1fe4692829" providerId="LiveId" clId="{937A9C4F-FA10-40CF-AF1A-B812D789264A}" dt="2019-03-06T19:10:46.013" v="29" actId="26606"/>
          <ac:spMkLst>
            <pc:docMk/>
            <pc:sldMk cId="1167659227" sldId="256"/>
            <ac:spMk id="2" creationId="{AD0D413B-732D-4468-840F-FB42E0E8AB4C}"/>
          </ac:spMkLst>
        </pc:spChg>
        <pc:spChg chg="mod">
          <ac:chgData name="Adam Kochański" userId="c7cecf1fe4692829" providerId="LiveId" clId="{937A9C4F-FA10-40CF-AF1A-B812D789264A}" dt="2019-03-06T19:10:50.649" v="31" actId="20577"/>
          <ac:spMkLst>
            <pc:docMk/>
            <pc:sldMk cId="1167659227" sldId="256"/>
            <ac:spMk id="3" creationId="{293AEC6F-A90A-442C-A594-761AD94C7CF2}"/>
          </ac:spMkLst>
        </pc:spChg>
        <pc:spChg chg="add">
          <ac:chgData name="Adam Kochański" userId="c7cecf1fe4692829" providerId="LiveId" clId="{937A9C4F-FA10-40CF-AF1A-B812D789264A}" dt="2019-03-06T19:10:46.013" v="29" actId="26606"/>
          <ac:spMkLst>
            <pc:docMk/>
            <pc:sldMk cId="1167659227" sldId="256"/>
            <ac:spMk id="8" creationId="{1E24A02E-5FD2-428E-A1E4-FDF96B0B6CE8}"/>
          </ac:spMkLst>
        </pc:spChg>
        <pc:spChg chg="add">
          <ac:chgData name="Adam Kochański" userId="c7cecf1fe4692829" providerId="LiveId" clId="{937A9C4F-FA10-40CF-AF1A-B812D789264A}" dt="2019-03-06T19:10:46.013" v="29" actId="26606"/>
          <ac:spMkLst>
            <pc:docMk/>
            <pc:sldMk cId="1167659227" sldId="256"/>
            <ac:spMk id="10" creationId="{2808B93E-0C39-407B-943D-71F2BAFB4CB4}"/>
          </ac:spMkLst>
        </pc:spChg>
        <pc:spChg chg="add">
          <ac:chgData name="Adam Kochański" userId="c7cecf1fe4692829" providerId="LiveId" clId="{937A9C4F-FA10-40CF-AF1A-B812D789264A}" dt="2019-03-06T19:10:46.013" v="29" actId="26606"/>
          <ac:spMkLst>
            <pc:docMk/>
            <pc:sldMk cId="1167659227" sldId="256"/>
            <ac:spMk id="12" creationId="{7C7E1896-2992-48D4-85AC-95AB8AB147EA}"/>
          </ac:spMkLst>
        </pc:spChg>
      </pc:sldChg>
      <pc:sldChg chg="addSp delSp modSp add del mod setBg setClrOvrMap">
        <pc:chgData name="Adam Kochański" userId="c7cecf1fe4692829" providerId="LiveId" clId="{937A9C4F-FA10-40CF-AF1A-B812D789264A}" dt="2019-03-10T03:06:49.876" v="531" actId="2696"/>
        <pc:sldMkLst>
          <pc:docMk/>
          <pc:sldMk cId="4132178207" sldId="257"/>
        </pc:sldMkLst>
        <pc:spChg chg="mod">
          <ac:chgData name="Adam Kochański" userId="c7cecf1fe4692829" providerId="LiveId" clId="{937A9C4F-FA10-40CF-AF1A-B812D789264A}" dt="2019-03-06T19:11:35.715" v="36" actId="26606"/>
          <ac:spMkLst>
            <pc:docMk/>
            <pc:sldMk cId="4132178207" sldId="257"/>
            <ac:spMk id="2" creationId="{91304F8A-6DBE-443D-BDD2-5678269E93A9}"/>
          </ac:spMkLst>
        </pc:spChg>
        <pc:spChg chg="mod">
          <ac:chgData name="Adam Kochański" userId="c7cecf1fe4692829" providerId="LiveId" clId="{937A9C4F-FA10-40CF-AF1A-B812D789264A}" dt="2019-03-06T19:11:35.715" v="36" actId="26606"/>
          <ac:spMkLst>
            <pc:docMk/>
            <pc:sldMk cId="4132178207" sldId="257"/>
            <ac:spMk id="3" creationId="{483F630A-B350-4386-9344-27B8B191DB5F}"/>
          </ac:spMkLst>
        </pc:spChg>
        <pc:spChg chg="add del">
          <ac:chgData name="Adam Kochański" userId="c7cecf1fe4692829" providerId="LiveId" clId="{937A9C4F-FA10-40CF-AF1A-B812D789264A}" dt="2019-03-06T19:11:35.694" v="35" actId="26606"/>
          <ac:spMkLst>
            <pc:docMk/>
            <pc:sldMk cId="4132178207" sldId="257"/>
            <ac:spMk id="8" creationId="{8E7CFAA6-1DBB-43B0-BD82-2FB83CF4E4A4}"/>
          </ac:spMkLst>
        </pc:spChg>
        <pc:spChg chg="add">
          <ac:chgData name="Adam Kochański" userId="c7cecf1fe4692829" providerId="LiveId" clId="{937A9C4F-FA10-40CF-AF1A-B812D789264A}" dt="2019-03-06T19:11:35.715" v="36" actId="26606"/>
          <ac:spMkLst>
            <pc:docMk/>
            <pc:sldMk cId="4132178207" sldId="257"/>
            <ac:spMk id="12" creationId="{B1CCD5EF-766D-43B9-A25D-19122E5FB181}"/>
          </ac:spMkLst>
        </pc:spChg>
        <pc:spChg chg="add">
          <ac:chgData name="Adam Kochański" userId="c7cecf1fe4692829" providerId="LiveId" clId="{937A9C4F-FA10-40CF-AF1A-B812D789264A}" dt="2019-03-06T19:11:35.715" v="36" actId="26606"/>
          <ac:spMkLst>
            <pc:docMk/>
            <pc:sldMk cId="4132178207" sldId="257"/>
            <ac:spMk id="13" creationId="{FD9699C9-77F1-4E33-A750-CB78C7EA29E6}"/>
          </ac:spMkLst>
        </pc:spChg>
        <pc:cxnChg chg="add del">
          <ac:chgData name="Adam Kochański" userId="c7cecf1fe4692829" providerId="LiveId" clId="{937A9C4F-FA10-40CF-AF1A-B812D789264A}" dt="2019-03-06T19:11:35.694" v="35" actId="26606"/>
          <ac:cxnSpMkLst>
            <pc:docMk/>
            <pc:sldMk cId="4132178207" sldId="257"/>
            <ac:cxnSpMk id="10" creationId="{9E13708B-D2E3-41E3-BD49-F910056473ED}"/>
          </ac:cxnSpMkLst>
        </pc:cxnChg>
      </pc:sldChg>
      <pc:sldChg chg="addSp modSp add ord">
        <pc:chgData name="Adam Kochański" userId="c7cecf1fe4692829" providerId="LiveId" clId="{937A9C4F-FA10-40CF-AF1A-B812D789264A}" dt="2019-03-10T12:38:24.860" v="3918"/>
        <pc:sldMkLst>
          <pc:docMk/>
          <pc:sldMk cId="1997917282" sldId="258"/>
        </pc:sldMkLst>
        <pc:spChg chg="mod">
          <ac:chgData name="Adam Kochański" userId="c7cecf1fe4692829" providerId="LiveId" clId="{937A9C4F-FA10-40CF-AF1A-B812D789264A}" dt="2019-03-08T16:40:00.963" v="59" actId="20577"/>
          <ac:spMkLst>
            <pc:docMk/>
            <pc:sldMk cId="1997917282" sldId="258"/>
            <ac:spMk id="2" creationId="{499EADC0-FAC5-4096-8D29-0546B6ECD3B1}"/>
          </ac:spMkLst>
        </pc:spChg>
        <pc:spChg chg="mod">
          <ac:chgData name="Adam Kochański" userId="c7cecf1fe4692829" providerId="LiveId" clId="{937A9C4F-FA10-40CF-AF1A-B812D789264A}" dt="2019-03-10T09:50:40.275" v="1785" actId="113"/>
          <ac:spMkLst>
            <pc:docMk/>
            <pc:sldMk cId="1997917282" sldId="258"/>
            <ac:spMk id="3" creationId="{6D7F32E1-E12A-4423-89C0-EF934EB61119}"/>
          </ac:spMkLst>
        </pc:spChg>
        <pc:spChg chg="add mod">
          <ac:chgData name="Adam Kochański" userId="c7cecf1fe4692829" providerId="LiveId" clId="{937A9C4F-FA10-40CF-AF1A-B812D789264A}" dt="2019-03-10T09:50:41.984" v="1786" actId="113"/>
          <ac:spMkLst>
            <pc:docMk/>
            <pc:sldMk cId="1997917282" sldId="258"/>
            <ac:spMk id="4" creationId="{C42C4763-5F17-45FE-8D6B-7E3DBD380F09}"/>
          </ac:spMkLst>
        </pc:spChg>
      </pc:sldChg>
      <pc:sldChg chg="modSp add del">
        <pc:chgData name="Adam Kochański" userId="c7cecf1fe4692829" providerId="LiveId" clId="{937A9C4F-FA10-40CF-AF1A-B812D789264A}" dt="2019-03-10T16:01:43.021" v="8629" actId="2696"/>
        <pc:sldMkLst>
          <pc:docMk/>
          <pc:sldMk cId="2381412776" sldId="259"/>
        </pc:sldMkLst>
        <pc:spChg chg="mod">
          <ac:chgData name="Adam Kochański" userId="c7cecf1fe4692829" providerId="LiveId" clId="{937A9C4F-FA10-40CF-AF1A-B812D789264A}" dt="2019-03-08T16:40:18.201" v="85" actId="20577"/>
          <ac:spMkLst>
            <pc:docMk/>
            <pc:sldMk cId="2381412776" sldId="259"/>
            <ac:spMk id="2" creationId="{67A83BB7-196C-4F62-8F56-CD5C9F68A641}"/>
          </ac:spMkLst>
        </pc:spChg>
        <pc:spChg chg="mod">
          <ac:chgData name="Adam Kochański" userId="c7cecf1fe4692829" providerId="LiveId" clId="{937A9C4F-FA10-40CF-AF1A-B812D789264A}" dt="2019-03-08T16:42:59.246" v="170" actId="20577"/>
          <ac:spMkLst>
            <pc:docMk/>
            <pc:sldMk cId="2381412776" sldId="259"/>
            <ac:spMk id="3" creationId="{890D45C7-AA2B-4621-8CD9-ED64C6C4C21D}"/>
          </ac:spMkLst>
        </pc:spChg>
      </pc:sldChg>
      <pc:sldChg chg="modSp add del">
        <pc:chgData name="Adam Kochański" userId="c7cecf1fe4692829" providerId="LiveId" clId="{937A9C4F-FA10-40CF-AF1A-B812D789264A}" dt="2019-03-10T10:14:02.709" v="2493" actId="2696"/>
        <pc:sldMkLst>
          <pc:docMk/>
          <pc:sldMk cId="2132817547" sldId="260"/>
        </pc:sldMkLst>
        <pc:spChg chg="mod">
          <ac:chgData name="Adam Kochański" userId="c7cecf1fe4692829" providerId="LiveId" clId="{937A9C4F-FA10-40CF-AF1A-B812D789264A}" dt="2019-03-08T16:40:39.003" v="111" actId="20577"/>
          <ac:spMkLst>
            <pc:docMk/>
            <pc:sldMk cId="2132817547" sldId="260"/>
            <ac:spMk id="2" creationId="{3232A097-BC50-4FF2-A1AA-3F2D55825B6E}"/>
          </ac:spMkLst>
        </pc:spChg>
        <pc:spChg chg="mod">
          <ac:chgData name="Adam Kochański" userId="c7cecf1fe4692829" providerId="LiveId" clId="{937A9C4F-FA10-40CF-AF1A-B812D789264A}" dt="2019-03-08T16:43:30.254" v="249" actId="20577"/>
          <ac:spMkLst>
            <pc:docMk/>
            <pc:sldMk cId="2132817547" sldId="260"/>
            <ac:spMk id="3" creationId="{4A69EB7C-0183-4E97-B4ED-23376D01EA6D}"/>
          </ac:spMkLst>
        </pc:spChg>
      </pc:sldChg>
      <pc:sldChg chg="addSp modSp add ord">
        <pc:chgData name="Adam Kochański" userId="c7cecf1fe4692829" providerId="LiveId" clId="{937A9C4F-FA10-40CF-AF1A-B812D789264A}" dt="2019-03-10T12:46:27.298" v="4139" actId="20577"/>
        <pc:sldMkLst>
          <pc:docMk/>
          <pc:sldMk cId="1837309674" sldId="261"/>
        </pc:sldMkLst>
        <pc:spChg chg="mod">
          <ac:chgData name="Adam Kochański" userId="c7cecf1fe4692829" providerId="LiveId" clId="{937A9C4F-FA10-40CF-AF1A-B812D789264A}" dt="2019-03-10T12:39:25.414" v="3937" actId="20577"/>
          <ac:spMkLst>
            <pc:docMk/>
            <pc:sldMk cId="1837309674" sldId="261"/>
            <ac:spMk id="2" creationId="{3D158733-1F83-4D33-A4AA-A77E9A91C8D7}"/>
          </ac:spMkLst>
        </pc:spChg>
        <pc:spChg chg="mod">
          <ac:chgData name="Adam Kochański" userId="c7cecf1fe4692829" providerId="LiveId" clId="{937A9C4F-FA10-40CF-AF1A-B812D789264A}" dt="2019-03-10T12:46:27.298" v="4139" actId="20577"/>
          <ac:spMkLst>
            <pc:docMk/>
            <pc:sldMk cId="1837309674" sldId="261"/>
            <ac:spMk id="3" creationId="{E55A3C1F-7FC5-481E-9DD9-F5F4A690F212}"/>
          </ac:spMkLst>
        </pc:spChg>
        <pc:picChg chg="add mod">
          <ac:chgData name="Adam Kochański" userId="c7cecf1fe4692829" providerId="LiveId" clId="{937A9C4F-FA10-40CF-AF1A-B812D789264A}" dt="2019-03-10T12:44:30.966" v="3991" actId="1076"/>
          <ac:picMkLst>
            <pc:docMk/>
            <pc:sldMk cId="1837309674" sldId="261"/>
            <ac:picMk id="4" creationId="{B20C0B98-38EC-4E29-973B-8BB918DF7A09}"/>
          </ac:picMkLst>
        </pc:picChg>
      </pc:sldChg>
      <pc:sldChg chg="modSp add del">
        <pc:chgData name="Adam Kochański" userId="c7cecf1fe4692829" providerId="LiveId" clId="{937A9C4F-FA10-40CF-AF1A-B812D789264A}" dt="2019-03-10T16:01:44.325" v="8630" actId="2696"/>
        <pc:sldMkLst>
          <pc:docMk/>
          <pc:sldMk cId="2972389950" sldId="262"/>
        </pc:sldMkLst>
        <pc:spChg chg="mod">
          <ac:chgData name="Adam Kochański" userId="c7cecf1fe4692829" providerId="LiveId" clId="{937A9C4F-FA10-40CF-AF1A-B812D789264A}" dt="2019-03-08T16:40:59.121" v="136" actId="20577"/>
          <ac:spMkLst>
            <pc:docMk/>
            <pc:sldMk cId="2972389950" sldId="262"/>
            <ac:spMk id="2" creationId="{6D024EC9-D6E4-4D74-864A-44B29FD66F51}"/>
          </ac:spMkLst>
        </pc:spChg>
      </pc:sldChg>
      <pc:sldChg chg="modSp add del">
        <pc:chgData name="Adam Kochański" userId="c7cecf1fe4692829" providerId="LiveId" clId="{937A9C4F-FA10-40CF-AF1A-B812D789264A}" dt="2019-03-10T10:07:10.175" v="2492" actId="2696"/>
        <pc:sldMkLst>
          <pc:docMk/>
          <pc:sldMk cId="315765064" sldId="263"/>
        </pc:sldMkLst>
        <pc:spChg chg="mod">
          <ac:chgData name="Adam Kochański" userId="c7cecf1fe4692829" providerId="LiveId" clId="{937A9C4F-FA10-40CF-AF1A-B812D789264A}" dt="2019-03-08T16:44:10.585" v="273" actId="20577"/>
          <ac:spMkLst>
            <pc:docMk/>
            <pc:sldMk cId="315765064" sldId="263"/>
            <ac:spMk id="2" creationId="{267A5ABF-429E-441A-91CA-C6912EE0BD52}"/>
          </ac:spMkLst>
        </pc:spChg>
      </pc:sldChg>
      <pc:sldChg chg="addSp delSp modSp add mod ord setBg">
        <pc:chgData name="Adam Kochański" userId="c7cecf1fe4692829" providerId="LiveId" clId="{937A9C4F-FA10-40CF-AF1A-B812D789264A}" dt="2019-03-10T12:38:19.110" v="3916"/>
        <pc:sldMkLst>
          <pc:docMk/>
          <pc:sldMk cId="1940983639" sldId="264"/>
        </pc:sldMkLst>
        <pc:spChg chg="mod">
          <ac:chgData name="Adam Kochański" userId="c7cecf1fe4692829" providerId="LiveId" clId="{937A9C4F-FA10-40CF-AF1A-B812D789264A}" dt="2019-03-10T10:36:05.203" v="3308" actId="26606"/>
          <ac:spMkLst>
            <pc:docMk/>
            <pc:sldMk cId="1940983639" sldId="264"/>
            <ac:spMk id="2" creationId="{12482505-A1B4-4FC7-89FE-3F45FD401620}"/>
          </ac:spMkLst>
        </pc:spChg>
        <pc:spChg chg="mod">
          <ac:chgData name="Adam Kochański" userId="c7cecf1fe4692829" providerId="LiveId" clId="{937A9C4F-FA10-40CF-AF1A-B812D789264A}" dt="2019-03-10T10:36:05.203" v="3308" actId="26606"/>
          <ac:spMkLst>
            <pc:docMk/>
            <pc:sldMk cId="1940983639" sldId="264"/>
            <ac:spMk id="3" creationId="{7EE8B0BA-F9A1-4CB2-BC79-9CCF14612068}"/>
          </ac:spMkLst>
        </pc:spChg>
        <pc:spChg chg="add del mod">
          <ac:chgData name="Adam Kochański" userId="c7cecf1fe4692829" providerId="LiveId" clId="{937A9C4F-FA10-40CF-AF1A-B812D789264A}" dt="2019-03-10T09:08:11.758" v="1013" actId="478"/>
          <ac:spMkLst>
            <pc:docMk/>
            <pc:sldMk cId="1940983639" sldId="264"/>
            <ac:spMk id="5" creationId="{0FD3BBDC-103D-42E0-80AD-415D148A56B3}"/>
          </ac:spMkLst>
        </pc:spChg>
        <pc:picChg chg="add del mod">
          <ac:chgData name="Adam Kochański" userId="c7cecf1fe4692829" providerId="LiveId" clId="{937A9C4F-FA10-40CF-AF1A-B812D789264A}" dt="2019-03-10T09:40:12.041" v="1514" actId="478"/>
          <ac:picMkLst>
            <pc:docMk/>
            <pc:sldMk cId="1940983639" sldId="264"/>
            <ac:picMk id="4" creationId="{39FCDDDC-4962-4030-98E3-7346CCB2FB2E}"/>
          </ac:picMkLst>
        </pc:picChg>
        <pc:picChg chg="add mod">
          <ac:chgData name="Adam Kochański" userId="c7cecf1fe4692829" providerId="LiveId" clId="{937A9C4F-FA10-40CF-AF1A-B812D789264A}" dt="2019-03-10T10:36:05.203" v="3308" actId="26606"/>
          <ac:picMkLst>
            <pc:docMk/>
            <pc:sldMk cId="1940983639" sldId="264"/>
            <ac:picMk id="5" creationId="{2CDA22B6-4E1C-4C89-9B34-7153591586FE}"/>
          </ac:picMkLst>
        </pc:picChg>
      </pc:sldChg>
      <pc:sldChg chg="modSp add del">
        <pc:chgData name="Adam Kochański" userId="c7cecf1fe4692829" providerId="LiveId" clId="{937A9C4F-FA10-40CF-AF1A-B812D789264A}" dt="2019-03-10T16:01:45.721" v="8631" actId="2696"/>
        <pc:sldMkLst>
          <pc:docMk/>
          <pc:sldMk cId="3475684502" sldId="265"/>
        </pc:sldMkLst>
        <pc:spChg chg="mod">
          <ac:chgData name="Adam Kochański" userId="c7cecf1fe4692829" providerId="LiveId" clId="{937A9C4F-FA10-40CF-AF1A-B812D789264A}" dt="2019-03-08T16:45:36.039" v="323" actId="20577"/>
          <ac:spMkLst>
            <pc:docMk/>
            <pc:sldMk cId="3475684502" sldId="265"/>
            <ac:spMk id="2" creationId="{ACD678E8-3BE2-4328-9474-8D3A6DE95F62}"/>
          </ac:spMkLst>
        </pc:spChg>
      </pc:sldChg>
      <pc:sldChg chg="modSp add del">
        <pc:chgData name="Adam Kochański" userId="c7cecf1fe4692829" providerId="LiveId" clId="{937A9C4F-FA10-40CF-AF1A-B812D789264A}" dt="2019-03-10T16:01:46.555" v="8632" actId="2696"/>
        <pc:sldMkLst>
          <pc:docMk/>
          <pc:sldMk cId="3877553578" sldId="266"/>
        </pc:sldMkLst>
        <pc:spChg chg="mod">
          <ac:chgData name="Adam Kochański" userId="c7cecf1fe4692829" providerId="LiveId" clId="{937A9C4F-FA10-40CF-AF1A-B812D789264A}" dt="2019-03-08T16:46:04.811" v="341" actId="20577"/>
          <ac:spMkLst>
            <pc:docMk/>
            <pc:sldMk cId="3877553578" sldId="266"/>
            <ac:spMk id="2" creationId="{F4AFFBB9-8E1A-40E1-AD09-ED1966401D0C}"/>
          </ac:spMkLst>
        </pc:spChg>
      </pc:sldChg>
      <pc:sldChg chg="addSp modSp add mod ord setBg">
        <pc:chgData name="Adam Kochański" userId="c7cecf1fe4692829" providerId="LiveId" clId="{937A9C4F-FA10-40CF-AF1A-B812D789264A}" dt="2019-03-10T14:17:43.129" v="6229"/>
        <pc:sldMkLst>
          <pc:docMk/>
          <pc:sldMk cId="1010989434" sldId="267"/>
        </pc:sldMkLst>
        <pc:spChg chg="mod">
          <ac:chgData name="Adam Kochański" userId="c7cecf1fe4692829" providerId="LiveId" clId="{937A9C4F-FA10-40CF-AF1A-B812D789264A}" dt="2019-03-10T10:23:45.178" v="2856" actId="26606"/>
          <ac:spMkLst>
            <pc:docMk/>
            <pc:sldMk cId="1010989434" sldId="267"/>
            <ac:spMk id="2" creationId="{DCD87B08-ED75-49D2-9A48-FB359C60242D}"/>
          </ac:spMkLst>
        </pc:spChg>
        <pc:spChg chg="mod">
          <ac:chgData name="Adam Kochański" userId="c7cecf1fe4692829" providerId="LiveId" clId="{937A9C4F-FA10-40CF-AF1A-B812D789264A}" dt="2019-03-10T10:23:45.178" v="2856" actId="26606"/>
          <ac:spMkLst>
            <pc:docMk/>
            <pc:sldMk cId="1010989434" sldId="267"/>
            <ac:spMk id="3" creationId="{EE2D3F6D-9BC8-4C0C-A3B4-FB8150ABF42E}"/>
          </ac:spMkLst>
        </pc:spChg>
        <pc:spChg chg="add">
          <ac:chgData name="Adam Kochański" userId="c7cecf1fe4692829" providerId="LiveId" clId="{937A9C4F-FA10-40CF-AF1A-B812D789264A}" dt="2019-03-10T10:23:45.178" v="2856" actId="26606"/>
          <ac:spMkLst>
            <pc:docMk/>
            <pc:sldMk cId="1010989434" sldId="267"/>
            <ac:spMk id="8" creationId="{AD6F6937-3B5A-4391-9F37-58A571B362A9}"/>
          </ac:spMkLst>
        </pc:spChg>
      </pc:sldChg>
      <pc:sldChg chg="addSp modSp add mod ord setBg">
        <pc:chgData name="Adam Kochański" userId="c7cecf1fe4692829" providerId="LiveId" clId="{937A9C4F-FA10-40CF-AF1A-B812D789264A}" dt="2019-03-10T12:38:37.539" v="3919"/>
        <pc:sldMkLst>
          <pc:docMk/>
          <pc:sldMk cId="841139724" sldId="268"/>
        </pc:sldMkLst>
        <pc:spChg chg="mod">
          <ac:chgData name="Adam Kochański" userId="c7cecf1fe4692829" providerId="LiveId" clId="{937A9C4F-FA10-40CF-AF1A-B812D789264A}" dt="2019-03-10T10:06:54.788" v="2491" actId="26606"/>
          <ac:spMkLst>
            <pc:docMk/>
            <pc:sldMk cId="841139724" sldId="268"/>
            <ac:spMk id="2" creationId="{3C3501F4-01D8-4ED5-AC28-73618CA92534}"/>
          </ac:spMkLst>
        </pc:spChg>
        <pc:spChg chg="mod">
          <ac:chgData name="Adam Kochański" userId="c7cecf1fe4692829" providerId="LiveId" clId="{937A9C4F-FA10-40CF-AF1A-B812D789264A}" dt="2019-03-10T10:06:54.788" v="2491" actId="26606"/>
          <ac:spMkLst>
            <pc:docMk/>
            <pc:sldMk cId="841139724" sldId="268"/>
            <ac:spMk id="3" creationId="{B5ECCE48-48F5-4075-9760-18C79AD1099E}"/>
          </ac:spMkLst>
        </pc:spChg>
        <pc:spChg chg="add">
          <ac:chgData name="Adam Kochański" userId="c7cecf1fe4692829" providerId="LiveId" clId="{937A9C4F-FA10-40CF-AF1A-B812D789264A}" dt="2019-03-10T10:06:54.788" v="2491" actId="26606"/>
          <ac:spMkLst>
            <pc:docMk/>
            <pc:sldMk cId="841139724" sldId="268"/>
            <ac:spMk id="8" creationId="{AD6F6937-3B5A-4391-9F37-58A571B362A9}"/>
          </ac:spMkLst>
        </pc:spChg>
      </pc:sldChg>
      <pc:sldChg chg="modSp add del">
        <pc:chgData name="Adam Kochański" userId="c7cecf1fe4692829" providerId="LiveId" clId="{937A9C4F-FA10-40CF-AF1A-B812D789264A}" dt="2019-03-10T16:01:47.392" v="8633" actId="2696"/>
        <pc:sldMkLst>
          <pc:docMk/>
          <pc:sldMk cId="458169138" sldId="269"/>
        </pc:sldMkLst>
        <pc:spChg chg="mod">
          <ac:chgData name="Adam Kochański" userId="c7cecf1fe4692829" providerId="LiveId" clId="{937A9C4F-FA10-40CF-AF1A-B812D789264A}" dt="2019-03-08T17:57:42.800" v="433" actId="20577"/>
          <ac:spMkLst>
            <pc:docMk/>
            <pc:sldMk cId="458169138" sldId="269"/>
            <ac:spMk id="2" creationId="{A7DE372F-3CFF-4EBB-AC26-ABA2FD06A67F}"/>
          </ac:spMkLst>
        </pc:spChg>
      </pc:sldChg>
      <pc:sldChg chg="modSp add del">
        <pc:chgData name="Adam Kochański" userId="c7cecf1fe4692829" providerId="LiveId" clId="{937A9C4F-FA10-40CF-AF1A-B812D789264A}" dt="2019-03-10T16:01:48.951" v="8635" actId="2696"/>
        <pc:sldMkLst>
          <pc:docMk/>
          <pc:sldMk cId="1575877269" sldId="270"/>
        </pc:sldMkLst>
        <pc:spChg chg="mod">
          <ac:chgData name="Adam Kochański" userId="c7cecf1fe4692829" providerId="LiveId" clId="{937A9C4F-FA10-40CF-AF1A-B812D789264A}" dt="2019-03-08T18:04:50.803" v="450" actId="20577"/>
          <ac:spMkLst>
            <pc:docMk/>
            <pc:sldMk cId="1575877269" sldId="270"/>
            <ac:spMk id="2" creationId="{AD8C5F98-5A96-4867-8E41-891B61FF1BC1}"/>
          </ac:spMkLst>
        </pc:spChg>
      </pc:sldChg>
      <pc:sldChg chg="modSp add del">
        <pc:chgData name="Adam Kochański" userId="c7cecf1fe4692829" providerId="LiveId" clId="{937A9C4F-FA10-40CF-AF1A-B812D789264A}" dt="2019-03-10T16:01:48.318" v="8634" actId="2696"/>
        <pc:sldMkLst>
          <pc:docMk/>
          <pc:sldMk cId="2683970315" sldId="271"/>
        </pc:sldMkLst>
        <pc:spChg chg="mod">
          <ac:chgData name="Adam Kochański" userId="c7cecf1fe4692829" providerId="LiveId" clId="{937A9C4F-FA10-40CF-AF1A-B812D789264A}" dt="2019-03-08T18:05:53.494" v="481" actId="20577"/>
          <ac:spMkLst>
            <pc:docMk/>
            <pc:sldMk cId="2683970315" sldId="271"/>
            <ac:spMk id="2" creationId="{B54B7A13-A289-440D-B724-71BEE247203E}"/>
          </ac:spMkLst>
        </pc:spChg>
      </pc:sldChg>
      <pc:sldChg chg="addSp delSp modSp add mod ord setBg">
        <pc:chgData name="Adam Kochański" userId="c7cecf1fe4692829" providerId="LiveId" clId="{937A9C4F-FA10-40CF-AF1A-B812D789264A}" dt="2019-03-10T12:38:21.610" v="3917"/>
        <pc:sldMkLst>
          <pc:docMk/>
          <pc:sldMk cId="3201362369" sldId="272"/>
        </pc:sldMkLst>
        <pc:spChg chg="mod">
          <ac:chgData name="Adam Kochański" userId="c7cecf1fe4692829" providerId="LiveId" clId="{937A9C4F-FA10-40CF-AF1A-B812D789264A}" dt="2019-03-10T09:54:23.670" v="1794" actId="26606"/>
          <ac:spMkLst>
            <pc:docMk/>
            <pc:sldMk cId="3201362369" sldId="272"/>
            <ac:spMk id="2" creationId="{34FEAC6B-6DAD-4EF1-A56E-367A8084B78F}"/>
          </ac:spMkLst>
        </pc:spChg>
        <pc:spChg chg="add del mod">
          <ac:chgData name="Adam Kochański" userId="c7cecf1fe4692829" providerId="LiveId" clId="{937A9C4F-FA10-40CF-AF1A-B812D789264A}" dt="2019-03-10T09:54:23.670" v="1794" actId="26606"/>
          <ac:spMkLst>
            <pc:docMk/>
            <pc:sldMk cId="3201362369" sldId="272"/>
            <ac:spMk id="3" creationId="{C613764D-5B70-40A1-B947-B90265DB9175}"/>
          </ac:spMkLst>
        </pc:spChg>
        <pc:spChg chg="add del">
          <ac:chgData name="Adam Kochański" userId="c7cecf1fe4692829" providerId="LiveId" clId="{937A9C4F-FA10-40CF-AF1A-B812D789264A}" dt="2019-03-10T09:54:23.653" v="1793" actId="26606"/>
          <ac:spMkLst>
            <pc:docMk/>
            <pc:sldMk cId="3201362369" sldId="272"/>
            <ac:spMk id="10" creationId="{D87AB319-64C0-4E2D-B1CD-0A970301BEEA}"/>
          </ac:spMkLst>
        </pc:spChg>
        <pc:spChg chg="add del">
          <ac:chgData name="Adam Kochański" userId="c7cecf1fe4692829" providerId="LiveId" clId="{937A9C4F-FA10-40CF-AF1A-B812D789264A}" dt="2019-03-10T09:54:23.653" v="1793" actId="26606"/>
          <ac:spMkLst>
            <pc:docMk/>
            <pc:sldMk cId="3201362369" sldId="272"/>
            <ac:spMk id="12" creationId="{EDAFA9A5-03CC-4F94-B964-70682CDB0B16}"/>
          </ac:spMkLst>
        </pc:spChg>
        <pc:spChg chg="add del">
          <ac:chgData name="Adam Kochański" userId="c7cecf1fe4692829" providerId="LiveId" clId="{937A9C4F-FA10-40CF-AF1A-B812D789264A}" dt="2019-03-10T09:54:23.653" v="1793" actId="26606"/>
          <ac:spMkLst>
            <pc:docMk/>
            <pc:sldMk cId="3201362369" sldId="272"/>
            <ac:spMk id="14" creationId="{73B36B60-731F-409B-A240-BBF521AB746D}"/>
          </ac:spMkLst>
        </pc:spChg>
        <pc:spChg chg="add mod">
          <ac:chgData name="Adam Kochański" userId="c7cecf1fe4692829" providerId="LiveId" clId="{937A9C4F-FA10-40CF-AF1A-B812D789264A}" dt="2019-03-10T10:40:18.227" v="3525" actId="20577"/>
          <ac:spMkLst>
            <pc:docMk/>
            <pc:sldMk cId="3201362369" sldId="272"/>
            <ac:spMk id="16" creationId="{C613764D-5B70-40A1-B947-B90265DB9175}"/>
          </ac:spMkLst>
        </pc:spChg>
        <pc:picChg chg="add del mod">
          <ac:chgData name="Adam Kochański" userId="c7cecf1fe4692829" providerId="LiveId" clId="{937A9C4F-FA10-40CF-AF1A-B812D789264A}" dt="2019-03-10T09:54:23.670" v="1794" actId="26606"/>
          <ac:picMkLst>
            <pc:docMk/>
            <pc:sldMk cId="3201362369" sldId="272"/>
            <ac:picMk id="4" creationId="{D95E8D6A-4C6B-4E66-8081-1F4865D1A1D6}"/>
          </ac:picMkLst>
        </pc:picChg>
        <pc:picChg chg="add mod">
          <ac:chgData name="Adam Kochański" userId="c7cecf1fe4692829" providerId="LiveId" clId="{937A9C4F-FA10-40CF-AF1A-B812D789264A}" dt="2019-03-10T10:00:06.671" v="1798" actId="1076"/>
          <ac:picMkLst>
            <pc:docMk/>
            <pc:sldMk cId="3201362369" sldId="272"/>
            <ac:picMk id="5" creationId="{EBFEFD1F-06B7-4F3A-A555-231FD358795A}"/>
          </ac:picMkLst>
        </pc:picChg>
        <pc:picChg chg="add del">
          <ac:chgData name="Adam Kochański" userId="c7cecf1fe4692829" providerId="LiveId" clId="{937A9C4F-FA10-40CF-AF1A-B812D789264A}" dt="2019-03-10T09:54:23.653" v="1793" actId="26606"/>
          <ac:picMkLst>
            <pc:docMk/>
            <pc:sldMk cId="3201362369" sldId="272"/>
            <ac:picMk id="7" creationId="{D95E8D6A-4C6B-4E66-8081-1F4865D1A1D6}"/>
          </ac:picMkLst>
        </pc:picChg>
        <pc:picChg chg="add del">
          <ac:chgData name="Adam Kochański" userId="c7cecf1fe4692829" providerId="LiveId" clId="{937A9C4F-FA10-40CF-AF1A-B812D789264A}" dt="2019-03-10T10:00:00.081" v="1795" actId="478"/>
          <ac:picMkLst>
            <pc:docMk/>
            <pc:sldMk cId="3201362369" sldId="272"/>
            <ac:picMk id="17" creationId="{D95E8D6A-4C6B-4E66-8081-1F4865D1A1D6}"/>
          </ac:picMkLst>
        </pc:picChg>
      </pc:sldChg>
      <pc:sldChg chg="addSp delSp modSp add mod setBg setClrOvrMap">
        <pc:chgData name="Adam Kochański" userId="c7cecf1fe4692829" providerId="LiveId" clId="{937A9C4F-FA10-40CF-AF1A-B812D789264A}" dt="2019-03-11T00:17:19.969" v="10895" actId="26606"/>
        <pc:sldMkLst>
          <pc:docMk/>
          <pc:sldMk cId="3507103586" sldId="273"/>
        </pc:sldMkLst>
        <pc:spChg chg="mod">
          <ac:chgData name="Adam Kochański" userId="c7cecf1fe4692829" providerId="LiveId" clId="{937A9C4F-FA10-40CF-AF1A-B812D789264A}" dt="2019-03-11T00:17:19.969" v="10895" actId="26606"/>
          <ac:spMkLst>
            <pc:docMk/>
            <pc:sldMk cId="3507103586" sldId="273"/>
            <ac:spMk id="2" creationId="{03A0DA7E-FC73-4F5F-B891-4DAA8F152D06}"/>
          </ac:spMkLst>
        </pc:spChg>
        <pc:spChg chg="add del mod">
          <ac:chgData name="Adam Kochański" userId="c7cecf1fe4692829" providerId="LiveId" clId="{937A9C4F-FA10-40CF-AF1A-B812D789264A}" dt="2019-03-11T00:17:19.969" v="10895" actId="26606"/>
          <ac:spMkLst>
            <pc:docMk/>
            <pc:sldMk cId="3507103586" sldId="273"/>
            <ac:spMk id="3" creationId="{C39E7319-3DB2-4067-8DEC-9F0B6F9B86FB}"/>
          </ac:spMkLst>
        </pc:spChg>
        <pc:spChg chg="add del">
          <ac:chgData name="Adam Kochański" userId="c7cecf1fe4692829" providerId="LiveId" clId="{937A9C4F-FA10-40CF-AF1A-B812D789264A}" dt="2019-03-11T00:13:55.081" v="10824" actId="26606"/>
          <ac:spMkLst>
            <pc:docMk/>
            <pc:sldMk cId="3507103586" sldId="273"/>
            <ac:spMk id="6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5:46.907" v="10872" actId="26606"/>
          <ac:spMkLst>
            <pc:docMk/>
            <pc:sldMk cId="3507103586" sldId="273"/>
            <ac:spMk id="8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3:37.983" v="10821" actId="26606"/>
          <ac:spMkLst>
            <pc:docMk/>
            <pc:sldMk cId="3507103586" sldId="273"/>
            <ac:spMk id="10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5:50.411" v="10874" actId="26606"/>
          <ac:spMkLst>
            <pc:docMk/>
            <pc:sldMk cId="3507103586" sldId="273"/>
            <ac:spMk id="11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6:13.712" v="10876" actId="26606"/>
          <ac:spMkLst>
            <pc:docMk/>
            <pc:sldMk cId="3507103586" sldId="273"/>
            <ac:spMk id="14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6:17.874" v="10878" actId="26606"/>
          <ac:spMkLst>
            <pc:docMk/>
            <pc:sldMk cId="3507103586" sldId="273"/>
            <ac:spMk id="17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6:21.961" v="10880" actId="26606"/>
          <ac:spMkLst>
            <pc:docMk/>
            <pc:sldMk cId="3507103586" sldId="273"/>
            <ac:spMk id="20" creationId="{788D80A3-503A-400A-9D7F-99EC3CE0654D}"/>
          </ac:spMkLst>
        </pc:spChg>
        <pc:spChg chg="add del">
          <ac:chgData name="Adam Kochański" userId="c7cecf1fe4692829" providerId="LiveId" clId="{937A9C4F-FA10-40CF-AF1A-B812D789264A}" dt="2019-03-11T00:16:26.513" v="10882" actId="26606"/>
          <ac:spMkLst>
            <pc:docMk/>
            <pc:sldMk cId="3507103586" sldId="273"/>
            <ac:spMk id="23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6:26.513" v="10882" actId="26606"/>
          <ac:spMkLst>
            <pc:docMk/>
            <pc:sldMk cId="3507103586" sldId="273"/>
            <ac:spMk id="25" creationId="{C39E7319-3DB2-4067-8DEC-9F0B6F9B86FB}"/>
          </ac:spMkLst>
        </pc:spChg>
        <pc:spChg chg="add del">
          <ac:chgData name="Adam Kochański" userId="c7cecf1fe4692829" providerId="LiveId" clId="{937A9C4F-FA10-40CF-AF1A-B812D789264A}" dt="2019-03-11T00:17:04.077" v="10884" actId="26606"/>
          <ac:spMkLst>
            <pc:docMk/>
            <pc:sldMk cId="3507103586" sldId="273"/>
            <ac:spMk id="27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7:06.431" v="10886" actId="26606"/>
          <ac:spMkLst>
            <pc:docMk/>
            <pc:sldMk cId="3507103586" sldId="273"/>
            <ac:spMk id="30" creationId="{AD6F6937-3B5A-4391-9F37-58A571B362A9}"/>
          </ac:spMkLst>
        </pc:spChg>
        <pc:spChg chg="add del">
          <ac:chgData name="Adam Kochański" userId="c7cecf1fe4692829" providerId="LiveId" clId="{937A9C4F-FA10-40CF-AF1A-B812D789264A}" dt="2019-03-11T00:17:06.431" v="10886" actId="26606"/>
          <ac:spMkLst>
            <pc:docMk/>
            <pc:sldMk cId="3507103586" sldId="273"/>
            <ac:spMk id="31" creationId="{C39E7319-3DB2-4067-8DEC-9F0B6F9B86FB}"/>
          </ac:spMkLst>
        </pc:spChg>
        <pc:spChg chg="add del">
          <ac:chgData name="Adam Kochański" userId="c7cecf1fe4692829" providerId="LiveId" clId="{937A9C4F-FA10-40CF-AF1A-B812D789264A}" dt="2019-03-11T00:17:15.342" v="10890" actId="26606"/>
          <ac:spMkLst>
            <pc:docMk/>
            <pc:sldMk cId="3507103586" sldId="273"/>
            <ac:spMk id="35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7:15.342" v="10890" actId="26606"/>
          <ac:spMkLst>
            <pc:docMk/>
            <pc:sldMk cId="3507103586" sldId="273"/>
            <ac:spMk id="37" creationId="{C39E7319-3DB2-4067-8DEC-9F0B6F9B86FB}"/>
          </ac:spMkLst>
        </pc:spChg>
        <pc:spChg chg="add del">
          <ac:chgData name="Adam Kochański" userId="c7cecf1fe4692829" providerId="LiveId" clId="{937A9C4F-FA10-40CF-AF1A-B812D789264A}" dt="2019-03-11T00:17:16.814" v="10892" actId="26606"/>
          <ac:spMkLst>
            <pc:docMk/>
            <pc:sldMk cId="3507103586" sldId="273"/>
            <ac:spMk id="39" creationId="{854C4829-CF39-4CF4-973E-6F5A32F80A25}"/>
          </ac:spMkLst>
        </pc:spChg>
        <pc:spChg chg="add del">
          <ac:chgData name="Adam Kochański" userId="c7cecf1fe4692829" providerId="LiveId" clId="{937A9C4F-FA10-40CF-AF1A-B812D789264A}" dt="2019-03-11T00:17:16.814" v="10892" actId="26606"/>
          <ac:spMkLst>
            <pc:docMk/>
            <pc:sldMk cId="3507103586" sldId="273"/>
            <ac:spMk id="40" creationId="{C39E7319-3DB2-4067-8DEC-9F0B6F9B86FB}"/>
          </ac:spMkLst>
        </pc:spChg>
        <pc:spChg chg="add del">
          <ac:chgData name="Adam Kochański" userId="c7cecf1fe4692829" providerId="LiveId" clId="{937A9C4F-FA10-40CF-AF1A-B812D789264A}" dt="2019-03-11T00:17:19.907" v="10894" actId="26606"/>
          <ac:spMkLst>
            <pc:docMk/>
            <pc:sldMk cId="3507103586" sldId="273"/>
            <ac:spMk id="42" creationId="{8E7CFAA6-1DBB-43B0-BD82-2FB83CF4E4A4}"/>
          </ac:spMkLst>
        </pc:spChg>
        <pc:spChg chg="add del">
          <ac:chgData name="Adam Kochański" userId="c7cecf1fe4692829" providerId="LiveId" clId="{937A9C4F-FA10-40CF-AF1A-B812D789264A}" dt="2019-03-11T00:17:19.907" v="10894" actId="26606"/>
          <ac:spMkLst>
            <pc:docMk/>
            <pc:sldMk cId="3507103586" sldId="273"/>
            <ac:spMk id="44" creationId="{C39E7319-3DB2-4067-8DEC-9F0B6F9B86FB}"/>
          </ac:spMkLst>
        </pc:spChg>
        <pc:graphicFrameChg chg="add del">
          <ac:chgData name="Adam Kochański" userId="c7cecf1fe4692829" providerId="LiveId" clId="{937A9C4F-FA10-40CF-AF1A-B812D789264A}" dt="2019-03-11T00:13:37.983" v="10821" actId="26606"/>
          <ac:graphicFrameMkLst>
            <pc:docMk/>
            <pc:sldMk cId="3507103586" sldId="273"/>
            <ac:graphicFrameMk id="5" creationId="{2D539F94-101F-4888-B0E9-CCDD0890FF95}"/>
          </ac:graphicFrameMkLst>
        </pc:graphicFrameChg>
        <pc:graphicFrameChg chg="add del mod">
          <ac:chgData name="Adam Kochański" userId="c7cecf1fe4692829" providerId="LiveId" clId="{937A9C4F-FA10-40CF-AF1A-B812D789264A}" dt="2019-03-11T00:13:55.081" v="10824" actId="26606"/>
          <ac:graphicFrameMkLst>
            <pc:docMk/>
            <pc:sldMk cId="3507103586" sldId="273"/>
            <ac:graphicFrameMk id="7" creationId="{2D539F94-101F-4888-B0E9-CCDD0890FF95}"/>
          </ac:graphicFrameMkLst>
        </pc:graphicFrameChg>
        <pc:graphicFrameChg chg="add del">
          <ac:chgData name="Adam Kochański" userId="c7cecf1fe4692829" providerId="LiveId" clId="{937A9C4F-FA10-40CF-AF1A-B812D789264A}" dt="2019-03-11T00:15:46.907" v="10872" actId="26606"/>
          <ac:graphicFrameMkLst>
            <pc:docMk/>
            <pc:sldMk cId="3507103586" sldId="273"/>
            <ac:graphicFrameMk id="9" creationId="{8AE137AA-27D1-4C29-BEDD-BD69AA85EA50}"/>
          </ac:graphicFrameMkLst>
        </pc:graphicFrameChg>
        <pc:graphicFrameChg chg="add del">
          <ac:chgData name="Adam Kochański" userId="c7cecf1fe4692829" providerId="LiveId" clId="{937A9C4F-FA10-40CF-AF1A-B812D789264A}" dt="2019-03-11T00:15:50.411" v="10874" actId="26606"/>
          <ac:graphicFrameMkLst>
            <pc:docMk/>
            <pc:sldMk cId="3507103586" sldId="273"/>
            <ac:graphicFrameMk id="12" creationId="{B4D48351-67C8-4999-9643-504FC5A15F5F}"/>
          </ac:graphicFrameMkLst>
        </pc:graphicFrameChg>
        <pc:graphicFrameChg chg="add del">
          <ac:chgData name="Adam Kochański" userId="c7cecf1fe4692829" providerId="LiveId" clId="{937A9C4F-FA10-40CF-AF1A-B812D789264A}" dt="2019-03-11T00:16:13.712" v="10876" actId="26606"/>
          <ac:graphicFrameMkLst>
            <pc:docMk/>
            <pc:sldMk cId="3507103586" sldId="273"/>
            <ac:graphicFrameMk id="15" creationId="{8AE137AA-27D1-4C29-BEDD-BD69AA85EA50}"/>
          </ac:graphicFrameMkLst>
        </pc:graphicFrameChg>
        <pc:graphicFrameChg chg="add del">
          <ac:chgData name="Adam Kochański" userId="c7cecf1fe4692829" providerId="LiveId" clId="{937A9C4F-FA10-40CF-AF1A-B812D789264A}" dt="2019-03-11T00:16:17.874" v="10878" actId="26606"/>
          <ac:graphicFrameMkLst>
            <pc:docMk/>
            <pc:sldMk cId="3507103586" sldId="273"/>
            <ac:graphicFrameMk id="18" creationId="{B4D48351-67C8-4999-9643-504FC5A15F5F}"/>
          </ac:graphicFrameMkLst>
        </pc:graphicFrameChg>
        <pc:graphicFrameChg chg="add del">
          <ac:chgData name="Adam Kochański" userId="c7cecf1fe4692829" providerId="LiveId" clId="{937A9C4F-FA10-40CF-AF1A-B812D789264A}" dt="2019-03-11T00:16:21.961" v="10880" actId="26606"/>
          <ac:graphicFrameMkLst>
            <pc:docMk/>
            <pc:sldMk cId="3507103586" sldId="273"/>
            <ac:graphicFrameMk id="21" creationId="{49E919FB-C273-4CAC-BFC1-753A008426A4}"/>
          </ac:graphicFrameMkLst>
        </pc:graphicFrameChg>
        <pc:graphicFrameChg chg="add del">
          <ac:chgData name="Adam Kochański" userId="c7cecf1fe4692829" providerId="LiveId" clId="{937A9C4F-FA10-40CF-AF1A-B812D789264A}" dt="2019-03-11T00:17:04.077" v="10884" actId="26606"/>
          <ac:graphicFrameMkLst>
            <pc:docMk/>
            <pc:sldMk cId="3507103586" sldId="273"/>
            <ac:graphicFrameMk id="28" creationId="{8AE137AA-27D1-4C29-BEDD-BD69AA85EA50}"/>
          </ac:graphicFrameMkLst>
        </pc:graphicFrameChg>
        <pc:graphicFrameChg chg="add del">
          <ac:chgData name="Adam Kochański" userId="c7cecf1fe4692829" providerId="LiveId" clId="{937A9C4F-FA10-40CF-AF1A-B812D789264A}" dt="2019-03-11T00:17:10.857" v="10888" actId="26606"/>
          <ac:graphicFrameMkLst>
            <pc:docMk/>
            <pc:sldMk cId="3507103586" sldId="273"/>
            <ac:graphicFrameMk id="33" creationId="{FBB650BB-9B50-4BC7-98CF-F3F283A6C108}"/>
          </ac:graphicFrameMkLst>
        </pc:graphicFrameChg>
        <pc:graphicFrameChg chg="add">
          <ac:chgData name="Adam Kochański" userId="c7cecf1fe4692829" providerId="LiveId" clId="{937A9C4F-FA10-40CF-AF1A-B812D789264A}" dt="2019-03-11T00:17:19.969" v="10895" actId="26606"/>
          <ac:graphicFrameMkLst>
            <pc:docMk/>
            <pc:sldMk cId="3507103586" sldId="273"/>
            <ac:graphicFrameMk id="46" creationId="{FBB650BB-9B50-4BC7-98CF-F3F283A6C108}"/>
          </ac:graphicFrameMkLst>
        </pc:graphicFrameChg>
        <pc:cxnChg chg="add del">
          <ac:chgData name="Adam Kochański" userId="c7cecf1fe4692829" providerId="LiveId" clId="{937A9C4F-FA10-40CF-AF1A-B812D789264A}" dt="2019-03-11T00:16:26.513" v="10882" actId="26606"/>
          <ac:cxnSpMkLst>
            <pc:docMk/>
            <pc:sldMk cId="3507103586" sldId="273"/>
            <ac:cxnSpMk id="24" creationId="{9E13708B-D2E3-41E3-BD49-F910056473ED}"/>
          </ac:cxnSpMkLst>
        </pc:cxnChg>
        <pc:cxnChg chg="add del">
          <ac:chgData name="Adam Kochański" userId="c7cecf1fe4692829" providerId="LiveId" clId="{937A9C4F-FA10-40CF-AF1A-B812D789264A}" dt="2019-03-11T00:17:15.342" v="10890" actId="26606"/>
          <ac:cxnSpMkLst>
            <pc:docMk/>
            <pc:sldMk cId="3507103586" sldId="273"/>
            <ac:cxnSpMk id="36" creationId="{9E13708B-D2E3-41E3-BD49-F910056473ED}"/>
          </ac:cxnSpMkLst>
        </pc:cxnChg>
        <pc:cxnChg chg="add del">
          <ac:chgData name="Adam Kochański" userId="c7cecf1fe4692829" providerId="LiveId" clId="{937A9C4F-FA10-40CF-AF1A-B812D789264A}" dt="2019-03-11T00:17:19.907" v="10894" actId="26606"/>
          <ac:cxnSpMkLst>
            <pc:docMk/>
            <pc:sldMk cId="3507103586" sldId="273"/>
            <ac:cxnSpMk id="43" creationId="{9E13708B-D2E3-41E3-BD49-F910056473ED}"/>
          </ac:cxnSpMkLst>
        </pc:cxnChg>
      </pc:sldChg>
      <pc:sldChg chg="addSp delSp modSp add mod ord setBg">
        <pc:chgData name="Adam Kochański" userId="c7cecf1fe4692829" providerId="LiveId" clId="{937A9C4F-FA10-40CF-AF1A-B812D789264A}" dt="2019-03-11T06:19:03.148" v="13425" actId="20577"/>
        <pc:sldMkLst>
          <pc:docMk/>
          <pc:sldMk cId="3616033801" sldId="274"/>
        </pc:sldMkLst>
        <pc:spChg chg="add del mod">
          <ac:chgData name="Adam Kochański" userId="c7cecf1fe4692829" providerId="LiveId" clId="{937A9C4F-FA10-40CF-AF1A-B812D789264A}" dt="2019-03-11T01:37:28.475" v="12334" actId="207"/>
          <ac:spMkLst>
            <pc:docMk/>
            <pc:sldMk cId="3616033801" sldId="274"/>
            <ac:spMk id="2" creationId="{F82AF5A6-0827-4DD2-A0FA-1BFE80468440}"/>
          </ac:spMkLst>
        </pc:spChg>
        <pc:spChg chg="del">
          <ac:chgData name="Adam Kochański" userId="c7cecf1fe4692829" providerId="LiveId" clId="{937A9C4F-FA10-40CF-AF1A-B812D789264A}" dt="2019-03-09T15:04:28.142" v="530"/>
          <ac:spMkLst>
            <pc:docMk/>
            <pc:sldMk cId="3616033801" sldId="274"/>
            <ac:spMk id="3" creationId="{F5F96F2E-5806-40D1-86CD-439BF2B80A0D}"/>
          </ac:spMkLst>
        </pc:spChg>
        <pc:spChg chg="add mod">
          <ac:chgData name="Adam Kochański" userId="c7cecf1fe4692829" providerId="LiveId" clId="{937A9C4F-FA10-40CF-AF1A-B812D789264A}" dt="2019-03-11T06:19:03.148" v="13425" actId="20577"/>
          <ac:spMkLst>
            <pc:docMk/>
            <pc:sldMk cId="3616033801" sldId="274"/>
            <ac:spMk id="4" creationId="{8F837F26-ACF6-49BF-AD61-B85C6864834F}"/>
          </ac:spMkLst>
        </pc:spChg>
        <pc:spChg chg="add del">
          <ac:chgData name="Adam Kochański" userId="c7cecf1fe4692829" providerId="LiveId" clId="{937A9C4F-FA10-40CF-AF1A-B812D789264A}" dt="2019-03-09T15:04:27.361" v="529"/>
          <ac:spMkLst>
            <pc:docMk/>
            <pc:sldMk cId="3616033801" sldId="274"/>
            <ac:spMk id="4" creationId="{F4D36899-BB9A-4290-B128-9B789CB637C4}"/>
          </ac:spMkLst>
        </pc:spChg>
        <pc:spChg chg="add del">
          <ac:chgData name="Adam Kochański" userId="c7cecf1fe4692829" providerId="LiveId" clId="{937A9C4F-FA10-40CF-AF1A-B812D789264A}" dt="2019-03-11T00:34:39.109" v="11549" actId="478"/>
          <ac:spMkLst>
            <pc:docMk/>
            <pc:sldMk cId="3616033801" sldId="274"/>
            <ac:spMk id="5" creationId="{A3BF1233-84D1-4568-8060-2987AA8A4E94}"/>
          </ac:spMkLst>
        </pc:spChg>
        <pc:picChg chg="add mod">
          <ac:chgData name="Adam Kochański" userId="c7cecf1fe4692829" providerId="LiveId" clId="{937A9C4F-FA10-40CF-AF1A-B812D789264A}" dt="2019-03-11T01:37:35.808" v="12337" actId="1076"/>
          <ac:picMkLst>
            <pc:docMk/>
            <pc:sldMk cId="3616033801" sldId="274"/>
            <ac:picMk id="6" creationId="{80D2EFE5-6C20-47F4-A032-0E840AC6F51C}"/>
          </ac:picMkLst>
        </pc:picChg>
      </pc:sldChg>
      <pc:sldChg chg="addSp modSp add mod ord setBg">
        <pc:chgData name="Adam Kochański" userId="c7cecf1fe4692829" providerId="LiveId" clId="{937A9C4F-FA10-40CF-AF1A-B812D789264A}" dt="2019-03-10T10:38:37.427" v="3461" actId="1076"/>
        <pc:sldMkLst>
          <pc:docMk/>
          <pc:sldMk cId="164945766" sldId="275"/>
        </pc:sldMkLst>
        <pc:spChg chg="mod">
          <ac:chgData name="Adam Kochański" userId="c7cecf1fe4692829" providerId="LiveId" clId="{937A9C4F-FA10-40CF-AF1A-B812D789264A}" dt="2019-03-10T10:38:31.719" v="3458" actId="26606"/>
          <ac:spMkLst>
            <pc:docMk/>
            <pc:sldMk cId="164945766" sldId="275"/>
            <ac:spMk id="2" creationId="{33BCB38A-96DE-4065-A897-94E43D0B9E10}"/>
          </ac:spMkLst>
        </pc:spChg>
        <pc:spChg chg="mod">
          <ac:chgData name="Adam Kochański" userId="c7cecf1fe4692829" providerId="LiveId" clId="{937A9C4F-FA10-40CF-AF1A-B812D789264A}" dt="2019-03-10T10:38:31.719" v="3458" actId="26606"/>
          <ac:spMkLst>
            <pc:docMk/>
            <pc:sldMk cId="164945766" sldId="275"/>
            <ac:spMk id="3" creationId="{5380258F-9234-4651-9600-4D3F421164ED}"/>
          </ac:spMkLst>
        </pc:spChg>
        <pc:picChg chg="add mod">
          <ac:chgData name="Adam Kochański" userId="c7cecf1fe4692829" providerId="LiveId" clId="{937A9C4F-FA10-40CF-AF1A-B812D789264A}" dt="2019-03-10T10:38:37.427" v="3461" actId="1076"/>
          <ac:picMkLst>
            <pc:docMk/>
            <pc:sldMk cId="164945766" sldId="275"/>
            <ac:picMk id="4" creationId="{B1B9ECCB-E1EA-412C-B270-016698B1F50B}"/>
          </ac:picMkLst>
        </pc:picChg>
      </pc:sldChg>
      <pc:sldChg chg="modSp add ord">
        <pc:chgData name="Adam Kochański" userId="c7cecf1fe4692829" providerId="LiveId" clId="{937A9C4F-FA10-40CF-AF1A-B812D789264A}" dt="2019-03-10T10:32:53.128" v="3030"/>
        <pc:sldMkLst>
          <pc:docMk/>
          <pc:sldMk cId="1749274606" sldId="276"/>
        </pc:sldMkLst>
        <pc:spChg chg="mod">
          <ac:chgData name="Adam Kochański" userId="c7cecf1fe4692829" providerId="LiveId" clId="{937A9C4F-FA10-40CF-AF1A-B812D789264A}" dt="2019-03-10T10:25:01.777" v="2927" actId="14100"/>
          <ac:spMkLst>
            <pc:docMk/>
            <pc:sldMk cId="1749274606" sldId="276"/>
            <ac:spMk id="2" creationId="{BBA8EF6B-CC39-4D9D-A8B1-52B92F8C6B56}"/>
          </ac:spMkLst>
        </pc:spChg>
        <pc:spChg chg="mod">
          <ac:chgData name="Adam Kochański" userId="c7cecf1fe4692829" providerId="LiveId" clId="{937A9C4F-FA10-40CF-AF1A-B812D789264A}" dt="2019-03-10T10:32:17.562" v="3028" actId="1076"/>
          <ac:spMkLst>
            <pc:docMk/>
            <pc:sldMk cId="1749274606" sldId="276"/>
            <ac:spMk id="3" creationId="{0F975788-1E00-4F75-AC5C-5F11A1F0547F}"/>
          </ac:spMkLst>
        </pc:spChg>
      </pc:sldChg>
      <pc:sldChg chg="addSp delSp modSp add mod ord setBg">
        <pc:chgData name="Adam Kochański" userId="c7cecf1fe4692829" providerId="LiveId" clId="{937A9C4F-FA10-40CF-AF1A-B812D789264A}" dt="2019-03-10T12:38:10.777" v="3915"/>
        <pc:sldMkLst>
          <pc:docMk/>
          <pc:sldMk cId="286604974" sldId="277"/>
        </pc:sldMkLst>
        <pc:spChg chg="del">
          <ac:chgData name="Adam Kochański" userId="c7cecf1fe4692829" providerId="LiveId" clId="{937A9C4F-FA10-40CF-AF1A-B812D789264A}" dt="2019-03-10T10:28:11.113" v="2966" actId="478"/>
          <ac:spMkLst>
            <pc:docMk/>
            <pc:sldMk cId="286604974" sldId="277"/>
            <ac:spMk id="2" creationId="{466C4223-4FF5-4A57-922D-8C762AE3D9AC}"/>
          </ac:spMkLst>
        </pc:spChg>
        <pc:spChg chg="del">
          <ac:chgData name="Adam Kochański" userId="c7cecf1fe4692829" providerId="LiveId" clId="{937A9C4F-FA10-40CF-AF1A-B812D789264A}" dt="2019-03-10T10:30:56.720" v="2967" actId="478"/>
          <ac:spMkLst>
            <pc:docMk/>
            <pc:sldMk cId="286604974" sldId="277"/>
            <ac:spMk id="3" creationId="{F7B41CB3-1589-4087-8260-75BDAF21C3FA}"/>
          </ac:spMkLst>
        </pc:spChg>
        <pc:spChg chg="add">
          <ac:chgData name="Adam Kochański" userId="c7cecf1fe4692829" providerId="LiveId" clId="{937A9C4F-FA10-40CF-AF1A-B812D789264A}" dt="2019-03-10T10:31:03.304" v="2971" actId="26606"/>
          <ac:spMkLst>
            <pc:docMk/>
            <pc:sldMk cId="286604974" sldId="277"/>
            <ac:spMk id="9" creationId="{D59FCA44-2536-4018-BE99-9CB7FBDE3A75}"/>
          </ac:spMkLst>
        </pc:spChg>
        <pc:picChg chg="add mod">
          <ac:chgData name="Adam Kochański" userId="c7cecf1fe4692829" providerId="LiveId" clId="{937A9C4F-FA10-40CF-AF1A-B812D789264A}" dt="2019-03-10T10:31:03.304" v="2971" actId="26606"/>
          <ac:picMkLst>
            <pc:docMk/>
            <pc:sldMk cId="286604974" sldId="277"/>
            <ac:picMk id="4" creationId="{EA14848B-2A2C-46F0-8752-EE7495E4428E}"/>
          </ac:picMkLst>
        </pc:picChg>
      </pc:sldChg>
      <pc:sldChg chg="addSp delSp modSp add mod setBg setClrOvrMap">
        <pc:chgData name="Adam Kochański" userId="c7cecf1fe4692829" providerId="LiveId" clId="{937A9C4F-FA10-40CF-AF1A-B812D789264A}" dt="2019-03-10T13:25:56.612" v="4821" actId="1076"/>
        <pc:sldMkLst>
          <pc:docMk/>
          <pc:sldMk cId="1499069562" sldId="278"/>
        </pc:sldMkLst>
        <pc:spChg chg="mod">
          <ac:chgData name="Adam Kochański" userId="c7cecf1fe4692829" providerId="LiveId" clId="{937A9C4F-FA10-40CF-AF1A-B812D789264A}" dt="2019-03-10T13:25:42.926" v="4815" actId="26606"/>
          <ac:spMkLst>
            <pc:docMk/>
            <pc:sldMk cId="1499069562" sldId="278"/>
            <ac:spMk id="2" creationId="{DD0E5A4A-1DAA-4966-8ECB-29F2A2833C59}"/>
          </ac:spMkLst>
        </pc:spChg>
        <pc:spChg chg="mod ord">
          <ac:chgData name="Adam Kochański" userId="c7cecf1fe4692829" providerId="LiveId" clId="{937A9C4F-FA10-40CF-AF1A-B812D789264A}" dt="2019-03-10T13:25:42.926" v="4815" actId="26606"/>
          <ac:spMkLst>
            <pc:docMk/>
            <pc:sldMk cId="1499069562" sldId="278"/>
            <ac:spMk id="3" creationId="{EAC73550-FF17-45BF-B4FD-491D2A4A149D}"/>
          </ac:spMkLst>
        </pc:spChg>
        <pc:spChg chg="add del">
          <ac:chgData name="Adam Kochański" userId="c7cecf1fe4692829" providerId="LiveId" clId="{937A9C4F-FA10-40CF-AF1A-B812D789264A}" dt="2019-03-10T13:25:37.188" v="4808" actId="26606"/>
          <ac:spMkLst>
            <pc:docMk/>
            <pc:sldMk cId="1499069562" sldId="278"/>
            <ac:spMk id="9" creationId="{7D2BFFD5-490F-4B45-91F2-6B826FBAD4E3}"/>
          </ac:spMkLst>
        </pc:spChg>
        <pc:picChg chg="add del mod ord">
          <ac:chgData name="Adam Kochański" userId="c7cecf1fe4692829" providerId="LiveId" clId="{937A9C4F-FA10-40CF-AF1A-B812D789264A}" dt="2019-03-10T13:25:51.769" v="4819" actId="478"/>
          <ac:picMkLst>
            <pc:docMk/>
            <pc:sldMk cId="1499069562" sldId="278"/>
            <ac:picMk id="4" creationId="{2D5CE06F-6453-4322-A099-A5A7C8B350B0}"/>
          </ac:picMkLst>
        </pc:picChg>
        <pc:picChg chg="add mod">
          <ac:chgData name="Adam Kochański" userId="c7cecf1fe4692829" providerId="LiveId" clId="{937A9C4F-FA10-40CF-AF1A-B812D789264A}" dt="2019-03-10T13:25:56.612" v="4821" actId="1076"/>
          <ac:picMkLst>
            <pc:docMk/>
            <pc:sldMk cId="1499069562" sldId="278"/>
            <ac:picMk id="5" creationId="{4E68334D-078B-44FD-8A3F-CC878C1D49C0}"/>
          </ac:picMkLst>
        </pc:picChg>
        <pc:cxnChg chg="add del">
          <ac:chgData name="Adam Kochański" userId="c7cecf1fe4692829" providerId="LiveId" clId="{937A9C4F-FA10-40CF-AF1A-B812D789264A}" dt="2019-03-10T13:25:37.188" v="4808" actId="26606"/>
          <ac:cxnSpMkLst>
            <pc:docMk/>
            <pc:sldMk cId="1499069562" sldId="278"/>
            <ac:cxnSpMk id="11" creationId="{6C6CF9A5-BEA4-4284-A8B5-D033E5B4BE3F}"/>
          </ac:cxnSpMkLst>
        </pc:cxnChg>
      </pc:sldChg>
      <pc:sldChg chg="modSp add ord">
        <pc:chgData name="Adam Kochański" userId="c7cecf1fe4692829" providerId="LiveId" clId="{937A9C4F-FA10-40CF-AF1A-B812D789264A}" dt="2019-03-10T12:38:07.090" v="3914"/>
        <pc:sldMkLst>
          <pc:docMk/>
          <pc:sldMk cId="645955163" sldId="279"/>
        </pc:sldMkLst>
        <pc:spChg chg="mod">
          <ac:chgData name="Adam Kochański" userId="c7cecf1fe4692829" providerId="LiveId" clId="{937A9C4F-FA10-40CF-AF1A-B812D789264A}" dt="2019-03-10T10:33:42.644" v="3040" actId="20577"/>
          <ac:spMkLst>
            <pc:docMk/>
            <pc:sldMk cId="645955163" sldId="279"/>
            <ac:spMk id="2" creationId="{B899429B-AD2E-4DD3-A32D-7C6651F24E1F}"/>
          </ac:spMkLst>
        </pc:spChg>
        <pc:spChg chg="mod">
          <ac:chgData name="Adam Kochański" userId="c7cecf1fe4692829" providerId="LiveId" clId="{937A9C4F-FA10-40CF-AF1A-B812D789264A}" dt="2019-03-10T10:40:56.786" v="3544" actId="20577"/>
          <ac:spMkLst>
            <pc:docMk/>
            <pc:sldMk cId="645955163" sldId="279"/>
            <ac:spMk id="3" creationId="{134F9AA1-0315-41F5-880D-7DE009030575}"/>
          </ac:spMkLst>
        </pc:spChg>
      </pc:sldChg>
      <pc:sldChg chg="addSp modSp add">
        <pc:chgData name="Adam Kochański" userId="c7cecf1fe4692829" providerId="LiveId" clId="{937A9C4F-FA10-40CF-AF1A-B812D789264A}" dt="2019-03-10T12:37:25.717" v="3913" actId="1076"/>
        <pc:sldMkLst>
          <pc:docMk/>
          <pc:sldMk cId="3861528316" sldId="280"/>
        </pc:sldMkLst>
        <pc:spChg chg="mod">
          <ac:chgData name="Adam Kochański" userId="c7cecf1fe4692829" providerId="LiveId" clId="{937A9C4F-FA10-40CF-AF1A-B812D789264A}" dt="2019-03-10T10:42:59.359" v="3703" actId="20577"/>
          <ac:spMkLst>
            <pc:docMk/>
            <pc:sldMk cId="3861528316" sldId="280"/>
            <ac:spMk id="2" creationId="{3D4FA536-D68C-403D-8E78-28FB0AD182FA}"/>
          </ac:spMkLst>
        </pc:spChg>
        <pc:spChg chg="mod">
          <ac:chgData name="Adam Kochański" userId="c7cecf1fe4692829" providerId="LiveId" clId="{937A9C4F-FA10-40CF-AF1A-B812D789264A}" dt="2019-03-10T12:37:15.575" v="3910" actId="404"/>
          <ac:spMkLst>
            <pc:docMk/>
            <pc:sldMk cId="3861528316" sldId="280"/>
            <ac:spMk id="3" creationId="{A972F98C-5B42-4AAC-88BF-D4EA01551372}"/>
          </ac:spMkLst>
        </pc:spChg>
        <pc:picChg chg="add mod">
          <ac:chgData name="Adam Kochański" userId="c7cecf1fe4692829" providerId="LiveId" clId="{937A9C4F-FA10-40CF-AF1A-B812D789264A}" dt="2019-03-10T12:37:21.729" v="3912" actId="1076"/>
          <ac:picMkLst>
            <pc:docMk/>
            <pc:sldMk cId="3861528316" sldId="280"/>
            <ac:picMk id="4" creationId="{3106999B-DA8D-4C79-948F-D38A14353D1C}"/>
          </ac:picMkLst>
        </pc:picChg>
        <pc:picChg chg="add mod">
          <ac:chgData name="Adam Kochański" userId="c7cecf1fe4692829" providerId="LiveId" clId="{937A9C4F-FA10-40CF-AF1A-B812D789264A}" dt="2019-03-10T12:37:25.717" v="3913" actId="1076"/>
          <ac:picMkLst>
            <pc:docMk/>
            <pc:sldMk cId="3861528316" sldId="280"/>
            <ac:picMk id="5" creationId="{3DE15A8D-6E92-4911-A019-FA5F2116031F}"/>
          </ac:picMkLst>
        </pc:picChg>
      </pc:sldChg>
      <pc:sldChg chg="addSp delSp modSp add">
        <pc:chgData name="Adam Kochański" userId="c7cecf1fe4692829" providerId="LiveId" clId="{937A9C4F-FA10-40CF-AF1A-B812D789264A}" dt="2019-03-10T12:16:35.856" v="3850" actId="20577"/>
        <pc:sldMkLst>
          <pc:docMk/>
          <pc:sldMk cId="1115020769" sldId="281"/>
        </pc:sldMkLst>
        <pc:spChg chg="mod">
          <ac:chgData name="Adam Kochański" userId="c7cecf1fe4692829" providerId="LiveId" clId="{937A9C4F-FA10-40CF-AF1A-B812D789264A}" dt="2019-03-10T12:16:35.856" v="3850" actId="20577"/>
          <ac:spMkLst>
            <pc:docMk/>
            <pc:sldMk cId="1115020769" sldId="281"/>
            <ac:spMk id="2" creationId="{ABF5F2DD-E444-4F1A-AA0A-3536C85E5246}"/>
          </ac:spMkLst>
        </pc:spChg>
        <pc:spChg chg="del">
          <ac:chgData name="Adam Kochański" userId="c7cecf1fe4692829" providerId="LiveId" clId="{937A9C4F-FA10-40CF-AF1A-B812D789264A}" dt="2019-03-10T12:16:26.097" v="3833" actId="478"/>
          <ac:spMkLst>
            <pc:docMk/>
            <pc:sldMk cId="1115020769" sldId="281"/>
            <ac:spMk id="3" creationId="{6C8BF331-14B4-4D12-86F4-805C2958E4CA}"/>
          </ac:spMkLst>
        </pc:spChg>
        <pc:picChg chg="add mod">
          <ac:chgData name="Adam Kochański" userId="c7cecf1fe4692829" providerId="LiveId" clId="{937A9C4F-FA10-40CF-AF1A-B812D789264A}" dt="2019-03-10T12:16:30.487" v="3834" actId="1076"/>
          <ac:picMkLst>
            <pc:docMk/>
            <pc:sldMk cId="1115020769" sldId="281"/>
            <ac:picMk id="4" creationId="{233A455B-DC65-44B5-8EB9-110695C2F122}"/>
          </ac:picMkLst>
        </pc:picChg>
      </pc:sldChg>
      <pc:sldChg chg="addSp delSp modSp add ord">
        <pc:chgData name="Adam Kochański" userId="c7cecf1fe4692829" providerId="LiveId" clId="{937A9C4F-FA10-40CF-AF1A-B812D789264A}" dt="2019-03-10T15:06:48.862" v="7015"/>
        <pc:sldMkLst>
          <pc:docMk/>
          <pc:sldMk cId="750664121" sldId="282"/>
        </pc:sldMkLst>
        <pc:spChg chg="mod">
          <ac:chgData name="Adam Kochański" userId="c7cecf1fe4692829" providerId="LiveId" clId="{937A9C4F-FA10-40CF-AF1A-B812D789264A}" dt="2019-03-10T12:35:39.716" v="3892" actId="20577"/>
          <ac:spMkLst>
            <pc:docMk/>
            <pc:sldMk cId="750664121" sldId="282"/>
            <ac:spMk id="2" creationId="{A18B80E5-0F46-4026-B6EE-687220BD41A6}"/>
          </ac:spMkLst>
        </pc:spChg>
        <pc:spChg chg="del">
          <ac:chgData name="Adam Kochański" userId="c7cecf1fe4692829" providerId="LiveId" clId="{937A9C4F-FA10-40CF-AF1A-B812D789264A}" dt="2019-03-10T12:28:11.796" v="3876" actId="478"/>
          <ac:spMkLst>
            <pc:docMk/>
            <pc:sldMk cId="750664121" sldId="282"/>
            <ac:spMk id="3" creationId="{F20CA441-F5A1-4D0F-BE3F-69107F845DCA}"/>
          </ac:spMkLst>
        </pc:spChg>
        <pc:picChg chg="add del mod">
          <ac:chgData name="Adam Kochański" userId="c7cecf1fe4692829" providerId="LiveId" clId="{937A9C4F-FA10-40CF-AF1A-B812D789264A}" dt="2019-03-10T12:36:36.578" v="3893" actId="478"/>
          <ac:picMkLst>
            <pc:docMk/>
            <pc:sldMk cId="750664121" sldId="282"/>
            <ac:picMk id="4" creationId="{AFD477E8-081D-4CBA-BD13-08A16D109D52}"/>
          </ac:picMkLst>
        </pc:picChg>
        <pc:picChg chg="add mod">
          <ac:chgData name="Adam Kochański" userId="c7cecf1fe4692829" providerId="LiveId" clId="{937A9C4F-FA10-40CF-AF1A-B812D789264A}" dt="2019-03-10T12:36:41.938" v="3896" actId="1076"/>
          <ac:picMkLst>
            <pc:docMk/>
            <pc:sldMk cId="750664121" sldId="282"/>
            <ac:picMk id="5" creationId="{37501885-45E7-4C44-8C0B-5F55A636DF05}"/>
          </ac:picMkLst>
        </pc:picChg>
      </pc:sldChg>
      <pc:sldChg chg="addSp delSp modSp add">
        <pc:chgData name="Adam Kochański" userId="c7cecf1fe4692829" providerId="LiveId" clId="{937A9C4F-FA10-40CF-AF1A-B812D789264A}" dt="2019-03-11T10:03:37.443" v="17614"/>
        <pc:sldMkLst>
          <pc:docMk/>
          <pc:sldMk cId="3977242807" sldId="283"/>
        </pc:sldMkLst>
        <pc:spChg chg="mod">
          <ac:chgData name="Adam Kochański" userId="c7cecf1fe4692829" providerId="LiveId" clId="{937A9C4F-FA10-40CF-AF1A-B812D789264A}" dt="2019-03-10T14:07:15.415" v="6025" actId="1076"/>
          <ac:spMkLst>
            <pc:docMk/>
            <pc:sldMk cId="3977242807" sldId="283"/>
            <ac:spMk id="2" creationId="{1B4567CB-4B0F-43A2-AA5D-4C6AFDF6DD63}"/>
          </ac:spMkLst>
        </pc:spChg>
        <pc:spChg chg="del">
          <ac:chgData name="Adam Kochański" userId="c7cecf1fe4692829" providerId="LiveId" clId="{937A9C4F-FA10-40CF-AF1A-B812D789264A}" dt="2019-03-10T12:48:03.163" v="4147"/>
          <ac:spMkLst>
            <pc:docMk/>
            <pc:sldMk cId="3977242807" sldId="283"/>
            <ac:spMk id="3" creationId="{B3F40AE7-DABA-403C-AED8-B3994BB0BBE6}"/>
          </ac:spMkLst>
        </pc:spChg>
        <pc:spChg chg="add del mod">
          <ac:chgData name="Adam Kochański" userId="c7cecf1fe4692829" providerId="LiveId" clId="{937A9C4F-FA10-40CF-AF1A-B812D789264A}" dt="2019-03-10T12:48:43.041" v="4155" actId="478"/>
          <ac:spMkLst>
            <pc:docMk/>
            <pc:sldMk cId="3977242807" sldId="283"/>
            <ac:spMk id="4" creationId="{9BE204B7-4F80-4732-B018-E2E72CEDEB2C}"/>
          </ac:spMkLst>
        </pc:spChg>
        <pc:spChg chg="add del mod">
          <ac:chgData name="Adam Kochański" userId="c7cecf1fe4692829" providerId="LiveId" clId="{937A9C4F-FA10-40CF-AF1A-B812D789264A}" dt="2019-03-10T12:58:23.772" v="4164" actId="478"/>
          <ac:spMkLst>
            <pc:docMk/>
            <pc:sldMk cId="3977242807" sldId="283"/>
            <ac:spMk id="6" creationId="{B5F455A1-9C71-4D6E-9123-5797B60D0604}"/>
          </ac:spMkLst>
        </pc:spChg>
        <pc:spChg chg="add mod">
          <ac:chgData name="Adam Kochański" userId="c7cecf1fe4692829" providerId="LiveId" clId="{937A9C4F-FA10-40CF-AF1A-B812D789264A}" dt="2019-03-11T01:39:29.253" v="12339" actId="1076"/>
          <ac:spMkLst>
            <pc:docMk/>
            <pc:sldMk cId="3977242807" sldId="283"/>
            <ac:spMk id="10" creationId="{0364C2F7-5181-4152-8337-BD1FA3284844}"/>
          </ac:spMkLst>
        </pc:spChg>
        <pc:spChg chg="add del mod">
          <ac:chgData name="Adam Kochański" userId="c7cecf1fe4692829" providerId="LiveId" clId="{937A9C4F-FA10-40CF-AF1A-B812D789264A}" dt="2019-03-11T10:03:37.443" v="17614"/>
          <ac:spMkLst>
            <pc:docMk/>
            <pc:sldMk cId="3977242807" sldId="283"/>
            <ac:spMk id="11" creationId="{852F0689-3782-406A-A1A6-A9CE9AE67C6A}"/>
          </ac:spMkLst>
        </pc:spChg>
        <pc:picChg chg="add del mod">
          <ac:chgData name="Adam Kochański" userId="c7cecf1fe4692829" providerId="LiveId" clId="{937A9C4F-FA10-40CF-AF1A-B812D789264A}" dt="2019-03-10T12:58:19.876" v="4163" actId="478"/>
          <ac:picMkLst>
            <pc:docMk/>
            <pc:sldMk cId="3977242807" sldId="283"/>
            <ac:picMk id="7" creationId="{94D60CE3-FD30-41CF-8122-AD9070772850}"/>
          </ac:picMkLst>
        </pc:picChg>
        <pc:picChg chg="add mod">
          <ac:chgData name="Adam Kochański" userId="c7cecf1fe4692829" providerId="LiveId" clId="{937A9C4F-FA10-40CF-AF1A-B812D789264A}" dt="2019-03-10T13:08:52.046" v="4172" actId="1076"/>
          <ac:picMkLst>
            <pc:docMk/>
            <pc:sldMk cId="3977242807" sldId="283"/>
            <ac:picMk id="8" creationId="{34B5EE76-071A-4CC8-B23E-6A1C51C629B7}"/>
          </ac:picMkLst>
        </pc:picChg>
        <pc:picChg chg="add mod">
          <ac:chgData name="Adam Kochański" userId="c7cecf1fe4692829" providerId="LiveId" clId="{937A9C4F-FA10-40CF-AF1A-B812D789264A}" dt="2019-03-10T13:08:55.563" v="4173" actId="1076"/>
          <ac:picMkLst>
            <pc:docMk/>
            <pc:sldMk cId="3977242807" sldId="283"/>
            <ac:picMk id="9" creationId="{6C2D525A-611B-42F8-8648-48A64D4377ED}"/>
          </ac:picMkLst>
        </pc:picChg>
      </pc:sldChg>
      <pc:sldChg chg="addSp delSp modSp add mod ord setBg">
        <pc:chgData name="Adam Kochański" userId="c7cecf1fe4692829" providerId="LiveId" clId="{937A9C4F-FA10-40CF-AF1A-B812D789264A}" dt="2019-03-10T13:57:43.858" v="5754"/>
        <pc:sldMkLst>
          <pc:docMk/>
          <pc:sldMk cId="1283919232" sldId="284"/>
        </pc:sldMkLst>
        <pc:spChg chg="mod">
          <ac:chgData name="Adam Kochański" userId="c7cecf1fe4692829" providerId="LiveId" clId="{937A9C4F-FA10-40CF-AF1A-B812D789264A}" dt="2019-03-10T13:55:22.391" v="5712" actId="20577"/>
          <ac:spMkLst>
            <pc:docMk/>
            <pc:sldMk cId="1283919232" sldId="284"/>
            <ac:spMk id="2" creationId="{70A6FF99-46C7-464E-B1C3-6C7BFE14A9ED}"/>
          </ac:spMkLst>
        </pc:spChg>
        <pc:spChg chg="add del mod">
          <ac:chgData name="Adam Kochański" userId="c7cecf1fe4692829" providerId="LiveId" clId="{937A9C4F-FA10-40CF-AF1A-B812D789264A}" dt="2019-03-10T13:16:25.377" v="4383" actId="26606"/>
          <ac:spMkLst>
            <pc:docMk/>
            <pc:sldMk cId="1283919232" sldId="284"/>
            <ac:spMk id="3" creationId="{95C0033A-D581-48D5-BAC6-932546B37AB6}"/>
          </ac:spMkLst>
        </pc:spChg>
        <pc:spChg chg="add">
          <ac:chgData name="Adam Kochański" userId="c7cecf1fe4692829" providerId="LiveId" clId="{937A9C4F-FA10-40CF-AF1A-B812D789264A}" dt="2019-03-10T13:16:25.377" v="4383" actId="26606"/>
          <ac:spMkLst>
            <pc:docMk/>
            <pc:sldMk cId="1283919232" sldId="284"/>
            <ac:spMk id="5" creationId="{BD976C13-68E6-4E25-B13E-FC3A2D3F66E3}"/>
          </ac:spMkLst>
        </pc:spChg>
        <pc:spChg chg="add">
          <ac:chgData name="Adam Kochański" userId="c7cecf1fe4692829" providerId="LiveId" clId="{937A9C4F-FA10-40CF-AF1A-B812D789264A}" dt="2019-03-10T13:16:25.377" v="4383" actId="26606"/>
          <ac:spMkLst>
            <pc:docMk/>
            <pc:sldMk cId="1283919232" sldId="284"/>
            <ac:spMk id="6" creationId="{1E24A02E-5FD2-428E-A1E4-FDF96B0B6CE8}"/>
          </ac:spMkLst>
        </pc:spChg>
        <pc:spChg chg="add">
          <ac:chgData name="Adam Kochański" userId="c7cecf1fe4692829" providerId="LiveId" clId="{937A9C4F-FA10-40CF-AF1A-B812D789264A}" dt="2019-03-10T13:16:25.377" v="4383" actId="26606"/>
          <ac:spMkLst>
            <pc:docMk/>
            <pc:sldMk cId="1283919232" sldId="284"/>
            <ac:spMk id="7" creationId="{2808B93E-0C39-407B-943D-71F2BAFB4CB4}"/>
          </ac:spMkLst>
        </pc:spChg>
        <pc:spChg chg="add del">
          <ac:chgData name="Adam Kochański" userId="c7cecf1fe4692829" providerId="LiveId" clId="{937A9C4F-FA10-40CF-AF1A-B812D789264A}" dt="2019-03-10T13:12:21.242" v="4234" actId="26606"/>
          <ac:spMkLst>
            <pc:docMk/>
            <pc:sldMk cId="1283919232" sldId="284"/>
            <ac:spMk id="8" creationId="{BD976C13-68E6-4E25-B13E-FC3A2D3F66E3}"/>
          </ac:spMkLst>
        </pc:spChg>
        <pc:spChg chg="add">
          <ac:chgData name="Adam Kochański" userId="c7cecf1fe4692829" providerId="LiveId" clId="{937A9C4F-FA10-40CF-AF1A-B812D789264A}" dt="2019-03-10T13:16:25.377" v="4383" actId="26606"/>
          <ac:spMkLst>
            <pc:docMk/>
            <pc:sldMk cId="1283919232" sldId="284"/>
            <ac:spMk id="9" creationId="{7C7E1896-2992-48D4-85AC-95AB8AB147EA}"/>
          </ac:spMkLst>
        </pc:spChg>
        <pc:spChg chg="add del">
          <ac:chgData name="Adam Kochański" userId="c7cecf1fe4692829" providerId="LiveId" clId="{937A9C4F-FA10-40CF-AF1A-B812D789264A}" dt="2019-03-10T13:12:21.242" v="4234" actId="26606"/>
          <ac:spMkLst>
            <pc:docMk/>
            <pc:sldMk cId="1283919232" sldId="284"/>
            <ac:spMk id="10" creationId="{1E24A02E-5FD2-428E-A1E4-FDF96B0B6CE8}"/>
          </ac:spMkLst>
        </pc:spChg>
        <pc:spChg chg="add del">
          <ac:chgData name="Adam Kochański" userId="c7cecf1fe4692829" providerId="LiveId" clId="{937A9C4F-FA10-40CF-AF1A-B812D789264A}" dt="2019-03-10T13:12:21.242" v="4234" actId="26606"/>
          <ac:spMkLst>
            <pc:docMk/>
            <pc:sldMk cId="1283919232" sldId="284"/>
            <ac:spMk id="12" creationId="{2808B93E-0C39-407B-943D-71F2BAFB4CB4}"/>
          </ac:spMkLst>
        </pc:spChg>
        <pc:spChg chg="add del">
          <ac:chgData name="Adam Kochański" userId="c7cecf1fe4692829" providerId="LiveId" clId="{937A9C4F-FA10-40CF-AF1A-B812D789264A}" dt="2019-03-10T13:12:21.242" v="4234" actId="26606"/>
          <ac:spMkLst>
            <pc:docMk/>
            <pc:sldMk cId="1283919232" sldId="284"/>
            <ac:spMk id="14" creationId="{7C7E1896-2992-48D4-85AC-95AB8AB147EA}"/>
          </ac:spMkLst>
        </pc:spChg>
      </pc:sldChg>
      <pc:sldChg chg="addSp delSp modSp add">
        <pc:chgData name="Adam Kochański" userId="c7cecf1fe4692829" providerId="LiveId" clId="{937A9C4F-FA10-40CF-AF1A-B812D789264A}" dt="2019-03-10T13:20:30.213" v="4794" actId="1076"/>
        <pc:sldMkLst>
          <pc:docMk/>
          <pc:sldMk cId="3340194049" sldId="285"/>
        </pc:sldMkLst>
        <pc:spChg chg="mod">
          <ac:chgData name="Adam Kochański" userId="c7cecf1fe4692829" providerId="LiveId" clId="{937A9C4F-FA10-40CF-AF1A-B812D789264A}" dt="2019-03-10T13:19:40.697" v="4790" actId="20577"/>
          <ac:spMkLst>
            <pc:docMk/>
            <pc:sldMk cId="3340194049" sldId="285"/>
            <ac:spMk id="2" creationId="{9F560A37-17B3-48C6-AC06-DA32DBD86E5F}"/>
          </ac:spMkLst>
        </pc:spChg>
        <pc:spChg chg="del">
          <ac:chgData name="Adam Kochański" userId="c7cecf1fe4692829" providerId="LiveId" clId="{937A9C4F-FA10-40CF-AF1A-B812D789264A}" dt="2019-03-10T13:20:18.736" v="4791" actId="478"/>
          <ac:spMkLst>
            <pc:docMk/>
            <pc:sldMk cId="3340194049" sldId="285"/>
            <ac:spMk id="3" creationId="{B97314D9-2F81-4D61-AB85-73699B83F1BD}"/>
          </ac:spMkLst>
        </pc:spChg>
        <pc:picChg chg="add mod">
          <ac:chgData name="Adam Kochański" userId="c7cecf1fe4692829" providerId="LiveId" clId="{937A9C4F-FA10-40CF-AF1A-B812D789264A}" dt="2019-03-10T13:20:30.213" v="4794" actId="1076"/>
          <ac:picMkLst>
            <pc:docMk/>
            <pc:sldMk cId="3340194049" sldId="285"/>
            <ac:picMk id="4" creationId="{C604AE10-0ADA-4610-ABE3-21571A18FC35}"/>
          </ac:picMkLst>
        </pc:picChg>
      </pc:sldChg>
      <pc:sldChg chg="addSp delSp modSp add mod setBg">
        <pc:chgData name="Adam Kochański" userId="c7cecf1fe4692829" providerId="LiveId" clId="{937A9C4F-FA10-40CF-AF1A-B812D789264A}" dt="2019-03-11T01:39:52.645" v="12341" actId="1076"/>
        <pc:sldMkLst>
          <pc:docMk/>
          <pc:sldMk cId="3812762586" sldId="286"/>
        </pc:sldMkLst>
        <pc:spChg chg="mod">
          <ac:chgData name="Adam Kochański" userId="c7cecf1fe4692829" providerId="LiveId" clId="{937A9C4F-FA10-40CF-AF1A-B812D789264A}" dt="2019-03-10T13:54:49.937" v="5692" actId="26606"/>
          <ac:spMkLst>
            <pc:docMk/>
            <pc:sldMk cId="3812762586" sldId="286"/>
            <ac:spMk id="2" creationId="{19B64C96-C920-4F1E-963F-9A7678164B57}"/>
          </ac:spMkLst>
        </pc:spChg>
        <pc:spChg chg="mod">
          <ac:chgData name="Adam Kochański" userId="c7cecf1fe4692829" providerId="LiveId" clId="{937A9C4F-FA10-40CF-AF1A-B812D789264A}" dt="2019-03-10T13:32:44.923" v="5135" actId="113"/>
          <ac:spMkLst>
            <pc:docMk/>
            <pc:sldMk cId="3812762586" sldId="286"/>
            <ac:spMk id="3" creationId="{9B9C5D7F-8751-474E-BBA7-EC7094E95C72}"/>
          </ac:spMkLst>
        </pc:spChg>
        <pc:picChg chg="add del mod">
          <ac:chgData name="Adam Kochański" userId="c7cecf1fe4692829" providerId="LiveId" clId="{937A9C4F-FA10-40CF-AF1A-B812D789264A}" dt="2019-03-10T13:31:26.792" v="5124" actId="478"/>
          <ac:picMkLst>
            <pc:docMk/>
            <pc:sldMk cId="3812762586" sldId="286"/>
            <ac:picMk id="4" creationId="{E8B0865E-425E-4961-8794-18028F0C6A0A}"/>
          </ac:picMkLst>
        </pc:picChg>
        <pc:picChg chg="add del mod">
          <ac:chgData name="Adam Kochański" userId="c7cecf1fe4692829" providerId="LiveId" clId="{937A9C4F-FA10-40CF-AF1A-B812D789264A}" dt="2019-03-10T13:32:17.765" v="5129" actId="478"/>
          <ac:picMkLst>
            <pc:docMk/>
            <pc:sldMk cId="3812762586" sldId="286"/>
            <ac:picMk id="5" creationId="{4CA851EF-F0A0-41A3-9FAE-9EC210E65908}"/>
          </ac:picMkLst>
        </pc:picChg>
        <pc:picChg chg="add del mod">
          <ac:chgData name="Adam Kochański" userId="c7cecf1fe4692829" providerId="LiveId" clId="{937A9C4F-FA10-40CF-AF1A-B812D789264A}" dt="2019-03-10T13:54:52.842" v="5693" actId="478"/>
          <ac:picMkLst>
            <pc:docMk/>
            <pc:sldMk cId="3812762586" sldId="286"/>
            <ac:picMk id="6" creationId="{E7C138B1-BA9E-4780-8042-401F2EF2B936}"/>
          </ac:picMkLst>
        </pc:picChg>
        <pc:picChg chg="add mod">
          <ac:chgData name="Adam Kochański" userId="c7cecf1fe4692829" providerId="LiveId" clId="{937A9C4F-FA10-40CF-AF1A-B812D789264A}" dt="2019-03-11T01:39:52.645" v="12341" actId="1076"/>
          <ac:picMkLst>
            <pc:docMk/>
            <pc:sldMk cId="3812762586" sldId="286"/>
            <ac:picMk id="7" creationId="{8963DF33-6DDC-48FB-BED3-152FCF504F3C}"/>
          </ac:picMkLst>
        </pc:picChg>
      </pc:sldChg>
      <pc:sldChg chg="addSp delSp modSp add mod setBg">
        <pc:chgData name="Adam Kochański" userId="c7cecf1fe4692829" providerId="LiveId" clId="{937A9C4F-FA10-40CF-AF1A-B812D789264A}" dt="2019-03-10T13:47:47.849" v="5371" actId="1076"/>
        <pc:sldMkLst>
          <pc:docMk/>
          <pc:sldMk cId="616081500" sldId="287"/>
        </pc:sldMkLst>
        <pc:spChg chg="mod">
          <ac:chgData name="Adam Kochański" userId="c7cecf1fe4692829" providerId="LiveId" clId="{937A9C4F-FA10-40CF-AF1A-B812D789264A}" dt="2019-03-10T13:47:40.330" v="5368" actId="26606"/>
          <ac:spMkLst>
            <pc:docMk/>
            <pc:sldMk cId="616081500" sldId="287"/>
            <ac:spMk id="2" creationId="{C2B8B6B6-A438-4C52-8FC9-DF97C8ED510E}"/>
          </ac:spMkLst>
        </pc:spChg>
        <pc:spChg chg="mod">
          <ac:chgData name="Adam Kochański" userId="c7cecf1fe4692829" providerId="LiveId" clId="{937A9C4F-FA10-40CF-AF1A-B812D789264A}" dt="2019-03-10T13:47:40.330" v="5368" actId="26606"/>
          <ac:spMkLst>
            <pc:docMk/>
            <pc:sldMk cId="616081500" sldId="287"/>
            <ac:spMk id="3" creationId="{9F3F145C-44FF-4973-819F-330128885F09}"/>
          </ac:spMkLst>
        </pc:spChg>
        <pc:picChg chg="add del mod">
          <ac:chgData name="Adam Kochański" userId="c7cecf1fe4692829" providerId="LiveId" clId="{937A9C4F-FA10-40CF-AF1A-B812D789264A}" dt="2019-03-10T13:47:43.640" v="5369" actId="478"/>
          <ac:picMkLst>
            <pc:docMk/>
            <pc:sldMk cId="616081500" sldId="287"/>
            <ac:picMk id="4" creationId="{DE9E228F-776A-414A-9613-44BD1B755F5F}"/>
          </ac:picMkLst>
        </pc:picChg>
        <pc:picChg chg="add mod">
          <ac:chgData name="Adam Kochański" userId="c7cecf1fe4692829" providerId="LiveId" clId="{937A9C4F-FA10-40CF-AF1A-B812D789264A}" dt="2019-03-10T13:47:47.849" v="5371" actId="1076"/>
          <ac:picMkLst>
            <pc:docMk/>
            <pc:sldMk cId="616081500" sldId="287"/>
            <ac:picMk id="5" creationId="{77C13316-0B25-462D-B0F8-362C0A3CB690}"/>
          </ac:picMkLst>
        </pc:picChg>
      </pc:sldChg>
      <pc:sldChg chg="addSp delSp modSp add">
        <pc:chgData name="Adam Kochański" userId="c7cecf1fe4692829" providerId="LiveId" clId="{937A9C4F-FA10-40CF-AF1A-B812D789264A}" dt="2019-03-10T13:53:39.313" v="5691"/>
        <pc:sldMkLst>
          <pc:docMk/>
          <pc:sldMk cId="2883370668" sldId="288"/>
        </pc:sldMkLst>
        <pc:spChg chg="mod">
          <ac:chgData name="Adam Kochański" userId="c7cecf1fe4692829" providerId="LiveId" clId="{937A9C4F-FA10-40CF-AF1A-B812D789264A}" dt="2019-03-10T13:50:46.412" v="5440" actId="20577"/>
          <ac:spMkLst>
            <pc:docMk/>
            <pc:sldMk cId="2883370668" sldId="288"/>
            <ac:spMk id="2" creationId="{C1335E4D-BE66-4DDF-85FD-7C243B7B8636}"/>
          </ac:spMkLst>
        </pc:spChg>
        <pc:spChg chg="mod">
          <ac:chgData name="Adam Kochański" userId="c7cecf1fe4692829" providerId="LiveId" clId="{937A9C4F-FA10-40CF-AF1A-B812D789264A}" dt="2019-03-10T13:52:36.653" v="5685" actId="20577"/>
          <ac:spMkLst>
            <pc:docMk/>
            <pc:sldMk cId="2883370668" sldId="288"/>
            <ac:spMk id="3" creationId="{41811EAC-6B03-482D-87D8-2E1FCA71F9F9}"/>
          </ac:spMkLst>
        </pc:spChg>
        <pc:spChg chg="add del mod">
          <ac:chgData name="Adam Kochański" userId="c7cecf1fe4692829" providerId="LiveId" clId="{937A9C4F-FA10-40CF-AF1A-B812D789264A}" dt="2019-03-10T13:53:39.313" v="5691"/>
          <ac:spMkLst>
            <pc:docMk/>
            <pc:sldMk cId="2883370668" sldId="288"/>
            <ac:spMk id="4" creationId="{B72484AF-BC21-45C5-AEE1-6122BDB39EBD}"/>
          </ac:spMkLst>
        </pc:spChg>
        <pc:picChg chg="add mod">
          <ac:chgData name="Adam Kochański" userId="c7cecf1fe4692829" providerId="LiveId" clId="{937A9C4F-FA10-40CF-AF1A-B812D789264A}" dt="2019-03-10T13:52:46.076" v="5689" actId="1076"/>
          <ac:picMkLst>
            <pc:docMk/>
            <pc:sldMk cId="2883370668" sldId="288"/>
            <ac:picMk id="5" creationId="{849A987C-CEE6-4059-B39F-A4C35DC9E4F0}"/>
          </ac:picMkLst>
        </pc:picChg>
      </pc:sldChg>
      <pc:sldChg chg="addSp delSp modSp add mod setBg">
        <pc:chgData name="Adam Kochański" userId="c7cecf1fe4692829" providerId="LiveId" clId="{937A9C4F-FA10-40CF-AF1A-B812D789264A}" dt="2019-03-10T13:57:56.694" v="5755" actId="26606"/>
        <pc:sldMkLst>
          <pc:docMk/>
          <pc:sldMk cId="1931637971" sldId="289"/>
        </pc:sldMkLst>
        <pc:spChg chg="mod">
          <ac:chgData name="Adam Kochański" userId="c7cecf1fe4692829" providerId="LiveId" clId="{937A9C4F-FA10-40CF-AF1A-B812D789264A}" dt="2019-03-10T13:57:56.694" v="5755" actId="26606"/>
          <ac:spMkLst>
            <pc:docMk/>
            <pc:sldMk cId="1931637971" sldId="289"/>
            <ac:spMk id="2" creationId="{D99EB47A-1F75-4242-8E1E-14614ABD341A}"/>
          </ac:spMkLst>
        </pc:spChg>
        <pc:spChg chg="del">
          <ac:chgData name="Adam Kochański" userId="c7cecf1fe4692829" providerId="LiveId" clId="{937A9C4F-FA10-40CF-AF1A-B812D789264A}" dt="2019-03-10T13:57:56.694" v="5755" actId="26606"/>
          <ac:spMkLst>
            <pc:docMk/>
            <pc:sldMk cId="1931637971" sldId="289"/>
            <ac:spMk id="3" creationId="{5849F57B-CEA7-4C3F-92BF-FCE7327EB157}"/>
          </ac:spMkLst>
        </pc:spChg>
        <pc:spChg chg="add">
          <ac:chgData name="Adam Kochański" userId="c7cecf1fe4692829" providerId="LiveId" clId="{937A9C4F-FA10-40CF-AF1A-B812D789264A}" dt="2019-03-10T13:57:56.694" v="5755" actId="26606"/>
          <ac:spMkLst>
            <pc:docMk/>
            <pc:sldMk cId="1931637971" sldId="289"/>
            <ac:spMk id="8" creationId="{BD976C13-68E6-4E25-B13E-FC3A2D3F66E3}"/>
          </ac:spMkLst>
        </pc:spChg>
        <pc:spChg chg="add">
          <ac:chgData name="Adam Kochański" userId="c7cecf1fe4692829" providerId="LiveId" clId="{937A9C4F-FA10-40CF-AF1A-B812D789264A}" dt="2019-03-10T13:57:56.694" v="5755" actId="26606"/>
          <ac:spMkLst>
            <pc:docMk/>
            <pc:sldMk cId="1931637971" sldId="289"/>
            <ac:spMk id="10" creationId="{1E24A02E-5FD2-428E-A1E4-FDF96B0B6CE8}"/>
          </ac:spMkLst>
        </pc:spChg>
        <pc:spChg chg="add">
          <ac:chgData name="Adam Kochański" userId="c7cecf1fe4692829" providerId="LiveId" clId="{937A9C4F-FA10-40CF-AF1A-B812D789264A}" dt="2019-03-10T13:57:56.694" v="5755" actId="26606"/>
          <ac:spMkLst>
            <pc:docMk/>
            <pc:sldMk cId="1931637971" sldId="289"/>
            <ac:spMk id="12" creationId="{2808B93E-0C39-407B-943D-71F2BAFB4CB4}"/>
          </ac:spMkLst>
        </pc:spChg>
        <pc:spChg chg="add">
          <ac:chgData name="Adam Kochański" userId="c7cecf1fe4692829" providerId="LiveId" clId="{937A9C4F-FA10-40CF-AF1A-B812D789264A}" dt="2019-03-10T13:57:56.694" v="5755" actId="26606"/>
          <ac:spMkLst>
            <pc:docMk/>
            <pc:sldMk cId="1931637971" sldId="289"/>
            <ac:spMk id="14" creationId="{7C7E1896-2992-48D4-85AC-95AB8AB147EA}"/>
          </ac:spMkLst>
        </pc:spChg>
      </pc:sldChg>
      <pc:sldChg chg="addSp modSp add">
        <pc:chgData name="Adam Kochański" userId="c7cecf1fe4692829" providerId="LiveId" clId="{937A9C4F-FA10-40CF-AF1A-B812D789264A}" dt="2019-03-10T19:09:59.266" v="9351" actId="1076"/>
        <pc:sldMkLst>
          <pc:docMk/>
          <pc:sldMk cId="743539029" sldId="290"/>
        </pc:sldMkLst>
        <pc:spChg chg="mod">
          <ac:chgData name="Adam Kochański" userId="c7cecf1fe4692829" providerId="LiveId" clId="{937A9C4F-FA10-40CF-AF1A-B812D789264A}" dt="2019-03-10T13:58:21.349" v="5805" actId="20577"/>
          <ac:spMkLst>
            <pc:docMk/>
            <pc:sldMk cId="743539029" sldId="290"/>
            <ac:spMk id="2" creationId="{7EEC2683-F421-4FB0-B702-237B9963A3B8}"/>
          </ac:spMkLst>
        </pc:spChg>
        <pc:spChg chg="mod">
          <ac:chgData name="Adam Kochański" userId="c7cecf1fe4692829" providerId="LiveId" clId="{937A9C4F-FA10-40CF-AF1A-B812D789264A}" dt="2019-03-10T19:09:59.266" v="9351" actId="1076"/>
          <ac:spMkLst>
            <pc:docMk/>
            <pc:sldMk cId="743539029" sldId="290"/>
            <ac:spMk id="3" creationId="{5E5EDC78-E6F5-4676-8045-C567E5BC37FE}"/>
          </ac:spMkLst>
        </pc:spChg>
        <pc:picChg chg="add mod">
          <ac:chgData name="Adam Kochański" userId="c7cecf1fe4692829" providerId="LiveId" clId="{937A9C4F-FA10-40CF-AF1A-B812D789264A}" dt="2019-03-10T14:11:02.365" v="6227" actId="1076"/>
          <ac:picMkLst>
            <pc:docMk/>
            <pc:sldMk cId="743539029" sldId="290"/>
            <ac:picMk id="4" creationId="{B59B5B3D-DD2D-4E00-80CC-C44C79FA8E06}"/>
          </ac:picMkLst>
        </pc:picChg>
      </pc:sldChg>
      <pc:sldChg chg="modSp add">
        <pc:chgData name="Adam Kochański" userId="c7cecf1fe4692829" providerId="LiveId" clId="{937A9C4F-FA10-40CF-AF1A-B812D789264A}" dt="2019-03-10T14:32:54.901" v="6856" actId="20577"/>
        <pc:sldMkLst>
          <pc:docMk/>
          <pc:sldMk cId="3313360461" sldId="291"/>
        </pc:sldMkLst>
        <pc:spChg chg="mod">
          <ac:chgData name="Adam Kochański" userId="c7cecf1fe4692829" providerId="LiveId" clId="{937A9C4F-FA10-40CF-AF1A-B812D789264A}" dt="2019-03-10T14:19:27.294" v="6277" actId="20577"/>
          <ac:spMkLst>
            <pc:docMk/>
            <pc:sldMk cId="3313360461" sldId="291"/>
            <ac:spMk id="2" creationId="{F235E386-C9C5-4454-B28B-DB9E51A23E17}"/>
          </ac:spMkLst>
        </pc:spChg>
        <pc:spChg chg="mod">
          <ac:chgData name="Adam Kochański" userId="c7cecf1fe4692829" providerId="LiveId" clId="{937A9C4F-FA10-40CF-AF1A-B812D789264A}" dt="2019-03-10T14:32:54.901" v="6856" actId="20577"/>
          <ac:spMkLst>
            <pc:docMk/>
            <pc:sldMk cId="3313360461" sldId="291"/>
            <ac:spMk id="3" creationId="{C258C8D4-C95F-4FC2-BF4C-5DD4E279C67C}"/>
          </ac:spMkLst>
        </pc:spChg>
      </pc:sldChg>
      <pc:sldChg chg="addSp delSp modSp add">
        <pc:chgData name="Adam Kochański" userId="c7cecf1fe4692829" providerId="LiveId" clId="{937A9C4F-FA10-40CF-AF1A-B812D789264A}" dt="2019-03-10T14:38:14.026" v="6894" actId="1076"/>
        <pc:sldMkLst>
          <pc:docMk/>
          <pc:sldMk cId="1454122508" sldId="292"/>
        </pc:sldMkLst>
        <pc:spChg chg="mod">
          <ac:chgData name="Adam Kochański" userId="c7cecf1fe4692829" providerId="LiveId" clId="{937A9C4F-FA10-40CF-AF1A-B812D789264A}" dt="2019-03-10T14:38:05.448" v="6890" actId="20577"/>
          <ac:spMkLst>
            <pc:docMk/>
            <pc:sldMk cId="1454122508" sldId="292"/>
            <ac:spMk id="2" creationId="{5D95430B-4756-446D-B369-9A82C0E89386}"/>
          </ac:spMkLst>
        </pc:spChg>
        <pc:spChg chg="del">
          <ac:chgData name="Adam Kochański" userId="c7cecf1fe4692829" providerId="LiveId" clId="{937A9C4F-FA10-40CF-AF1A-B812D789264A}" dt="2019-03-10T14:38:07.454" v="6891" actId="478"/>
          <ac:spMkLst>
            <pc:docMk/>
            <pc:sldMk cId="1454122508" sldId="292"/>
            <ac:spMk id="3" creationId="{4804F60A-4343-466D-A4FE-672412315B8B}"/>
          </ac:spMkLst>
        </pc:spChg>
        <pc:picChg chg="add mod">
          <ac:chgData name="Adam Kochański" userId="c7cecf1fe4692829" providerId="LiveId" clId="{937A9C4F-FA10-40CF-AF1A-B812D789264A}" dt="2019-03-10T14:38:14.026" v="6894" actId="1076"/>
          <ac:picMkLst>
            <pc:docMk/>
            <pc:sldMk cId="1454122508" sldId="292"/>
            <ac:picMk id="4" creationId="{AE700BC1-8E62-45B2-9278-CD6BA51626F9}"/>
          </ac:picMkLst>
        </pc:picChg>
      </pc:sldChg>
      <pc:sldChg chg="addSp delSp modSp add">
        <pc:chgData name="Adam Kochański" userId="c7cecf1fe4692829" providerId="LiveId" clId="{937A9C4F-FA10-40CF-AF1A-B812D789264A}" dt="2019-03-10T15:48:09.333" v="7969" actId="478"/>
        <pc:sldMkLst>
          <pc:docMk/>
          <pc:sldMk cId="4258777104" sldId="293"/>
        </pc:sldMkLst>
        <pc:spChg chg="mod">
          <ac:chgData name="Adam Kochański" userId="c7cecf1fe4692829" providerId="LiveId" clId="{937A9C4F-FA10-40CF-AF1A-B812D789264A}" dt="2019-03-10T14:39:07.206" v="6935" actId="20577"/>
          <ac:spMkLst>
            <pc:docMk/>
            <pc:sldMk cId="4258777104" sldId="293"/>
            <ac:spMk id="2" creationId="{D451245B-20AA-4603-B7C8-E226E99A45A5}"/>
          </ac:spMkLst>
        </pc:spChg>
        <pc:spChg chg="del mod">
          <ac:chgData name="Adam Kochański" userId="c7cecf1fe4692829" providerId="LiveId" clId="{937A9C4F-FA10-40CF-AF1A-B812D789264A}" dt="2019-03-10T15:48:09.333" v="7969" actId="478"/>
          <ac:spMkLst>
            <pc:docMk/>
            <pc:sldMk cId="4258777104" sldId="293"/>
            <ac:spMk id="3" creationId="{598F8DCA-E6B3-4647-9335-9DE094BB6BC7}"/>
          </ac:spMkLst>
        </pc:spChg>
        <pc:picChg chg="add mod">
          <ac:chgData name="Adam Kochański" userId="c7cecf1fe4692829" providerId="LiveId" clId="{937A9C4F-FA10-40CF-AF1A-B812D789264A}" dt="2019-03-10T15:48:05.950" v="7968" actId="1076"/>
          <ac:picMkLst>
            <pc:docMk/>
            <pc:sldMk cId="4258777104" sldId="293"/>
            <ac:picMk id="4" creationId="{3526CBE3-4FD7-4321-942E-60EE5B82A077}"/>
          </ac:picMkLst>
        </pc:picChg>
      </pc:sldChg>
      <pc:sldChg chg="addSp delSp modSp add">
        <pc:chgData name="Adam Kochański" userId="c7cecf1fe4692829" providerId="LiveId" clId="{937A9C4F-FA10-40CF-AF1A-B812D789264A}" dt="2019-03-10T15:06:26.903" v="6982" actId="20577"/>
        <pc:sldMkLst>
          <pc:docMk/>
          <pc:sldMk cId="1377056811" sldId="294"/>
        </pc:sldMkLst>
        <pc:spChg chg="mod">
          <ac:chgData name="Adam Kochański" userId="c7cecf1fe4692829" providerId="LiveId" clId="{937A9C4F-FA10-40CF-AF1A-B812D789264A}" dt="2019-03-10T15:06:26.903" v="6982" actId="20577"/>
          <ac:spMkLst>
            <pc:docMk/>
            <pc:sldMk cId="1377056811" sldId="294"/>
            <ac:spMk id="2" creationId="{093B51D8-FF39-4966-AA2E-8053D6F58D73}"/>
          </ac:spMkLst>
        </pc:spChg>
        <pc:spChg chg="del">
          <ac:chgData name="Adam Kochański" userId="c7cecf1fe4692829" providerId="LiveId" clId="{937A9C4F-FA10-40CF-AF1A-B812D789264A}" dt="2019-03-10T14:52:49.149" v="6957" actId="478"/>
          <ac:spMkLst>
            <pc:docMk/>
            <pc:sldMk cId="1377056811" sldId="294"/>
            <ac:spMk id="3" creationId="{37AB0ACF-D8EF-461B-8F87-4C89376FB789}"/>
          </ac:spMkLst>
        </pc:spChg>
        <pc:picChg chg="add del">
          <ac:chgData name="Adam Kochański" userId="c7cecf1fe4692829" providerId="LiveId" clId="{937A9C4F-FA10-40CF-AF1A-B812D789264A}" dt="2019-03-10T14:52:55.337" v="6959"/>
          <ac:picMkLst>
            <pc:docMk/>
            <pc:sldMk cId="1377056811" sldId="294"/>
            <ac:picMk id="4" creationId="{1DE83977-B950-4EF5-8BFF-4E138EECEB38}"/>
          </ac:picMkLst>
        </pc:picChg>
        <pc:picChg chg="add del mod">
          <ac:chgData name="Adam Kochański" userId="c7cecf1fe4692829" providerId="LiveId" clId="{937A9C4F-FA10-40CF-AF1A-B812D789264A}" dt="2019-03-10T14:58:56.416" v="6964" actId="478"/>
          <ac:picMkLst>
            <pc:docMk/>
            <pc:sldMk cId="1377056811" sldId="294"/>
            <ac:picMk id="5" creationId="{65E5FEB7-D3FA-46B0-AFC3-8C2F89B224B0}"/>
          </ac:picMkLst>
        </pc:picChg>
        <pc:picChg chg="add mod">
          <ac:chgData name="Adam Kochański" userId="c7cecf1fe4692829" providerId="LiveId" clId="{937A9C4F-FA10-40CF-AF1A-B812D789264A}" dt="2019-03-10T14:59:17.206" v="6971" actId="14100"/>
          <ac:picMkLst>
            <pc:docMk/>
            <pc:sldMk cId="1377056811" sldId="294"/>
            <ac:picMk id="6" creationId="{5ABFA3CF-8640-44FD-9685-3769C33DBFFA}"/>
          </ac:picMkLst>
        </pc:picChg>
      </pc:sldChg>
      <pc:sldChg chg="modSp add ord">
        <pc:chgData name="Adam Kochański" userId="c7cecf1fe4692829" providerId="LiveId" clId="{937A9C4F-FA10-40CF-AF1A-B812D789264A}" dt="2019-03-10T15:14:13.470" v="7600" actId="113"/>
        <pc:sldMkLst>
          <pc:docMk/>
          <pc:sldMk cId="3351793763" sldId="295"/>
        </pc:sldMkLst>
        <pc:spChg chg="mod">
          <ac:chgData name="Adam Kochański" userId="c7cecf1fe4692829" providerId="LiveId" clId="{937A9C4F-FA10-40CF-AF1A-B812D789264A}" dt="2019-03-10T15:06:36.061" v="7014" actId="20577"/>
          <ac:spMkLst>
            <pc:docMk/>
            <pc:sldMk cId="3351793763" sldId="295"/>
            <ac:spMk id="2" creationId="{BBE4BD14-A4C5-4206-B857-76DD3885C4DA}"/>
          </ac:spMkLst>
        </pc:spChg>
        <pc:spChg chg="mod">
          <ac:chgData name="Adam Kochański" userId="c7cecf1fe4692829" providerId="LiveId" clId="{937A9C4F-FA10-40CF-AF1A-B812D789264A}" dt="2019-03-10T15:14:13.470" v="7600" actId="113"/>
          <ac:spMkLst>
            <pc:docMk/>
            <pc:sldMk cId="3351793763" sldId="295"/>
            <ac:spMk id="3" creationId="{5BE0AB6C-D4E6-430E-AF26-820ABDA7A98F}"/>
          </ac:spMkLst>
        </pc:spChg>
      </pc:sldChg>
      <pc:sldChg chg="addSp delSp modSp add">
        <pc:chgData name="Adam Kochański" userId="c7cecf1fe4692829" providerId="LiveId" clId="{937A9C4F-FA10-40CF-AF1A-B812D789264A}" dt="2019-03-10T15:36:43.077" v="7607" actId="1076"/>
        <pc:sldMkLst>
          <pc:docMk/>
          <pc:sldMk cId="1798193836" sldId="296"/>
        </pc:sldMkLst>
        <pc:spChg chg="mod">
          <ac:chgData name="Adam Kochański" userId="c7cecf1fe4692829" providerId="LiveId" clId="{937A9C4F-FA10-40CF-AF1A-B812D789264A}" dt="2019-03-10T15:36:40.324" v="7606" actId="1076"/>
          <ac:spMkLst>
            <pc:docMk/>
            <pc:sldMk cId="1798193836" sldId="296"/>
            <ac:spMk id="2" creationId="{ABBB0FA8-5304-41E7-B38F-4901F190065E}"/>
          </ac:spMkLst>
        </pc:spChg>
        <pc:spChg chg="del">
          <ac:chgData name="Adam Kochański" userId="c7cecf1fe4692829" providerId="LiveId" clId="{937A9C4F-FA10-40CF-AF1A-B812D789264A}" dt="2019-03-10T15:36:30.677" v="7601" actId="478"/>
          <ac:spMkLst>
            <pc:docMk/>
            <pc:sldMk cId="1798193836" sldId="296"/>
            <ac:spMk id="3" creationId="{0FF0E607-A1F6-4D62-A10B-6C75E6D87F1A}"/>
          </ac:spMkLst>
        </pc:spChg>
        <pc:picChg chg="add mod">
          <ac:chgData name="Adam Kochański" userId="c7cecf1fe4692829" providerId="LiveId" clId="{937A9C4F-FA10-40CF-AF1A-B812D789264A}" dt="2019-03-10T15:36:43.077" v="7607" actId="1076"/>
          <ac:picMkLst>
            <pc:docMk/>
            <pc:sldMk cId="1798193836" sldId="296"/>
            <ac:picMk id="4" creationId="{F7A9DBCA-BEEE-49FC-B8F9-90599D1FAF76}"/>
          </ac:picMkLst>
        </pc:picChg>
      </pc:sldChg>
      <pc:sldChg chg="addSp modSp add">
        <pc:chgData name="Adam Kochański" userId="c7cecf1fe4692829" providerId="LiveId" clId="{937A9C4F-FA10-40CF-AF1A-B812D789264A}" dt="2019-03-10T15:41:28.948" v="7965" actId="20577"/>
        <pc:sldMkLst>
          <pc:docMk/>
          <pc:sldMk cId="1477810133" sldId="297"/>
        </pc:sldMkLst>
        <pc:spChg chg="mod">
          <ac:chgData name="Adam Kochański" userId="c7cecf1fe4692829" providerId="LiveId" clId="{937A9C4F-FA10-40CF-AF1A-B812D789264A}" dt="2019-03-10T15:38:10.929" v="7624" actId="20577"/>
          <ac:spMkLst>
            <pc:docMk/>
            <pc:sldMk cId="1477810133" sldId="297"/>
            <ac:spMk id="2" creationId="{0C33826A-C873-448B-8D54-845E2EA9CDCE}"/>
          </ac:spMkLst>
        </pc:spChg>
        <pc:spChg chg="mod">
          <ac:chgData name="Adam Kochański" userId="c7cecf1fe4692829" providerId="LiveId" clId="{937A9C4F-FA10-40CF-AF1A-B812D789264A}" dt="2019-03-10T15:41:28.948" v="7965" actId="20577"/>
          <ac:spMkLst>
            <pc:docMk/>
            <pc:sldMk cId="1477810133" sldId="297"/>
            <ac:spMk id="3" creationId="{9913CA80-09DE-4074-BF56-896C0DDEB7B9}"/>
          </ac:spMkLst>
        </pc:spChg>
        <pc:picChg chg="add mod">
          <ac:chgData name="Adam Kochański" userId="c7cecf1fe4692829" providerId="LiveId" clId="{937A9C4F-FA10-40CF-AF1A-B812D789264A}" dt="2019-03-10T15:40:41.951" v="7891" actId="1076"/>
          <ac:picMkLst>
            <pc:docMk/>
            <pc:sldMk cId="1477810133" sldId="297"/>
            <ac:picMk id="4" creationId="{0991472A-6769-49FE-ABA9-26484FA6F68F}"/>
          </ac:picMkLst>
        </pc:picChg>
      </pc:sldChg>
      <pc:sldChg chg="addSp delSp modSp add mod setBg">
        <pc:chgData name="Adam Kochański" userId="c7cecf1fe4692829" providerId="LiveId" clId="{937A9C4F-FA10-40CF-AF1A-B812D789264A}" dt="2019-03-10T15:58:54.575" v="8628" actId="5793"/>
        <pc:sldMkLst>
          <pc:docMk/>
          <pc:sldMk cId="2515382355" sldId="298"/>
        </pc:sldMkLst>
        <pc:spChg chg="mod">
          <ac:chgData name="Adam Kochański" userId="c7cecf1fe4692829" providerId="LiveId" clId="{937A9C4F-FA10-40CF-AF1A-B812D789264A}" dt="2019-03-10T15:58:14.521" v="8619" actId="26606"/>
          <ac:spMkLst>
            <pc:docMk/>
            <pc:sldMk cId="2515382355" sldId="298"/>
            <ac:spMk id="2" creationId="{ECD6734D-9AC4-4A84-8999-D5D2584EC699}"/>
          </ac:spMkLst>
        </pc:spChg>
        <pc:spChg chg="mod">
          <ac:chgData name="Adam Kochański" userId="c7cecf1fe4692829" providerId="LiveId" clId="{937A9C4F-FA10-40CF-AF1A-B812D789264A}" dt="2019-03-10T15:58:54.575" v="8628" actId="5793"/>
          <ac:spMkLst>
            <pc:docMk/>
            <pc:sldMk cId="2515382355" sldId="298"/>
            <ac:spMk id="3" creationId="{59EC9698-DAA8-4E1D-86F4-4362DE70DDCC}"/>
          </ac:spMkLst>
        </pc:spChg>
        <pc:picChg chg="add del mod">
          <ac:chgData name="Adam Kochański" userId="c7cecf1fe4692829" providerId="LiveId" clId="{937A9C4F-FA10-40CF-AF1A-B812D789264A}" dt="2019-03-10T15:58:21.212" v="8620" actId="478"/>
          <ac:picMkLst>
            <pc:docMk/>
            <pc:sldMk cId="2515382355" sldId="298"/>
            <ac:picMk id="4" creationId="{EA8513CD-1BCF-4D55-A4D2-217059E97F75}"/>
          </ac:picMkLst>
        </pc:picChg>
        <pc:picChg chg="add mod">
          <ac:chgData name="Adam Kochański" userId="c7cecf1fe4692829" providerId="LiveId" clId="{937A9C4F-FA10-40CF-AF1A-B812D789264A}" dt="2019-03-10T15:58:30.022" v="8625" actId="1076"/>
          <ac:picMkLst>
            <pc:docMk/>
            <pc:sldMk cId="2515382355" sldId="298"/>
            <ac:picMk id="5" creationId="{81F5F050-8D8F-441B-99A9-02541B96B470}"/>
          </ac:picMkLst>
        </pc:picChg>
      </pc:sldChg>
      <pc:sldChg chg="addSp delSp modSp add">
        <pc:chgData name="Adam Kochański" userId="c7cecf1fe4692829" providerId="LiveId" clId="{937A9C4F-FA10-40CF-AF1A-B812D789264A}" dt="2019-03-11T00:34:27.945" v="11548" actId="20577"/>
        <pc:sldMkLst>
          <pc:docMk/>
          <pc:sldMk cId="325935451" sldId="299"/>
        </pc:sldMkLst>
        <pc:spChg chg="mod">
          <ac:chgData name="Adam Kochański" userId="c7cecf1fe4692829" providerId="LiveId" clId="{937A9C4F-FA10-40CF-AF1A-B812D789264A}" dt="2019-03-11T00:33:13.519" v="11506" actId="1076"/>
          <ac:spMkLst>
            <pc:docMk/>
            <pc:sldMk cId="325935451" sldId="299"/>
            <ac:spMk id="2" creationId="{1417B627-B148-40AE-A92C-8D54AAF968EA}"/>
          </ac:spMkLst>
        </pc:spChg>
        <pc:spChg chg="del">
          <ac:chgData name="Adam Kochański" userId="c7cecf1fe4692829" providerId="LiveId" clId="{937A9C4F-FA10-40CF-AF1A-B812D789264A}" dt="2019-03-10T16:59:04.876" v="8644"/>
          <ac:spMkLst>
            <pc:docMk/>
            <pc:sldMk cId="325935451" sldId="299"/>
            <ac:spMk id="3" creationId="{C53E603A-B344-4811-87B8-C09F0CCB446A}"/>
          </ac:spMkLst>
        </pc:spChg>
        <pc:spChg chg="add del mod">
          <ac:chgData name="Adam Kochański" userId="c7cecf1fe4692829" providerId="LiveId" clId="{937A9C4F-FA10-40CF-AF1A-B812D789264A}" dt="2019-03-10T18:21:57.736" v="8651" actId="478"/>
          <ac:spMkLst>
            <pc:docMk/>
            <pc:sldMk cId="325935451" sldId="299"/>
            <ac:spMk id="4" creationId="{CB10F320-0DFA-486D-8C66-00202E5D757F}"/>
          </ac:spMkLst>
        </pc:spChg>
        <pc:spChg chg="add del mod">
          <ac:chgData name="Adam Kochański" userId="c7cecf1fe4692829" providerId="LiveId" clId="{937A9C4F-FA10-40CF-AF1A-B812D789264A}" dt="2019-03-11T00:34:27.945" v="11548" actId="20577"/>
          <ac:spMkLst>
            <pc:docMk/>
            <pc:sldMk cId="325935451" sldId="299"/>
            <ac:spMk id="6" creationId="{AC18329E-A52F-490F-88A6-51C931E947C5}"/>
          </ac:spMkLst>
        </pc:spChg>
        <pc:spChg chg="add del">
          <ac:chgData name="Adam Kochański" userId="c7cecf1fe4692829" providerId="LiveId" clId="{937A9C4F-FA10-40CF-AF1A-B812D789264A}" dt="2019-03-11T00:12:37.544" v="10800"/>
          <ac:spMkLst>
            <pc:docMk/>
            <pc:sldMk cId="325935451" sldId="299"/>
            <ac:spMk id="7" creationId="{93CCF3AF-8487-417C-A4CE-CC0DD60FAB98}"/>
          </ac:spMkLst>
        </pc:spChg>
        <pc:spChg chg="add del mod">
          <ac:chgData name="Adam Kochański" userId="c7cecf1fe4692829" providerId="LiveId" clId="{937A9C4F-FA10-40CF-AF1A-B812D789264A}" dt="2019-03-11T00:30:50.318" v="11389" actId="478"/>
          <ac:spMkLst>
            <pc:docMk/>
            <pc:sldMk cId="325935451" sldId="299"/>
            <ac:spMk id="9" creationId="{4BA441A6-27DB-42DF-B794-6972B4751E35}"/>
          </ac:spMkLst>
        </pc:spChg>
        <pc:picChg chg="add mod">
          <ac:chgData name="Adam Kochański" userId="c7cecf1fe4692829" providerId="LiveId" clId="{937A9C4F-FA10-40CF-AF1A-B812D789264A}" dt="2019-03-11T00:33:54.296" v="11513" actId="1076"/>
          <ac:picMkLst>
            <pc:docMk/>
            <pc:sldMk cId="325935451" sldId="299"/>
            <ac:picMk id="8" creationId="{AD8BD644-129E-406D-AAA9-E394BB06A012}"/>
          </ac:picMkLst>
        </pc:picChg>
      </pc:sldChg>
      <pc:sldChg chg="addSp delSp modSp add">
        <pc:chgData name="Adam Kochański" userId="c7cecf1fe4692829" providerId="LiveId" clId="{937A9C4F-FA10-40CF-AF1A-B812D789264A}" dt="2019-03-11T00:50:57.592" v="11764" actId="20577"/>
        <pc:sldMkLst>
          <pc:docMk/>
          <pc:sldMk cId="2223217316" sldId="300"/>
        </pc:sldMkLst>
        <pc:spChg chg="mod">
          <ac:chgData name="Adam Kochański" userId="c7cecf1fe4692829" providerId="LiveId" clId="{937A9C4F-FA10-40CF-AF1A-B812D789264A}" dt="2019-03-11T00:01:56.766" v="10547" actId="20577"/>
          <ac:spMkLst>
            <pc:docMk/>
            <pc:sldMk cId="2223217316" sldId="300"/>
            <ac:spMk id="2" creationId="{CB6EA6D7-9F35-461A-8AE8-89D8F91642BF}"/>
          </ac:spMkLst>
        </pc:spChg>
        <pc:spChg chg="add del mod">
          <ac:chgData name="Adam Kochański" userId="c7cecf1fe4692829" providerId="LiveId" clId="{937A9C4F-FA10-40CF-AF1A-B812D789264A}" dt="2019-03-11T00:50:57.592" v="11764" actId="20577"/>
          <ac:spMkLst>
            <pc:docMk/>
            <pc:sldMk cId="2223217316" sldId="300"/>
            <ac:spMk id="3" creationId="{9DB3ABC8-F54B-4583-B0E3-9508F494C3BC}"/>
          </ac:spMkLst>
        </pc:spChg>
        <pc:spChg chg="add del">
          <ac:chgData name="Adam Kochański" userId="c7cecf1fe4692829" providerId="LiveId" clId="{937A9C4F-FA10-40CF-AF1A-B812D789264A}" dt="2019-03-10T18:50:50.854" v="8894"/>
          <ac:spMkLst>
            <pc:docMk/>
            <pc:sldMk cId="2223217316" sldId="300"/>
            <ac:spMk id="4" creationId="{B20AD616-426E-46AF-BEAF-9404AC40AF35}"/>
          </ac:spMkLst>
        </pc:spChg>
        <pc:picChg chg="add del">
          <ac:chgData name="Adam Kochański" userId="c7cecf1fe4692829" providerId="LiveId" clId="{937A9C4F-FA10-40CF-AF1A-B812D789264A}" dt="2019-03-11T00:04:08.547" v="10601"/>
          <ac:picMkLst>
            <pc:docMk/>
            <pc:sldMk cId="2223217316" sldId="300"/>
            <ac:picMk id="5" creationId="{0106D658-7B8E-4347-A0F8-0FC2FBAA7438}"/>
          </ac:picMkLst>
        </pc:picChg>
        <pc:picChg chg="add mod">
          <ac:chgData name="Adam Kochański" userId="c7cecf1fe4692829" providerId="LiveId" clId="{937A9C4F-FA10-40CF-AF1A-B812D789264A}" dt="2019-03-11T00:36:41.173" v="11674" actId="1076"/>
          <ac:picMkLst>
            <pc:docMk/>
            <pc:sldMk cId="2223217316" sldId="300"/>
            <ac:picMk id="6" creationId="{C1D13CCB-3758-472B-BAB7-AF6879A39EB1}"/>
          </ac:picMkLst>
        </pc:picChg>
      </pc:sldChg>
      <pc:sldChg chg="addSp delSp modSp add mod setBg">
        <pc:chgData name="Adam Kochański" userId="c7cecf1fe4692829" providerId="LiveId" clId="{937A9C4F-FA10-40CF-AF1A-B812D789264A}" dt="2019-03-10T19:05:52.816" v="9292" actId="26606"/>
        <pc:sldMkLst>
          <pc:docMk/>
          <pc:sldMk cId="2144652835" sldId="301"/>
        </pc:sldMkLst>
        <pc:spChg chg="mod">
          <ac:chgData name="Adam Kochański" userId="c7cecf1fe4692829" providerId="LiveId" clId="{937A9C4F-FA10-40CF-AF1A-B812D789264A}" dt="2019-03-10T19:05:52.816" v="9292" actId="26606"/>
          <ac:spMkLst>
            <pc:docMk/>
            <pc:sldMk cId="2144652835" sldId="301"/>
            <ac:spMk id="2" creationId="{AE87E884-F654-441E-A660-902229C44A61}"/>
          </ac:spMkLst>
        </pc:spChg>
        <pc:spChg chg="del">
          <ac:chgData name="Adam Kochański" userId="c7cecf1fe4692829" providerId="LiveId" clId="{937A9C4F-FA10-40CF-AF1A-B812D789264A}" dt="2019-03-10T19:05:44.791" v="9291" actId="478"/>
          <ac:spMkLst>
            <pc:docMk/>
            <pc:sldMk cId="2144652835" sldId="301"/>
            <ac:spMk id="3" creationId="{D652DDC3-D16D-443F-8365-E2AC8E40ED1E}"/>
          </ac:spMkLst>
        </pc:spChg>
        <pc:spChg chg="add">
          <ac:chgData name="Adam Kochański" userId="c7cecf1fe4692829" providerId="LiveId" clId="{937A9C4F-FA10-40CF-AF1A-B812D789264A}" dt="2019-03-10T19:05:52.816" v="9292" actId="26606"/>
          <ac:spMkLst>
            <pc:docMk/>
            <pc:sldMk cId="2144652835" sldId="301"/>
            <ac:spMk id="7" creationId="{BD976C13-68E6-4E25-B13E-FC3A2D3F66E3}"/>
          </ac:spMkLst>
        </pc:spChg>
        <pc:spChg chg="add">
          <ac:chgData name="Adam Kochański" userId="c7cecf1fe4692829" providerId="LiveId" clId="{937A9C4F-FA10-40CF-AF1A-B812D789264A}" dt="2019-03-10T19:05:52.816" v="9292" actId="26606"/>
          <ac:spMkLst>
            <pc:docMk/>
            <pc:sldMk cId="2144652835" sldId="301"/>
            <ac:spMk id="9" creationId="{1E24A02E-5FD2-428E-A1E4-FDF96B0B6CE8}"/>
          </ac:spMkLst>
        </pc:spChg>
        <pc:spChg chg="add">
          <ac:chgData name="Adam Kochański" userId="c7cecf1fe4692829" providerId="LiveId" clId="{937A9C4F-FA10-40CF-AF1A-B812D789264A}" dt="2019-03-10T19:05:52.816" v="9292" actId="26606"/>
          <ac:spMkLst>
            <pc:docMk/>
            <pc:sldMk cId="2144652835" sldId="301"/>
            <ac:spMk id="11" creationId="{2808B93E-0C39-407B-943D-71F2BAFB4CB4}"/>
          </ac:spMkLst>
        </pc:spChg>
        <pc:spChg chg="add">
          <ac:chgData name="Adam Kochański" userId="c7cecf1fe4692829" providerId="LiveId" clId="{937A9C4F-FA10-40CF-AF1A-B812D789264A}" dt="2019-03-10T19:05:52.816" v="9292" actId="26606"/>
          <ac:spMkLst>
            <pc:docMk/>
            <pc:sldMk cId="2144652835" sldId="301"/>
            <ac:spMk id="13" creationId="{7C7E1896-2992-48D4-85AC-95AB8AB147EA}"/>
          </ac:spMkLst>
        </pc:spChg>
      </pc:sldChg>
      <pc:sldChg chg="addSp modSp add">
        <pc:chgData name="Adam Kochański" userId="c7cecf1fe4692829" providerId="LiveId" clId="{937A9C4F-FA10-40CF-AF1A-B812D789264A}" dt="2019-03-10T19:13:47.253" v="9457" actId="20577"/>
        <pc:sldMkLst>
          <pc:docMk/>
          <pc:sldMk cId="4256701737" sldId="302"/>
        </pc:sldMkLst>
        <pc:spChg chg="mod">
          <ac:chgData name="Adam Kochański" userId="c7cecf1fe4692829" providerId="LiveId" clId="{937A9C4F-FA10-40CF-AF1A-B812D789264A}" dt="2019-03-10T19:13:47.253" v="9457" actId="20577"/>
          <ac:spMkLst>
            <pc:docMk/>
            <pc:sldMk cId="4256701737" sldId="302"/>
            <ac:spMk id="2" creationId="{0033FB26-1679-4F2A-9B2B-27CB7766A13F}"/>
          </ac:spMkLst>
        </pc:spChg>
        <pc:spChg chg="mod">
          <ac:chgData name="Adam Kochański" userId="c7cecf1fe4692829" providerId="LiveId" clId="{937A9C4F-FA10-40CF-AF1A-B812D789264A}" dt="2019-03-10T19:12:29.218" v="9444" actId="20577"/>
          <ac:spMkLst>
            <pc:docMk/>
            <pc:sldMk cId="4256701737" sldId="302"/>
            <ac:spMk id="3" creationId="{1EBFFA86-CC8E-44B5-AE98-4235E4C88490}"/>
          </ac:spMkLst>
        </pc:spChg>
        <pc:picChg chg="add mod">
          <ac:chgData name="Adam Kochański" userId="c7cecf1fe4692829" providerId="LiveId" clId="{937A9C4F-FA10-40CF-AF1A-B812D789264A}" dt="2019-03-10T19:11:26.202" v="9355" actId="1076"/>
          <ac:picMkLst>
            <pc:docMk/>
            <pc:sldMk cId="4256701737" sldId="302"/>
            <ac:picMk id="4" creationId="{82DBA889-9BC4-4CC6-BC84-4D77C33CAB3C}"/>
          </ac:picMkLst>
        </pc:picChg>
      </pc:sldChg>
      <pc:sldChg chg="addSp delSp modSp add">
        <pc:chgData name="Adam Kochański" userId="c7cecf1fe4692829" providerId="LiveId" clId="{937A9C4F-FA10-40CF-AF1A-B812D789264A}" dt="2019-03-10T19:21:29.542" v="9786" actId="1076"/>
        <pc:sldMkLst>
          <pc:docMk/>
          <pc:sldMk cId="2736935593" sldId="303"/>
        </pc:sldMkLst>
        <pc:spChg chg="mod">
          <ac:chgData name="Adam Kochański" userId="c7cecf1fe4692829" providerId="LiveId" clId="{937A9C4F-FA10-40CF-AF1A-B812D789264A}" dt="2019-03-10T19:21:25.468" v="9785" actId="20577"/>
          <ac:spMkLst>
            <pc:docMk/>
            <pc:sldMk cId="2736935593" sldId="303"/>
            <ac:spMk id="2" creationId="{6B8A5DE0-F646-4B0B-BF05-73B0F80DE8B6}"/>
          </ac:spMkLst>
        </pc:spChg>
        <pc:spChg chg="del">
          <ac:chgData name="Adam Kochański" userId="c7cecf1fe4692829" providerId="LiveId" clId="{937A9C4F-FA10-40CF-AF1A-B812D789264A}" dt="2019-03-10T19:15:05.797" v="9480" actId="478"/>
          <ac:spMkLst>
            <pc:docMk/>
            <pc:sldMk cId="2736935593" sldId="303"/>
            <ac:spMk id="3" creationId="{02C9C7F8-8CBD-4829-8747-0EB688296601}"/>
          </ac:spMkLst>
        </pc:spChg>
        <pc:picChg chg="add mod">
          <ac:chgData name="Adam Kochański" userId="c7cecf1fe4692829" providerId="LiveId" clId="{937A9C4F-FA10-40CF-AF1A-B812D789264A}" dt="2019-03-10T19:21:29.542" v="9786" actId="1076"/>
          <ac:picMkLst>
            <pc:docMk/>
            <pc:sldMk cId="2736935593" sldId="303"/>
            <ac:picMk id="4" creationId="{C8AE0B09-D226-47B2-91E3-E3ACBEC4FB52}"/>
          </ac:picMkLst>
        </pc:picChg>
      </pc:sldChg>
      <pc:sldChg chg="addSp delSp modSp add mod setBg">
        <pc:chgData name="Adam Kochański" userId="c7cecf1fe4692829" providerId="LiveId" clId="{937A9C4F-FA10-40CF-AF1A-B812D789264A}" dt="2019-03-11T01:49:26.246" v="12357" actId="1076"/>
        <pc:sldMkLst>
          <pc:docMk/>
          <pc:sldMk cId="3257432949" sldId="304"/>
        </pc:sldMkLst>
        <pc:spChg chg="mod">
          <ac:chgData name="Adam Kochański" userId="c7cecf1fe4692829" providerId="LiveId" clId="{937A9C4F-FA10-40CF-AF1A-B812D789264A}" dt="2019-03-11T01:49:06.054" v="12350" actId="26606"/>
          <ac:spMkLst>
            <pc:docMk/>
            <pc:sldMk cId="3257432949" sldId="304"/>
            <ac:spMk id="2" creationId="{25604068-2EF1-4ABD-9E45-AF68DA44756D}"/>
          </ac:spMkLst>
        </pc:spChg>
        <pc:spChg chg="del mod">
          <ac:chgData name="Adam Kochański" userId="c7cecf1fe4692829" providerId="LiveId" clId="{937A9C4F-FA10-40CF-AF1A-B812D789264A}" dt="2019-03-10T19:17:57.121" v="9562" actId="478"/>
          <ac:spMkLst>
            <pc:docMk/>
            <pc:sldMk cId="3257432949" sldId="304"/>
            <ac:spMk id="3" creationId="{0D376103-DF43-44AB-99CE-E67317E7CCC7}"/>
          </ac:spMkLst>
        </pc:spChg>
        <pc:spChg chg="add del mod">
          <ac:chgData name="Adam Kochański" userId="c7cecf1fe4692829" providerId="LiveId" clId="{937A9C4F-FA10-40CF-AF1A-B812D789264A}" dt="2019-03-10T19:17:59.435" v="9563" actId="478"/>
          <ac:spMkLst>
            <pc:docMk/>
            <pc:sldMk cId="3257432949" sldId="304"/>
            <ac:spMk id="7" creationId="{491A94AC-FD4B-43E1-B80E-F912F952B201}"/>
          </ac:spMkLst>
        </pc:spChg>
        <pc:spChg chg="add del mod">
          <ac:chgData name="Adam Kochański" userId="c7cecf1fe4692829" providerId="LiveId" clId="{937A9C4F-FA10-40CF-AF1A-B812D789264A}" dt="2019-03-11T01:44:11.513" v="12345" actId="478"/>
          <ac:spMkLst>
            <pc:docMk/>
            <pc:sldMk cId="3257432949" sldId="304"/>
            <ac:spMk id="8" creationId="{570C8C89-9818-4C02-878C-CE8BDED25828}"/>
          </ac:spMkLst>
        </pc:spChg>
        <pc:spChg chg="add">
          <ac:chgData name="Adam Kochański" userId="c7cecf1fe4692829" providerId="LiveId" clId="{937A9C4F-FA10-40CF-AF1A-B812D789264A}" dt="2019-03-11T01:49:06.054" v="12350" actId="26606"/>
          <ac:spMkLst>
            <pc:docMk/>
            <pc:sldMk cId="3257432949" sldId="304"/>
            <ac:spMk id="14" creationId="{CD333CBE-B699-4E3B-9F45-C045F773434F}"/>
          </ac:spMkLst>
        </pc:spChg>
        <pc:spChg chg="add">
          <ac:chgData name="Adam Kochański" userId="c7cecf1fe4692829" providerId="LiveId" clId="{937A9C4F-FA10-40CF-AF1A-B812D789264A}" dt="2019-03-11T01:49:06.054" v="12350" actId="26606"/>
          <ac:spMkLst>
            <pc:docMk/>
            <pc:sldMk cId="3257432949" sldId="304"/>
            <ac:spMk id="16" creationId="{FCA118C4-32A6-466D-8453-BA738103A062}"/>
          </ac:spMkLst>
        </pc:spChg>
        <pc:picChg chg="add del">
          <ac:chgData name="Adam Kochański" userId="c7cecf1fe4692829" providerId="LiveId" clId="{937A9C4F-FA10-40CF-AF1A-B812D789264A}" dt="2019-03-10T19:16:09.458" v="9531"/>
          <ac:picMkLst>
            <pc:docMk/>
            <pc:sldMk cId="3257432949" sldId="304"/>
            <ac:picMk id="4" creationId="{5F4C16E5-9BFF-43DA-9147-AF9A500A66B6}"/>
          </ac:picMkLst>
        </pc:picChg>
        <pc:picChg chg="add del mod">
          <ac:chgData name="Adam Kochański" userId="c7cecf1fe4692829" providerId="LiveId" clId="{937A9C4F-FA10-40CF-AF1A-B812D789264A}" dt="2019-03-11T01:49:00.439" v="12346" actId="478"/>
          <ac:picMkLst>
            <pc:docMk/>
            <pc:sldMk cId="3257432949" sldId="304"/>
            <ac:picMk id="5" creationId="{729A5E70-77DF-4D1F-9C95-AD4502DC5470}"/>
          </ac:picMkLst>
        </pc:picChg>
        <pc:picChg chg="add del mod">
          <ac:chgData name="Adam Kochański" userId="c7cecf1fe4692829" providerId="LiveId" clId="{937A9C4F-FA10-40CF-AF1A-B812D789264A}" dt="2019-03-11T01:49:12.580" v="12351" actId="478"/>
          <ac:picMkLst>
            <pc:docMk/>
            <pc:sldMk cId="3257432949" sldId="304"/>
            <ac:picMk id="9" creationId="{19294DF2-B7F6-4512-AACA-2F409BC938F5}"/>
          </ac:picMkLst>
        </pc:picChg>
        <pc:picChg chg="add mod">
          <ac:chgData name="Adam Kochański" userId="c7cecf1fe4692829" providerId="LiveId" clId="{937A9C4F-FA10-40CF-AF1A-B812D789264A}" dt="2019-03-11T01:49:26.246" v="12357" actId="1076"/>
          <ac:picMkLst>
            <pc:docMk/>
            <pc:sldMk cId="3257432949" sldId="304"/>
            <ac:picMk id="10" creationId="{399C2EBF-511C-4F25-B7BD-82415AF0E1D7}"/>
          </ac:picMkLst>
        </pc:picChg>
      </pc:sldChg>
      <pc:sldChg chg="addSp delSp modSp add">
        <pc:chgData name="Adam Kochański" userId="c7cecf1fe4692829" providerId="LiveId" clId="{937A9C4F-FA10-40CF-AF1A-B812D789264A}" dt="2019-03-10T19:38:43.884" v="9932" actId="20577"/>
        <pc:sldMkLst>
          <pc:docMk/>
          <pc:sldMk cId="1631409973" sldId="305"/>
        </pc:sldMkLst>
        <pc:spChg chg="mod">
          <ac:chgData name="Adam Kochański" userId="c7cecf1fe4692829" providerId="LiveId" clId="{937A9C4F-FA10-40CF-AF1A-B812D789264A}" dt="2019-03-10T19:19:31.618" v="9581" actId="20577"/>
          <ac:spMkLst>
            <pc:docMk/>
            <pc:sldMk cId="1631409973" sldId="305"/>
            <ac:spMk id="2" creationId="{08ADC311-5D7B-4286-829C-65D769C18942}"/>
          </ac:spMkLst>
        </pc:spChg>
        <pc:spChg chg="mod">
          <ac:chgData name="Adam Kochański" userId="c7cecf1fe4692829" providerId="LiveId" clId="{937A9C4F-FA10-40CF-AF1A-B812D789264A}" dt="2019-03-10T19:38:43.884" v="9932" actId="20577"/>
          <ac:spMkLst>
            <pc:docMk/>
            <pc:sldMk cId="1631409973" sldId="305"/>
            <ac:spMk id="3" creationId="{62FF4BC3-BB7B-46A4-BCC3-A148F55B347D}"/>
          </ac:spMkLst>
        </pc:spChg>
        <pc:picChg chg="add del mod">
          <ac:chgData name="Adam Kochański" userId="c7cecf1fe4692829" providerId="LiveId" clId="{937A9C4F-FA10-40CF-AF1A-B812D789264A}" dt="2019-03-10T19:37:59.158" v="9912" actId="478"/>
          <ac:picMkLst>
            <pc:docMk/>
            <pc:sldMk cId="1631409973" sldId="305"/>
            <ac:picMk id="4" creationId="{ECDB4CB5-39BF-421E-9102-13D7810FAF8C}"/>
          </ac:picMkLst>
        </pc:picChg>
        <pc:picChg chg="add mod">
          <ac:chgData name="Adam Kochański" userId="c7cecf1fe4692829" providerId="LiveId" clId="{937A9C4F-FA10-40CF-AF1A-B812D789264A}" dt="2019-03-10T19:38:32.653" v="9914" actId="1076"/>
          <ac:picMkLst>
            <pc:docMk/>
            <pc:sldMk cId="1631409973" sldId="305"/>
            <ac:picMk id="5" creationId="{45140DA0-3510-47FE-AEA4-5575CAC9E583}"/>
          </ac:picMkLst>
        </pc:picChg>
      </pc:sldChg>
      <pc:sldChg chg="addSp modSp add">
        <pc:chgData name="Adam Kochański" userId="c7cecf1fe4692829" providerId="LiveId" clId="{937A9C4F-FA10-40CF-AF1A-B812D789264A}" dt="2019-03-11T06:01:33.302" v="12796" actId="1076"/>
        <pc:sldMkLst>
          <pc:docMk/>
          <pc:sldMk cId="3205279468" sldId="306"/>
        </pc:sldMkLst>
        <pc:spChg chg="mod">
          <ac:chgData name="Adam Kochański" userId="c7cecf1fe4692829" providerId="LiveId" clId="{937A9C4F-FA10-40CF-AF1A-B812D789264A}" dt="2019-03-11T05:53:29.509" v="12397" actId="20577"/>
          <ac:spMkLst>
            <pc:docMk/>
            <pc:sldMk cId="3205279468" sldId="306"/>
            <ac:spMk id="2" creationId="{0A36B5CE-6B52-43DD-8D01-4AE2E0DB9FC3}"/>
          </ac:spMkLst>
        </pc:spChg>
        <pc:spChg chg="mod">
          <ac:chgData name="Adam Kochański" userId="c7cecf1fe4692829" providerId="LiveId" clId="{937A9C4F-FA10-40CF-AF1A-B812D789264A}" dt="2019-03-11T06:01:24.198" v="12791" actId="14100"/>
          <ac:spMkLst>
            <pc:docMk/>
            <pc:sldMk cId="3205279468" sldId="306"/>
            <ac:spMk id="3" creationId="{D346A620-2848-4FEB-929E-0F8EBD748478}"/>
          </ac:spMkLst>
        </pc:spChg>
        <pc:picChg chg="add mod">
          <ac:chgData name="Adam Kochański" userId="c7cecf1fe4692829" providerId="LiveId" clId="{937A9C4F-FA10-40CF-AF1A-B812D789264A}" dt="2019-03-11T06:01:33.302" v="12796" actId="1076"/>
          <ac:picMkLst>
            <pc:docMk/>
            <pc:sldMk cId="3205279468" sldId="306"/>
            <ac:picMk id="4" creationId="{E12073D1-A51C-4BFE-87CC-07DEF40457BA}"/>
          </ac:picMkLst>
        </pc:picChg>
        <pc:picChg chg="add mod">
          <ac:chgData name="Adam Kochański" userId="c7cecf1fe4692829" providerId="LiveId" clId="{937A9C4F-FA10-40CF-AF1A-B812D789264A}" dt="2019-03-11T06:01:27.583" v="12793" actId="14100"/>
          <ac:picMkLst>
            <pc:docMk/>
            <pc:sldMk cId="3205279468" sldId="306"/>
            <ac:picMk id="5" creationId="{B7E17066-AC81-4321-954A-85472065E7E5}"/>
          </ac:picMkLst>
        </pc:picChg>
      </pc:sldChg>
      <pc:sldChg chg="addSp delSp modSp add mod setBg">
        <pc:chgData name="Adam Kochański" userId="c7cecf1fe4692829" providerId="LiveId" clId="{937A9C4F-FA10-40CF-AF1A-B812D789264A}" dt="2019-03-11T00:17:53.811" v="10913" actId="26606"/>
        <pc:sldMkLst>
          <pc:docMk/>
          <pc:sldMk cId="4281532505" sldId="307"/>
        </pc:sldMkLst>
        <pc:spChg chg="mod">
          <ac:chgData name="Adam Kochański" userId="c7cecf1fe4692829" providerId="LiveId" clId="{937A9C4F-FA10-40CF-AF1A-B812D789264A}" dt="2019-03-11T00:17:53.811" v="10913" actId="26606"/>
          <ac:spMkLst>
            <pc:docMk/>
            <pc:sldMk cId="4281532505" sldId="307"/>
            <ac:spMk id="2" creationId="{9CFD528B-C045-4931-8582-36D426584DD5}"/>
          </ac:spMkLst>
        </pc:spChg>
        <pc:spChg chg="del">
          <ac:chgData name="Adam Kochański" userId="c7cecf1fe4692829" providerId="LiveId" clId="{937A9C4F-FA10-40CF-AF1A-B812D789264A}" dt="2019-03-11T00:17:40.194" v="10897" actId="478"/>
          <ac:spMkLst>
            <pc:docMk/>
            <pc:sldMk cId="4281532505" sldId="307"/>
            <ac:spMk id="3" creationId="{3C1ABF3B-7D13-44DD-B4C9-ACAA011704BB}"/>
          </ac:spMkLst>
        </pc:spChg>
        <pc:spChg chg="add">
          <ac:chgData name="Adam Kochański" userId="c7cecf1fe4692829" providerId="LiveId" clId="{937A9C4F-FA10-40CF-AF1A-B812D789264A}" dt="2019-03-11T00:17:53.811" v="10913" actId="26606"/>
          <ac:spMkLst>
            <pc:docMk/>
            <pc:sldMk cId="4281532505" sldId="307"/>
            <ac:spMk id="7" creationId="{BD976C13-68E6-4E25-B13E-FC3A2D3F66E3}"/>
          </ac:spMkLst>
        </pc:spChg>
        <pc:spChg chg="add">
          <ac:chgData name="Adam Kochański" userId="c7cecf1fe4692829" providerId="LiveId" clId="{937A9C4F-FA10-40CF-AF1A-B812D789264A}" dt="2019-03-11T00:17:53.811" v="10913" actId="26606"/>
          <ac:spMkLst>
            <pc:docMk/>
            <pc:sldMk cId="4281532505" sldId="307"/>
            <ac:spMk id="9" creationId="{1E24A02E-5FD2-428E-A1E4-FDF96B0B6CE8}"/>
          </ac:spMkLst>
        </pc:spChg>
        <pc:spChg chg="add">
          <ac:chgData name="Adam Kochański" userId="c7cecf1fe4692829" providerId="LiveId" clId="{937A9C4F-FA10-40CF-AF1A-B812D789264A}" dt="2019-03-11T00:17:53.811" v="10913" actId="26606"/>
          <ac:spMkLst>
            <pc:docMk/>
            <pc:sldMk cId="4281532505" sldId="307"/>
            <ac:spMk id="11" creationId="{2808B93E-0C39-407B-943D-71F2BAFB4CB4}"/>
          </ac:spMkLst>
        </pc:spChg>
        <pc:spChg chg="add">
          <ac:chgData name="Adam Kochański" userId="c7cecf1fe4692829" providerId="LiveId" clId="{937A9C4F-FA10-40CF-AF1A-B812D789264A}" dt="2019-03-11T00:17:53.811" v="10913" actId="26606"/>
          <ac:spMkLst>
            <pc:docMk/>
            <pc:sldMk cId="4281532505" sldId="307"/>
            <ac:spMk id="13" creationId="{7C7E1896-2992-48D4-85AC-95AB8AB147EA}"/>
          </ac:spMkLst>
        </pc:spChg>
      </pc:sldChg>
      <pc:sldChg chg="addSp delSp modSp add">
        <pc:chgData name="Adam Kochański" userId="c7cecf1fe4692829" providerId="LiveId" clId="{937A9C4F-FA10-40CF-AF1A-B812D789264A}" dt="2019-03-11T01:25:32.867" v="11809" actId="1076"/>
        <pc:sldMkLst>
          <pc:docMk/>
          <pc:sldMk cId="2479134944" sldId="308"/>
        </pc:sldMkLst>
        <pc:spChg chg="mod">
          <ac:chgData name="Adam Kochański" userId="c7cecf1fe4692829" providerId="LiveId" clId="{937A9C4F-FA10-40CF-AF1A-B812D789264A}" dt="2019-03-11T01:23:55.423" v="11802" actId="20577"/>
          <ac:spMkLst>
            <pc:docMk/>
            <pc:sldMk cId="2479134944" sldId="308"/>
            <ac:spMk id="2" creationId="{41204748-610F-4B4D-A4F0-E24D6C5B205E}"/>
          </ac:spMkLst>
        </pc:spChg>
        <pc:spChg chg="del">
          <ac:chgData name="Adam Kochański" userId="c7cecf1fe4692829" providerId="LiveId" clId="{937A9C4F-FA10-40CF-AF1A-B812D789264A}" dt="2019-03-11T01:24:00.249" v="11803" actId="478"/>
          <ac:spMkLst>
            <pc:docMk/>
            <pc:sldMk cId="2479134944" sldId="308"/>
            <ac:spMk id="3" creationId="{482D55DF-988B-4A20-B512-A5CE038B59E2}"/>
          </ac:spMkLst>
        </pc:spChg>
        <pc:picChg chg="add mod">
          <ac:chgData name="Adam Kochański" userId="c7cecf1fe4692829" providerId="LiveId" clId="{937A9C4F-FA10-40CF-AF1A-B812D789264A}" dt="2019-03-11T01:25:32.867" v="11809" actId="1076"/>
          <ac:picMkLst>
            <pc:docMk/>
            <pc:sldMk cId="2479134944" sldId="308"/>
            <ac:picMk id="4" creationId="{26520F43-20B2-4994-BC76-963E70F39BD3}"/>
          </ac:picMkLst>
        </pc:picChg>
      </pc:sldChg>
      <pc:sldChg chg="addSp modSp add">
        <pc:chgData name="Adam Kochański" userId="c7cecf1fe4692829" providerId="LiveId" clId="{937A9C4F-FA10-40CF-AF1A-B812D789264A}" dt="2019-03-11T06:14:51.331" v="13401" actId="14100"/>
        <pc:sldMkLst>
          <pc:docMk/>
          <pc:sldMk cId="3663957503" sldId="309"/>
        </pc:sldMkLst>
        <pc:spChg chg="mod">
          <ac:chgData name="Adam Kochański" userId="c7cecf1fe4692829" providerId="LiveId" clId="{937A9C4F-FA10-40CF-AF1A-B812D789264A}" dt="2019-03-11T06:03:34.739" v="12844" actId="20577"/>
          <ac:spMkLst>
            <pc:docMk/>
            <pc:sldMk cId="3663957503" sldId="309"/>
            <ac:spMk id="2" creationId="{1CDA844E-76F1-4CF6-A30A-748B0AB8785C}"/>
          </ac:spMkLst>
        </pc:spChg>
        <pc:spChg chg="mod">
          <ac:chgData name="Adam Kochański" userId="c7cecf1fe4692829" providerId="LiveId" clId="{937A9C4F-FA10-40CF-AF1A-B812D789264A}" dt="2019-03-11T06:14:37.149" v="13398" actId="113"/>
          <ac:spMkLst>
            <pc:docMk/>
            <pc:sldMk cId="3663957503" sldId="309"/>
            <ac:spMk id="3" creationId="{BB8DB0F8-E1BA-406B-8DEC-99B45A9BB56F}"/>
          </ac:spMkLst>
        </pc:spChg>
        <pc:spChg chg="add mod">
          <ac:chgData name="Adam Kochański" userId="c7cecf1fe4692829" providerId="LiveId" clId="{937A9C4F-FA10-40CF-AF1A-B812D789264A}" dt="2019-03-11T06:14:51.331" v="13401" actId="14100"/>
          <ac:spMkLst>
            <pc:docMk/>
            <pc:sldMk cId="3663957503" sldId="309"/>
            <ac:spMk id="4" creationId="{C8D5A3DB-5293-4666-9262-2D8E3DB76106}"/>
          </ac:spMkLst>
        </pc:spChg>
      </pc:sldChg>
      <pc:sldChg chg="addSp delSp modSp add">
        <pc:chgData name="Adam Kochański" userId="c7cecf1fe4692829" providerId="LiveId" clId="{937A9C4F-FA10-40CF-AF1A-B812D789264A}" dt="2019-03-11T06:17:35.343" v="13423" actId="14100"/>
        <pc:sldMkLst>
          <pc:docMk/>
          <pc:sldMk cId="3536752866" sldId="310"/>
        </pc:sldMkLst>
        <pc:spChg chg="mod">
          <ac:chgData name="Adam Kochański" userId="c7cecf1fe4692829" providerId="LiveId" clId="{937A9C4F-FA10-40CF-AF1A-B812D789264A}" dt="2019-03-11T06:17:10.885" v="13420" actId="20577"/>
          <ac:spMkLst>
            <pc:docMk/>
            <pc:sldMk cId="3536752866" sldId="310"/>
            <ac:spMk id="2" creationId="{0F0C0543-CCF9-4738-A7E4-E9BA18C0E418}"/>
          </ac:spMkLst>
        </pc:spChg>
        <pc:spChg chg="del">
          <ac:chgData name="Adam Kochański" userId="c7cecf1fe4692829" providerId="LiveId" clId="{937A9C4F-FA10-40CF-AF1A-B812D789264A}" dt="2019-03-11T06:17:31.739" v="13421" actId="478"/>
          <ac:spMkLst>
            <pc:docMk/>
            <pc:sldMk cId="3536752866" sldId="310"/>
            <ac:spMk id="3" creationId="{BBE6911D-E49C-4350-9648-1CA381F5FE23}"/>
          </ac:spMkLst>
        </pc:spChg>
        <pc:picChg chg="add mod">
          <ac:chgData name="Adam Kochański" userId="c7cecf1fe4692829" providerId="LiveId" clId="{937A9C4F-FA10-40CF-AF1A-B812D789264A}" dt="2019-03-11T06:17:35.343" v="13423" actId="14100"/>
          <ac:picMkLst>
            <pc:docMk/>
            <pc:sldMk cId="3536752866" sldId="310"/>
            <ac:picMk id="4" creationId="{C0346687-250C-475F-A4C4-26772A510726}"/>
          </ac:picMkLst>
        </pc:picChg>
      </pc:sldChg>
      <pc:sldChg chg="modSp add del">
        <pc:chgData name="Adam Kochański" userId="c7cecf1fe4692829" providerId="LiveId" clId="{937A9C4F-FA10-40CF-AF1A-B812D789264A}" dt="2019-03-11T08:19:43.684" v="14708" actId="2696"/>
        <pc:sldMkLst>
          <pc:docMk/>
          <pc:sldMk cId="760419717" sldId="311"/>
        </pc:sldMkLst>
        <pc:spChg chg="mod">
          <ac:chgData name="Adam Kochański" userId="c7cecf1fe4692829" providerId="LiveId" clId="{937A9C4F-FA10-40CF-AF1A-B812D789264A}" dt="2019-03-11T06:20:01.776" v="13433" actId="20577"/>
          <ac:spMkLst>
            <pc:docMk/>
            <pc:sldMk cId="760419717" sldId="311"/>
            <ac:spMk id="2" creationId="{8667D1B3-7FB1-4E8A-9385-160A8DE0F266}"/>
          </ac:spMkLst>
        </pc:spChg>
      </pc:sldChg>
      <pc:sldChg chg="modSp add ord">
        <pc:chgData name="Adam Kochański" userId="c7cecf1fe4692829" providerId="LiveId" clId="{937A9C4F-FA10-40CF-AF1A-B812D789264A}" dt="2019-03-11T09:42:42.486" v="17142" actId="20577"/>
        <pc:sldMkLst>
          <pc:docMk/>
          <pc:sldMk cId="1110254309" sldId="312"/>
        </pc:sldMkLst>
        <pc:spChg chg="mod">
          <ac:chgData name="Adam Kochański" userId="c7cecf1fe4692829" providerId="LiveId" clId="{937A9C4F-FA10-40CF-AF1A-B812D789264A}" dt="2019-03-11T07:13:33.028" v="13453" actId="20577"/>
          <ac:spMkLst>
            <pc:docMk/>
            <pc:sldMk cId="1110254309" sldId="312"/>
            <ac:spMk id="2" creationId="{519B0C1F-8D2F-4E5F-A86A-FE88C7298525}"/>
          </ac:spMkLst>
        </pc:spChg>
        <pc:spChg chg="mod">
          <ac:chgData name="Adam Kochański" userId="c7cecf1fe4692829" providerId="LiveId" clId="{937A9C4F-FA10-40CF-AF1A-B812D789264A}" dt="2019-03-11T09:42:42.486" v="17142" actId="20577"/>
          <ac:spMkLst>
            <pc:docMk/>
            <pc:sldMk cId="1110254309" sldId="312"/>
            <ac:spMk id="3" creationId="{941002EB-4E0D-4351-83FC-1D7D8B0D2793}"/>
          </ac:spMkLst>
        </pc:spChg>
      </pc:sldChg>
      <pc:sldChg chg="addSp modSp add">
        <pc:chgData name="Adam Kochański" userId="c7cecf1fe4692829" providerId="LiveId" clId="{937A9C4F-FA10-40CF-AF1A-B812D789264A}" dt="2019-03-11T09:06:12.200" v="15984" actId="1076"/>
        <pc:sldMkLst>
          <pc:docMk/>
          <pc:sldMk cId="2649410029" sldId="313"/>
        </pc:sldMkLst>
        <pc:spChg chg="mod">
          <ac:chgData name="Adam Kochański" userId="c7cecf1fe4692829" providerId="LiveId" clId="{937A9C4F-FA10-40CF-AF1A-B812D789264A}" dt="2019-03-11T09:05:14.247" v="15850" actId="20577"/>
          <ac:spMkLst>
            <pc:docMk/>
            <pc:sldMk cId="2649410029" sldId="313"/>
            <ac:spMk id="2" creationId="{D4C83CB5-1939-4B7D-B0E8-35A7F51D677D}"/>
          </ac:spMkLst>
        </pc:spChg>
        <pc:spChg chg="mod">
          <ac:chgData name="Adam Kochański" userId="c7cecf1fe4692829" providerId="LiveId" clId="{937A9C4F-FA10-40CF-AF1A-B812D789264A}" dt="2019-03-11T09:06:06.678" v="15983" actId="20577"/>
          <ac:spMkLst>
            <pc:docMk/>
            <pc:sldMk cId="2649410029" sldId="313"/>
            <ac:spMk id="3" creationId="{AB30352F-D0AA-4A57-9493-63A99F0B6CC0}"/>
          </ac:spMkLst>
        </pc:spChg>
        <pc:picChg chg="add mod">
          <ac:chgData name="Adam Kochański" userId="c7cecf1fe4692829" providerId="LiveId" clId="{937A9C4F-FA10-40CF-AF1A-B812D789264A}" dt="2019-03-11T09:06:12.200" v="15984" actId="1076"/>
          <ac:picMkLst>
            <pc:docMk/>
            <pc:sldMk cId="2649410029" sldId="313"/>
            <ac:picMk id="4" creationId="{3272EAEE-6AF5-4712-AE0E-D5F1981BFA99}"/>
          </ac:picMkLst>
        </pc:picChg>
      </pc:sldChg>
      <pc:sldChg chg="modSp add del ord">
        <pc:chgData name="Adam Kochański" userId="c7cecf1fe4692829" providerId="LiveId" clId="{937A9C4F-FA10-40CF-AF1A-B812D789264A}" dt="2019-03-11T07:24:19.078" v="13492" actId="2696"/>
        <pc:sldMkLst>
          <pc:docMk/>
          <pc:sldMk cId="2494977863" sldId="314"/>
        </pc:sldMkLst>
        <pc:spChg chg="mod">
          <ac:chgData name="Adam Kochański" userId="c7cecf1fe4692829" providerId="LiveId" clId="{937A9C4F-FA10-40CF-AF1A-B812D789264A}" dt="2019-03-11T07:23:49.062" v="13491" actId="5793"/>
          <ac:spMkLst>
            <pc:docMk/>
            <pc:sldMk cId="2494977863" sldId="314"/>
            <ac:spMk id="2" creationId="{933484CA-3173-42D6-BA2A-1FE8B512C76B}"/>
          </ac:spMkLst>
        </pc:spChg>
      </pc:sldChg>
      <pc:sldChg chg="addSp modSp add ord">
        <pc:chgData name="Adam Kochański" userId="c7cecf1fe4692829" providerId="LiveId" clId="{937A9C4F-FA10-40CF-AF1A-B812D789264A}" dt="2019-03-11T08:19:28.889" v="14707" actId="1076"/>
        <pc:sldMkLst>
          <pc:docMk/>
          <pc:sldMk cId="3032913714" sldId="314"/>
        </pc:sldMkLst>
        <pc:spChg chg="mod">
          <ac:chgData name="Adam Kochański" userId="c7cecf1fe4692829" providerId="LiveId" clId="{937A9C4F-FA10-40CF-AF1A-B812D789264A}" dt="2019-03-11T07:26:12.295" v="13541" actId="14100"/>
          <ac:spMkLst>
            <pc:docMk/>
            <pc:sldMk cId="3032913714" sldId="314"/>
            <ac:spMk id="2" creationId="{62117E9C-EFA6-4498-9485-68FD59987C7F}"/>
          </ac:spMkLst>
        </pc:spChg>
        <pc:spChg chg="mod">
          <ac:chgData name="Adam Kochański" userId="c7cecf1fe4692829" providerId="LiveId" clId="{937A9C4F-FA10-40CF-AF1A-B812D789264A}" dt="2019-03-11T08:19:22.574" v="14706" actId="20577"/>
          <ac:spMkLst>
            <pc:docMk/>
            <pc:sldMk cId="3032913714" sldId="314"/>
            <ac:spMk id="3" creationId="{25C79170-B6C2-46B0-AB04-102643193286}"/>
          </ac:spMkLst>
        </pc:spChg>
        <pc:picChg chg="add mod">
          <ac:chgData name="Adam Kochański" userId="c7cecf1fe4692829" providerId="LiveId" clId="{937A9C4F-FA10-40CF-AF1A-B812D789264A}" dt="2019-03-11T08:19:28.889" v="14707" actId="1076"/>
          <ac:picMkLst>
            <pc:docMk/>
            <pc:sldMk cId="3032913714" sldId="314"/>
            <ac:picMk id="4" creationId="{5A7E74C6-E397-4BC3-91E6-08D169905F90}"/>
          </ac:picMkLst>
        </pc:picChg>
      </pc:sldChg>
      <pc:sldChg chg="addSp modSp add del">
        <pc:chgData name="Adam Kochański" userId="c7cecf1fe4692829" providerId="LiveId" clId="{937A9C4F-FA10-40CF-AF1A-B812D789264A}" dt="2019-03-11T08:16:03.754" v="14496" actId="2696"/>
        <pc:sldMkLst>
          <pc:docMk/>
          <pc:sldMk cId="3255755300" sldId="315"/>
        </pc:sldMkLst>
        <pc:spChg chg="mod">
          <ac:chgData name="Adam Kochański" userId="c7cecf1fe4692829" providerId="LiveId" clId="{937A9C4F-FA10-40CF-AF1A-B812D789264A}" dt="2019-03-11T07:31:20.884" v="13841" actId="20577"/>
          <ac:spMkLst>
            <pc:docMk/>
            <pc:sldMk cId="3255755300" sldId="315"/>
            <ac:spMk id="2" creationId="{FF299504-C78B-4311-8F98-FEEC9D85DF37}"/>
          </ac:spMkLst>
        </pc:spChg>
        <pc:spChg chg="mod">
          <ac:chgData name="Adam Kochański" userId="c7cecf1fe4692829" providerId="LiveId" clId="{937A9C4F-FA10-40CF-AF1A-B812D789264A}" dt="2019-03-11T08:15:59.939" v="14495" actId="5793"/>
          <ac:spMkLst>
            <pc:docMk/>
            <pc:sldMk cId="3255755300" sldId="315"/>
            <ac:spMk id="3" creationId="{D253B087-4DAA-4633-9A6D-FF3AF3B470F1}"/>
          </ac:spMkLst>
        </pc:spChg>
        <pc:picChg chg="add mod">
          <ac:chgData name="Adam Kochański" userId="c7cecf1fe4692829" providerId="LiveId" clId="{937A9C4F-FA10-40CF-AF1A-B812D789264A}" dt="2019-03-11T08:12:28.717" v="14387" actId="1076"/>
          <ac:picMkLst>
            <pc:docMk/>
            <pc:sldMk cId="3255755300" sldId="315"/>
            <ac:picMk id="4" creationId="{C86CD9DE-6F46-4C38-830B-399444FC77CE}"/>
          </ac:picMkLst>
        </pc:picChg>
        <pc:picChg chg="add mod">
          <ac:chgData name="Adam Kochański" userId="c7cecf1fe4692829" providerId="LiveId" clId="{937A9C4F-FA10-40CF-AF1A-B812D789264A}" dt="2019-03-11T08:13:01.016" v="14391" actId="1076"/>
          <ac:picMkLst>
            <pc:docMk/>
            <pc:sldMk cId="3255755300" sldId="315"/>
            <ac:picMk id="5" creationId="{B8892CDA-D47A-45DC-8305-7FE8139D3B25}"/>
          </ac:picMkLst>
        </pc:picChg>
      </pc:sldChg>
      <pc:sldChg chg="modSp add">
        <pc:chgData name="Adam Kochański" userId="c7cecf1fe4692829" providerId="LiveId" clId="{937A9C4F-FA10-40CF-AF1A-B812D789264A}" dt="2019-03-11T08:00:44.376" v="14284" actId="20577"/>
        <pc:sldMkLst>
          <pc:docMk/>
          <pc:sldMk cId="2196708949" sldId="316"/>
        </pc:sldMkLst>
        <pc:spChg chg="mod">
          <ac:chgData name="Adam Kochański" userId="c7cecf1fe4692829" providerId="LiveId" clId="{937A9C4F-FA10-40CF-AF1A-B812D789264A}" dt="2019-03-11T07:56:27.703" v="13934" actId="20577"/>
          <ac:spMkLst>
            <pc:docMk/>
            <pc:sldMk cId="2196708949" sldId="316"/>
            <ac:spMk id="2" creationId="{D53D28CE-1159-40B8-8712-800035459C84}"/>
          </ac:spMkLst>
        </pc:spChg>
        <pc:spChg chg="mod">
          <ac:chgData name="Adam Kochański" userId="c7cecf1fe4692829" providerId="LiveId" clId="{937A9C4F-FA10-40CF-AF1A-B812D789264A}" dt="2019-03-11T08:00:44.376" v="14284" actId="20577"/>
          <ac:spMkLst>
            <pc:docMk/>
            <pc:sldMk cId="2196708949" sldId="316"/>
            <ac:spMk id="3" creationId="{34F0A1C8-D1A7-4B70-965A-2B2C84909B2D}"/>
          </ac:spMkLst>
        </pc:spChg>
      </pc:sldChg>
      <pc:sldChg chg="addSp modSp add">
        <pc:chgData name="Adam Kochański" userId="c7cecf1fe4692829" providerId="LiveId" clId="{937A9C4F-FA10-40CF-AF1A-B812D789264A}" dt="2019-03-11T08:47:51.904" v="15673" actId="20577"/>
        <pc:sldMkLst>
          <pc:docMk/>
          <pc:sldMk cId="960682715" sldId="317"/>
        </pc:sldMkLst>
        <pc:spChg chg="mod">
          <ac:chgData name="Adam Kochański" userId="c7cecf1fe4692829" providerId="LiveId" clId="{937A9C4F-FA10-40CF-AF1A-B812D789264A}" dt="2019-03-11T08:20:38.068" v="14788" actId="20577"/>
          <ac:spMkLst>
            <pc:docMk/>
            <pc:sldMk cId="960682715" sldId="317"/>
            <ac:spMk id="2" creationId="{CF3EECEE-24D3-4518-B989-873C40979276}"/>
          </ac:spMkLst>
        </pc:spChg>
        <pc:spChg chg="mod">
          <ac:chgData name="Adam Kochański" userId="c7cecf1fe4692829" providerId="LiveId" clId="{937A9C4F-FA10-40CF-AF1A-B812D789264A}" dt="2019-03-11T08:47:13.613" v="15669" actId="20577"/>
          <ac:spMkLst>
            <pc:docMk/>
            <pc:sldMk cId="960682715" sldId="317"/>
            <ac:spMk id="3" creationId="{17FACA33-AC5F-40CF-BC8E-1C29AACA2718}"/>
          </ac:spMkLst>
        </pc:spChg>
        <pc:spChg chg="add mod">
          <ac:chgData name="Adam Kochański" userId="c7cecf1fe4692829" providerId="LiveId" clId="{937A9C4F-FA10-40CF-AF1A-B812D789264A}" dt="2019-03-11T08:47:51.904" v="15673" actId="20577"/>
          <ac:spMkLst>
            <pc:docMk/>
            <pc:sldMk cId="960682715" sldId="317"/>
            <ac:spMk id="5" creationId="{5EC8F81A-FDD4-45B3-B661-284EBCA2FCB1}"/>
          </ac:spMkLst>
        </pc:spChg>
        <pc:picChg chg="add mod">
          <ac:chgData name="Adam Kochański" userId="c7cecf1fe4692829" providerId="LiveId" clId="{937A9C4F-FA10-40CF-AF1A-B812D789264A}" dt="2019-03-11T08:47:34.302" v="15671" actId="1076"/>
          <ac:picMkLst>
            <pc:docMk/>
            <pc:sldMk cId="960682715" sldId="317"/>
            <ac:picMk id="4" creationId="{1E9E45C3-3046-4501-9DF0-7CDD25D2D204}"/>
          </ac:picMkLst>
        </pc:picChg>
      </pc:sldChg>
      <pc:sldChg chg="modSp add">
        <pc:chgData name="Adam Kochański" userId="c7cecf1fe4692829" providerId="LiveId" clId="{937A9C4F-FA10-40CF-AF1A-B812D789264A}" dt="2019-03-11T08:41:01.189" v="15348" actId="20577"/>
        <pc:sldMkLst>
          <pc:docMk/>
          <pc:sldMk cId="3004177165" sldId="318"/>
        </pc:sldMkLst>
        <pc:spChg chg="mod">
          <ac:chgData name="Adam Kochański" userId="c7cecf1fe4692829" providerId="LiveId" clId="{937A9C4F-FA10-40CF-AF1A-B812D789264A}" dt="2019-03-11T08:33:59.460" v="14817" actId="20577"/>
          <ac:spMkLst>
            <pc:docMk/>
            <pc:sldMk cId="3004177165" sldId="318"/>
            <ac:spMk id="2" creationId="{DF73A2E1-EEBB-45BB-81FB-3743F3D92723}"/>
          </ac:spMkLst>
        </pc:spChg>
        <pc:spChg chg="mod">
          <ac:chgData name="Adam Kochański" userId="c7cecf1fe4692829" providerId="LiveId" clId="{937A9C4F-FA10-40CF-AF1A-B812D789264A}" dt="2019-03-11T08:41:01.189" v="15348" actId="20577"/>
          <ac:spMkLst>
            <pc:docMk/>
            <pc:sldMk cId="3004177165" sldId="318"/>
            <ac:spMk id="3" creationId="{4B9C1CA3-4C6F-4F6F-97F7-4F3877C35820}"/>
          </ac:spMkLst>
        </pc:spChg>
      </pc:sldChg>
      <pc:sldChg chg="addSp modSp add">
        <pc:chgData name="Adam Kochański" userId="c7cecf1fe4692829" providerId="LiveId" clId="{937A9C4F-FA10-40CF-AF1A-B812D789264A}" dt="2019-03-11T09:07:36.990" v="15995" actId="20577"/>
        <pc:sldMkLst>
          <pc:docMk/>
          <pc:sldMk cId="3933561483" sldId="319"/>
        </pc:sldMkLst>
        <pc:spChg chg="mod">
          <ac:chgData name="Adam Kochański" userId="c7cecf1fe4692829" providerId="LiveId" clId="{937A9C4F-FA10-40CF-AF1A-B812D789264A}" dt="2019-03-11T08:53:44" v="15680" actId="27636"/>
          <ac:spMkLst>
            <pc:docMk/>
            <pc:sldMk cId="3933561483" sldId="319"/>
            <ac:spMk id="2" creationId="{88B3A5B5-B0A9-450B-ACE6-8D0E8A779EEB}"/>
          </ac:spMkLst>
        </pc:spChg>
        <pc:spChg chg="mod">
          <ac:chgData name="Adam Kochański" userId="c7cecf1fe4692829" providerId="LiveId" clId="{937A9C4F-FA10-40CF-AF1A-B812D789264A}" dt="2019-03-11T09:07:36.990" v="15995" actId="20577"/>
          <ac:spMkLst>
            <pc:docMk/>
            <pc:sldMk cId="3933561483" sldId="319"/>
            <ac:spMk id="3" creationId="{59F9E90C-ECA0-4739-87A2-A4B1D027A6D1}"/>
          </ac:spMkLst>
        </pc:spChg>
        <pc:picChg chg="add mod">
          <ac:chgData name="Adam Kochański" userId="c7cecf1fe4692829" providerId="LiveId" clId="{937A9C4F-FA10-40CF-AF1A-B812D789264A}" dt="2019-03-11T08:59:23.588" v="15831" actId="1076"/>
          <ac:picMkLst>
            <pc:docMk/>
            <pc:sldMk cId="3933561483" sldId="319"/>
            <ac:picMk id="4" creationId="{06AD2595-355C-4568-8D6B-C0F7D63412BF}"/>
          </ac:picMkLst>
        </pc:picChg>
      </pc:sldChg>
      <pc:sldChg chg="addSp delSp modSp add">
        <pc:chgData name="Adam Kochański" userId="c7cecf1fe4692829" providerId="LiveId" clId="{937A9C4F-FA10-40CF-AF1A-B812D789264A}" dt="2019-03-11T09:19:38.958" v="16013" actId="1076"/>
        <pc:sldMkLst>
          <pc:docMk/>
          <pc:sldMk cId="864492830" sldId="320"/>
        </pc:sldMkLst>
        <pc:spChg chg="mod">
          <ac:chgData name="Adam Kochański" userId="c7cecf1fe4692829" providerId="LiveId" clId="{937A9C4F-FA10-40CF-AF1A-B812D789264A}" dt="2019-03-11T09:08:25.366" v="16003" actId="20577"/>
          <ac:spMkLst>
            <pc:docMk/>
            <pc:sldMk cId="864492830" sldId="320"/>
            <ac:spMk id="2" creationId="{31D56032-5C60-45FB-8AD5-3FA3F3DED171}"/>
          </ac:spMkLst>
        </pc:spChg>
        <pc:spChg chg="del">
          <ac:chgData name="Adam Kochański" userId="c7cecf1fe4692829" providerId="LiveId" clId="{937A9C4F-FA10-40CF-AF1A-B812D789264A}" dt="2019-03-11T09:18:56.772" v="16004" actId="478"/>
          <ac:spMkLst>
            <pc:docMk/>
            <pc:sldMk cId="864492830" sldId="320"/>
            <ac:spMk id="3" creationId="{F479ABB8-EC63-48F7-87CA-F9C6FF7B0324}"/>
          </ac:spMkLst>
        </pc:spChg>
        <pc:picChg chg="add del mod">
          <ac:chgData name="Adam Kochański" userId="c7cecf1fe4692829" providerId="LiveId" clId="{937A9C4F-FA10-40CF-AF1A-B812D789264A}" dt="2019-03-11T09:19:34.758" v="16010" actId="478"/>
          <ac:picMkLst>
            <pc:docMk/>
            <pc:sldMk cId="864492830" sldId="320"/>
            <ac:picMk id="4" creationId="{5FD09B5E-F6AB-42D5-876C-8096A3A210B8}"/>
          </ac:picMkLst>
        </pc:picChg>
        <pc:picChg chg="add mod">
          <ac:chgData name="Adam Kochański" userId="c7cecf1fe4692829" providerId="LiveId" clId="{937A9C4F-FA10-40CF-AF1A-B812D789264A}" dt="2019-03-11T09:19:38.958" v="16013" actId="1076"/>
          <ac:picMkLst>
            <pc:docMk/>
            <pc:sldMk cId="864492830" sldId="320"/>
            <ac:picMk id="5" creationId="{DB48E4C3-8106-4526-AE0C-61E77FA8C88D}"/>
          </ac:picMkLst>
        </pc:picChg>
      </pc:sldChg>
      <pc:sldChg chg="addSp delSp modSp add">
        <pc:chgData name="Adam Kochański" userId="c7cecf1fe4692829" providerId="LiveId" clId="{937A9C4F-FA10-40CF-AF1A-B812D789264A}" dt="2019-03-11T09:24:37.210" v="16189" actId="20577"/>
        <pc:sldMkLst>
          <pc:docMk/>
          <pc:sldMk cId="1204210113" sldId="321"/>
        </pc:sldMkLst>
        <pc:spChg chg="mod">
          <ac:chgData name="Adam Kochański" userId="c7cecf1fe4692829" providerId="LiveId" clId="{937A9C4F-FA10-40CF-AF1A-B812D789264A}" dt="2019-03-11T09:22:25.731" v="16036" actId="20577"/>
          <ac:spMkLst>
            <pc:docMk/>
            <pc:sldMk cId="1204210113" sldId="321"/>
            <ac:spMk id="2" creationId="{9DA34292-1BCF-441D-AA31-03F768309A2E}"/>
          </ac:spMkLst>
        </pc:spChg>
        <pc:spChg chg="mod">
          <ac:chgData name="Adam Kochański" userId="c7cecf1fe4692829" providerId="LiveId" clId="{937A9C4F-FA10-40CF-AF1A-B812D789264A}" dt="2019-03-11T09:24:37.210" v="16189" actId="20577"/>
          <ac:spMkLst>
            <pc:docMk/>
            <pc:sldMk cId="1204210113" sldId="321"/>
            <ac:spMk id="3" creationId="{7C8B4F60-AFE5-4DBE-BC18-7D5602C61F4A}"/>
          </ac:spMkLst>
        </pc:spChg>
        <pc:picChg chg="add del mod">
          <ac:chgData name="Adam Kochański" userId="c7cecf1fe4692829" providerId="LiveId" clId="{937A9C4F-FA10-40CF-AF1A-B812D789264A}" dt="2019-03-11T09:23:10.957" v="16037" actId="478"/>
          <ac:picMkLst>
            <pc:docMk/>
            <pc:sldMk cId="1204210113" sldId="321"/>
            <ac:picMk id="4" creationId="{4569A91A-F5B2-4DBA-AC67-2AFF1F0771B1}"/>
          </ac:picMkLst>
        </pc:picChg>
        <pc:picChg chg="add mod">
          <ac:chgData name="Adam Kochański" userId="c7cecf1fe4692829" providerId="LiveId" clId="{937A9C4F-FA10-40CF-AF1A-B812D789264A}" dt="2019-03-11T09:23:16.016" v="16040" actId="1076"/>
          <ac:picMkLst>
            <pc:docMk/>
            <pc:sldMk cId="1204210113" sldId="321"/>
            <ac:picMk id="5" creationId="{536F580F-EB54-4260-AC7A-58C04768865B}"/>
          </ac:picMkLst>
        </pc:picChg>
      </pc:sldChg>
      <pc:sldChg chg="addSp delSp modSp add ord">
        <pc:chgData name="Adam Kochański" userId="c7cecf1fe4692829" providerId="LiveId" clId="{937A9C4F-FA10-40CF-AF1A-B812D789264A}" dt="2019-03-11T09:39:03.673" v="17139"/>
        <pc:sldMkLst>
          <pc:docMk/>
          <pc:sldMk cId="3022673875" sldId="322"/>
        </pc:sldMkLst>
        <pc:spChg chg="mod">
          <ac:chgData name="Adam Kochański" userId="c7cecf1fe4692829" providerId="LiveId" clId="{937A9C4F-FA10-40CF-AF1A-B812D789264A}" dt="2019-03-11T09:26:47.271" v="16227" actId="20577"/>
          <ac:spMkLst>
            <pc:docMk/>
            <pc:sldMk cId="3022673875" sldId="322"/>
            <ac:spMk id="2" creationId="{BCB9C6A1-5C6F-4B48-AA2E-EE19576387FA}"/>
          </ac:spMkLst>
        </pc:spChg>
        <pc:spChg chg="del">
          <ac:chgData name="Adam Kochański" userId="c7cecf1fe4692829" providerId="LiveId" clId="{937A9C4F-FA10-40CF-AF1A-B812D789264A}" dt="2019-03-11T09:30:48.210" v="16228" actId="478"/>
          <ac:spMkLst>
            <pc:docMk/>
            <pc:sldMk cId="3022673875" sldId="322"/>
            <ac:spMk id="3" creationId="{75922AFC-41C7-4A65-843C-7451DF36160A}"/>
          </ac:spMkLst>
        </pc:spChg>
        <pc:spChg chg="add mod">
          <ac:chgData name="Adam Kochański" userId="c7cecf1fe4692829" providerId="LiveId" clId="{937A9C4F-FA10-40CF-AF1A-B812D789264A}" dt="2019-03-11T09:38:49.596" v="17137" actId="20577"/>
          <ac:spMkLst>
            <pc:docMk/>
            <pc:sldMk cId="3022673875" sldId="322"/>
            <ac:spMk id="5" creationId="{CF19CF52-2F3A-4262-8FCB-D2873344B7E9}"/>
          </ac:spMkLst>
        </pc:spChg>
        <pc:picChg chg="add mod">
          <ac:chgData name="Adam Kochański" userId="c7cecf1fe4692829" providerId="LiveId" clId="{937A9C4F-FA10-40CF-AF1A-B812D789264A}" dt="2019-03-11T09:31:00.104" v="16231" actId="1076"/>
          <ac:picMkLst>
            <pc:docMk/>
            <pc:sldMk cId="3022673875" sldId="322"/>
            <ac:picMk id="4" creationId="{74672577-477E-49B8-9A29-4B119DE7D8CF}"/>
          </ac:picMkLst>
        </pc:picChg>
      </pc:sldChg>
      <pc:sldChg chg="modSp add ord">
        <pc:chgData name="Adam Kochański" userId="c7cecf1fe4692829" providerId="LiveId" clId="{937A9C4F-FA10-40CF-AF1A-B812D789264A}" dt="2019-03-11T09:39:05.456" v="17140"/>
        <pc:sldMkLst>
          <pc:docMk/>
          <pc:sldMk cId="2118654726" sldId="323"/>
        </pc:sldMkLst>
        <pc:spChg chg="mod">
          <ac:chgData name="Adam Kochański" userId="c7cecf1fe4692829" providerId="LiveId" clId="{937A9C4F-FA10-40CF-AF1A-B812D789264A}" dt="2019-03-11T09:32:50.712" v="16447" actId="20577"/>
          <ac:spMkLst>
            <pc:docMk/>
            <pc:sldMk cId="2118654726" sldId="323"/>
            <ac:spMk id="2" creationId="{B0ED91DC-D973-4C1A-A2B1-BEEC492F352A}"/>
          </ac:spMkLst>
        </pc:spChg>
        <pc:spChg chg="mod">
          <ac:chgData name="Adam Kochański" userId="c7cecf1fe4692829" providerId="LiveId" clId="{937A9C4F-FA10-40CF-AF1A-B812D789264A}" dt="2019-03-11T09:38:20.227" v="17136" actId="20577"/>
          <ac:spMkLst>
            <pc:docMk/>
            <pc:sldMk cId="2118654726" sldId="323"/>
            <ac:spMk id="3" creationId="{533A8440-A575-4D37-A0FB-14915A1EB68D}"/>
          </ac:spMkLst>
        </pc:spChg>
      </pc:sldChg>
      <pc:sldChg chg="addSp delSp modSp add mod setBg">
        <pc:chgData name="Adam Kochański" userId="c7cecf1fe4692829" providerId="LiveId" clId="{937A9C4F-FA10-40CF-AF1A-B812D789264A}" dt="2019-03-11T09:46:06.842" v="17162" actId="26606"/>
        <pc:sldMkLst>
          <pc:docMk/>
          <pc:sldMk cId="3173269730" sldId="324"/>
        </pc:sldMkLst>
        <pc:spChg chg="mod">
          <ac:chgData name="Adam Kochański" userId="c7cecf1fe4692829" providerId="LiveId" clId="{937A9C4F-FA10-40CF-AF1A-B812D789264A}" dt="2019-03-11T09:46:06.842" v="17162" actId="26606"/>
          <ac:spMkLst>
            <pc:docMk/>
            <pc:sldMk cId="3173269730" sldId="324"/>
            <ac:spMk id="2" creationId="{920C7FF1-2EC7-4ECF-9B55-6D62C36D3C3E}"/>
          </ac:spMkLst>
        </pc:spChg>
        <pc:spChg chg="del">
          <ac:chgData name="Adam Kochański" userId="c7cecf1fe4692829" providerId="LiveId" clId="{937A9C4F-FA10-40CF-AF1A-B812D789264A}" dt="2019-03-11T09:45:53.200" v="17161" actId="478"/>
          <ac:spMkLst>
            <pc:docMk/>
            <pc:sldMk cId="3173269730" sldId="324"/>
            <ac:spMk id="3" creationId="{54F82591-232C-4147-A209-58E0D1BD6E99}"/>
          </ac:spMkLst>
        </pc:spChg>
        <pc:spChg chg="add">
          <ac:chgData name="Adam Kochański" userId="c7cecf1fe4692829" providerId="LiveId" clId="{937A9C4F-FA10-40CF-AF1A-B812D789264A}" dt="2019-03-11T09:46:06.842" v="17162" actId="26606"/>
          <ac:spMkLst>
            <pc:docMk/>
            <pc:sldMk cId="3173269730" sldId="324"/>
            <ac:spMk id="7" creationId="{BD976C13-68E6-4E25-B13E-FC3A2D3F66E3}"/>
          </ac:spMkLst>
        </pc:spChg>
        <pc:spChg chg="add">
          <ac:chgData name="Adam Kochański" userId="c7cecf1fe4692829" providerId="LiveId" clId="{937A9C4F-FA10-40CF-AF1A-B812D789264A}" dt="2019-03-11T09:46:06.842" v="17162" actId="26606"/>
          <ac:spMkLst>
            <pc:docMk/>
            <pc:sldMk cId="3173269730" sldId="324"/>
            <ac:spMk id="9" creationId="{50EBAE0B-DD72-4094-8934-3B46A91428CF}"/>
          </ac:spMkLst>
        </pc:spChg>
      </pc:sldChg>
      <pc:sldChg chg="addSp delSp modSp add">
        <pc:chgData name="Adam Kochański" userId="c7cecf1fe4692829" providerId="LiveId" clId="{937A9C4F-FA10-40CF-AF1A-B812D789264A}" dt="2019-03-11T09:54:27.159" v="17220" actId="1076"/>
        <pc:sldMkLst>
          <pc:docMk/>
          <pc:sldMk cId="3745300640" sldId="325"/>
        </pc:sldMkLst>
        <pc:spChg chg="del">
          <ac:chgData name="Adam Kochański" userId="c7cecf1fe4692829" providerId="LiveId" clId="{937A9C4F-FA10-40CF-AF1A-B812D789264A}" dt="2019-03-11T09:49:19.925" v="17164" actId="478"/>
          <ac:spMkLst>
            <pc:docMk/>
            <pc:sldMk cId="3745300640" sldId="325"/>
            <ac:spMk id="2" creationId="{3686CBE3-71D0-4032-92A7-4C5E4FCA061B}"/>
          </ac:spMkLst>
        </pc:spChg>
        <pc:spChg chg="mod">
          <ac:chgData name="Adam Kochański" userId="c7cecf1fe4692829" providerId="LiveId" clId="{937A9C4F-FA10-40CF-AF1A-B812D789264A}" dt="2019-03-11T09:49:36.844" v="17210" actId="1076"/>
          <ac:spMkLst>
            <pc:docMk/>
            <pc:sldMk cId="3745300640" sldId="325"/>
            <ac:spMk id="3" creationId="{E49B4C9A-A8BC-4C59-9DA6-1CB012828DF4}"/>
          </ac:spMkLst>
        </pc:spChg>
        <pc:picChg chg="add del">
          <ac:chgData name="Adam Kochański" userId="c7cecf1fe4692829" providerId="LiveId" clId="{937A9C4F-FA10-40CF-AF1A-B812D789264A}" dt="2019-03-11T09:52:18.297" v="17212"/>
          <ac:picMkLst>
            <pc:docMk/>
            <pc:sldMk cId="3745300640" sldId="325"/>
            <ac:picMk id="4" creationId="{A531FAEB-4FAB-4D2A-9232-B04D900EEDE4}"/>
          </ac:picMkLst>
        </pc:picChg>
        <pc:picChg chg="add mod">
          <ac:chgData name="Adam Kochański" userId="c7cecf1fe4692829" providerId="LiveId" clId="{937A9C4F-FA10-40CF-AF1A-B812D789264A}" dt="2019-03-11T09:53:31.341" v="17217" actId="1076"/>
          <ac:picMkLst>
            <pc:docMk/>
            <pc:sldMk cId="3745300640" sldId="325"/>
            <ac:picMk id="5" creationId="{CA5EEAEA-523B-46FC-B120-BB5528F9AC35}"/>
          </ac:picMkLst>
        </pc:picChg>
        <pc:picChg chg="add mod">
          <ac:chgData name="Adam Kochański" userId="c7cecf1fe4692829" providerId="LiveId" clId="{937A9C4F-FA10-40CF-AF1A-B812D789264A}" dt="2019-03-11T09:54:27.159" v="17220" actId="1076"/>
          <ac:picMkLst>
            <pc:docMk/>
            <pc:sldMk cId="3745300640" sldId="325"/>
            <ac:picMk id="6" creationId="{393F074F-22C9-4C75-91F1-94C7151191E9}"/>
          </ac:picMkLst>
        </pc:picChg>
      </pc:sldChg>
      <pc:sldChg chg="addSp delSp modSp add">
        <pc:chgData name="Adam Kochański" userId="c7cecf1fe4692829" providerId="LiveId" clId="{937A9C4F-FA10-40CF-AF1A-B812D789264A}" dt="2019-03-11T10:01:59.433" v="17604" actId="1076"/>
        <pc:sldMkLst>
          <pc:docMk/>
          <pc:sldMk cId="3397307713" sldId="326"/>
        </pc:sldMkLst>
        <pc:spChg chg="del">
          <ac:chgData name="Adam Kochański" userId="c7cecf1fe4692829" providerId="LiveId" clId="{937A9C4F-FA10-40CF-AF1A-B812D789264A}" dt="2019-03-11T09:54:56.722" v="17223" actId="478"/>
          <ac:spMkLst>
            <pc:docMk/>
            <pc:sldMk cId="3397307713" sldId="326"/>
            <ac:spMk id="2" creationId="{EE8FC466-C3D3-40A7-A582-485B5D7C84D6}"/>
          </ac:spMkLst>
        </pc:spChg>
        <pc:spChg chg="mod">
          <ac:chgData name="Adam Kochański" userId="c7cecf1fe4692829" providerId="LiveId" clId="{937A9C4F-FA10-40CF-AF1A-B812D789264A}" dt="2019-03-11T10:01:50.887" v="17603" actId="20577"/>
          <ac:spMkLst>
            <pc:docMk/>
            <pc:sldMk cId="3397307713" sldId="326"/>
            <ac:spMk id="3" creationId="{5735B18A-6014-467D-B8EB-480DB8E691FD}"/>
          </ac:spMkLst>
        </pc:spChg>
        <pc:spChg chg="add mod">
          <ac:chgData name="Adam Kochański" userId="c7cecf1fe4692829" providerId="LiveId" clId="{937A9C4F-FA10-40CF-AF1A-B812D789264A}" dt="2019-03-11T10:01:59.433" v="17604" actId="1076"/>
          <ac:spMkLst>
            <pc:docMk/>
            <pc:sldMk cId="3397307713" sldId="326"/>
            <ac:spMk id="7" creationId="{8980BBF9-049F-40D2-A196-93B99A3A70F2}"/>
          </ac:spMkLst>
        </pc:spChg>
        <pc:picChg chg="add del mod">
          <ac:chgData name="Adam Kochański" userId="c7cecf1fe4692829" providerId="LiveId" clId="{937A9C4F-FA10-40CF-AF1A-B812D789264A}" dt="2019-03-11T09:58:27.902" v="17262" actId="478"/>
          <ac:picMkLst>
            <pc:docMk/>
            <pc:sldMk cId="3397307713" sldId="326"/>
            <ac:picMk id="4" creationId="{28CD9BCF-BF95-4F1D-A397-BED81E852E43}"/>
          </ac:picMkLst>
        </pc:picChg>
        <pc:picChg chg="add mod">
          <ac:chgData name="Adam Kochański" userId="c7cecf1fe4692829" providerId="LiveId" clId="{937A9C4F-FA10-40CF-AF1A-B812D789264A}" dt="2019-03-11T09:59:01.930" v="17266" actId="1076"/>
          <ac:picMkLst>
            <pc:docMk/>
            <pc:sldMk cId="3397307713" sldId="326"/>
            <ac:picMk id="5" creationId="{E9E1E873-E70A-4078-8B08-814EEC81E8C3}"/>
          </ac:picMkLst>
        </pc:picChg>
        <pc:picChg chg="add mod">
          <ac:chgData name="Adam Kochański" userId="c7cecf1fe4692829" providerId="LiveId" clId="{937A9C4F-FA10-40CF-AF1A-B812D789264A}" dt="2019-03-11T09:59:33.897" v="17270" actId="1076"/>
          <ac:picMkLst>
            <pc:docMk/>
            <pc:sldMk cId="3397307713" sldId="326"/>
            <ac:picMk id="6" creationId="{75CEC72A-D489-4E5B-847A-935740B7058B}"/>
          </ac:picMkLst>
        </pc:picChg>
      </pc:sldChg>
      <pc:sldChg chg="modSp add">
        <pc:chgData name="Adam Kochański" userId="c7cecf1fe4692829" providerId="LiveId" clId="{937A9C4F-FA10-40CF-AF1A-B812D789264A}" dt="2019-03-11T10:08:07.657" v="17963" actId="20577"/>
        <pc:sldMkLst>
          <pc:docMk/>
          <pc:sldMk cId="3843678744" sldId="327"/>
        </pc:sldMkLst>
        <pc:spChg chg="mod">
          <ac:chgData name="Adam Kochański" userId="c7cecf1fe4692829" providerId="LiveId" clId="{937A9C4F-FA10-40CF-AF1A-B812D789264A}" dt="2019-03-11T10:03:28.171" v="17611" actId="20577"/>
          <ac:spMkLst>
            <pc:docMk/>
            <pc:sldMk cId="3843678744" sldId="327"/>
            <ac:spMk id="2" creationId="{9D83D61D-3DB7-4F2B-8B34-73DBD6D93925}"/>
          </ac:spMkLst>
        </pc:spChg>
        <pc:spChg chg="mod">
          <ac:chgData name="Adam Kochański" userId="c7cecf1fe4692829" providerId="LiveId" clId="{937A9C4F-FA10-40CF-AF1A-B812D789264A}" dt="2019-03-11T10:08:07.657" v="17963" actId="20577"/>
          <ac:spMkLst>
            <pc:docMk/>
            <pc:sldMk cId="3843678744" sldId="327"/>
            <ac:spMk id="3" creationId="{F5D61DB0-F758-41E4-A93F-E501526272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6A76A-45A2-419B-893C-3AED1499BF14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E764A-4CB9-4BAE-BB61-F7BE10402241}">
      <dgm:prSet/>
      <dgm:spPr/>
      <dgm:t>
        <a:bodyPr/>
        <a:lstStyle/>
        <a:p>
          <a:r>
            <a:rPr lang="pl-PL"/>
            <a:t>Są to małe fragmenty kodu podłączane do platformy w chmurze</a:t>
          </a:r>
          <a:endParaRPr lang="en-US"/>
        </a:p>
      </dgm:t>
    </dgm:pt>
    <dgm:pt modelId="{33201FDE-122C-48B4-81A4-6E94647BDE0A}" type="parTrans" cxnId="{5AB9C7D0-08F8-4CAE-8DB5-68274570B00A}">
      <dgm:prSet/>
      <dgm:spPr/>
      <dgm:t>
        <a:bodyPr/>
        <a:lstStyle/>
        <a:p>
          <a:endParaRPr lang="en-US"/>
        </a:p>
      </dgm:t>
    </dgm:pt>
    <dgm:pt modelId="{0CB629FD-71ED-4D53-AFEC-650F872A2159}" type="sibTrans" cxnId="{5AB9C7D0-08F8-4CAE-8DB5-68274570B00A}">
      <dgm:prSet/>
      <dgm:spPr/>
      <dgm:t>
        <a:bodyPr/>
        <a:lstStyle/>
        <a:p>
          <a:endParaRPr lang="en-US"/>
        </a:p>
      </dgm:t>
    </dgm:pt>
    <dgm:pt modelId="{0DA04409-B45D-431F-877D-136698B1D4C5}">
      <dgm:prSet/>
      <dgm:spPr/>
      <dgm:t>
        <a:bodyPr/>
        <a:lstStyle/>
        <a:p>
          <a:r>
            <a:rPr lang="pl-PL"/>
            <a:t>Każda funkcja ma wyzwalacz – określający zdarzenie, przy którym uruchamiana jest funkcja</a:t>
          </a:r>
          <a:endParaRPr lang="en-US"/>
        </a:p>
      </dgm:t>
    </dgm:pt>
    <dgm:pt modelId="{2B1455B4-54DC-4526-808A-FD4EBF3D6BDB}" type="parTrans" cxnId="{96241BA6-BB97-430E-A049-0054856FCEE7}">
      <dgm:prSet/>
      <dgm:spPr/>
      <dgm:t>
        <a:bodyPr/>
        <a:lstStyle/>
        <a:p>
          <a:endParaRPr lang="en-US"/>
        </a:p>
      </dgm:t>
    </dgm:pt>
    <dgm:pt modelId="{870D1B30-A34B-4597-B397-FC312EF980D2}" type="sibTrans" cxnId="{96241BA6-BB97-430E-A049-0054856FCEE7}">
      <dgm:prSet/>
      <dgm:spPr/>
      <dgm:t>
        <a:bodyPr/>
        <a:lstStyle/>
        <a:p>
          <a:endParaRPr lang="en-US"/>
        </a:p>
      </dgm:t>
    </dgm:pt>
    <dgm:pt modelId="{F57A8171-3BC3-47D3-922B-038382F8A251}">
      <dgm:prSet/>
      <dgm:spPr/>
      <dgm:t>
        <a:bodyPr/>
        <a:lstStyle/>
        <a:p>
          <a:r>
            <a:rPr lang="pl-PL"/>
            <a:t>Funkcje powinny być bezstanowe – informacje nie powinny być utrwalane wewnątrz ich logiki</a:t>
          </a:r>
          <a:endParaRPr lang="en-US"/>
        </a:p>
      </dgm:t>
    </dgm:pt>
    <dgm:pt modelId="{AB5CF73A-6A33-4AA6-B30B-6DB944901CA2}" type="parTrans" cxnId="{FB3218FB-D914-4F39-AF2E-501A52A15682}">
      <dgm:prSet/>
      <dgm:spPr/>
      <dgm:t>
        <a:bodyPr/>
        <a:lstStyle/>
        <a:p>
          <a:endParaRPr lang="en-US"/>
        </a:p>
      </dgm:t>
    </dgm:pt>
    <dgm:pt modelId="{027DB0EF-B563-4D11-B02B-C58CE3AE73D8}" type="sibTrans" cxnId="{FB3218FB-D914-4F39-AF2E-501A52A15682}">
      <dgm:prSet/>
      <dgm:spPr/>
      <dgm:t>
        <a:bodyPr/>
        <a:lstStyle/>
        <a:p>
          <a:endParaRPr lang="en-US"/>
        </a:p>
      </dgm:t>
    </dgm:pt>
    <dgm:pt modelId="{22432A5E-667A-4186-A2D0-3DD80485C011}">
      <dgm:prSet/>
      <dgm:spPr/>
      <dgm:t>
        <a:bodyPr/>
        <a:lstStyle/>
        <a:p>
          <a:r>
            <a:rPr lang="pl-PL"/>
            <a:t>Dla centrów zdarzeń (o ile to możliwe) powinno być używane pobieranie partii, a nie pojedynczych zdarzeń</a:t>
          </a:r>
          <a:endParaRPr lang="en-US"/>
        </a:p>
      </dgm:t>
    </dgm:pt>
    <dgm:pt modelId="{891FD161-720F-4C03-8B2F-7BF8B286365D}" type="parTrans" cxnId="{75B4D0ED-9A6E-4E0C-ABDC-9B85DC224B53}">
      <dgm:prSet/>
      <dgm:spPr/>
      <dgm:t>
        <a:bodyPr/>
        <a:lstStyle/>
        <a:p>
          <a:endParaRPr lang="en-US"/>
        </a:p>
      </dgm:t>
    </dgm:pt>
    <dgm:pt modelId="{A24274FE-5BAF-4F34-AADE-92969C3E5FDF}" type="sibTrans" cxnId="{75B4D0ED-9A6E-4E0C-ABDC-9B85DC224B53}">
      <dgm:prSet/>
      <dgm:spPr/>
      <dgm:t>
        <a:bodyPr/>
        <a:lstStyle/>
        <a:p>
          <a:endParaRPr lang="en-US"/>
        </a:p>
      </dgm:t>
    </dgm:pt>
    <dgm:pt modelId="{BED0C2AB-7B2A-4AF0-AC67-9BB3B3642A94}">
      <dgm:prSet/>
      <dgm:spPr/>
      <dgm:t>
        <a:bodyPr/>
        <a:lstStyle/>
        <a:p>
          <a:r>
            <a:rPr lang="pl-PL"/>
            <a:t>Są automatycznie doskalowywane – gdy instancja nie nadąża z przetwarzaniem danych uruchamiana jest kolejna</a:t>
          </a:r>
          <a:endParaRPr lang="en-US"/>
        </a:p>
      </dgm:t>
    </dgm:pt>
    <dgm:pt modelId="{08E51A90-EEF8-469A-AADE-6D91EEED2342}" type="parTrans" cxnId="{04CB172C-39B7-4975-A6CA-EC7C2AA0C3C9}">
      <dgm:prSet/>
      <dgm:spPr/>
      <dgm:t>
        <a:bodyPr/>
        <a:lstStyle/>
        <a:p>
          <a:endParaRPr lang="en-US"/>
        </a:p>
      </dgm:t>
    </dgm:pt>
    <dgm:pt modelId="{FD0FAF75-C5CB-4B94-A32A-4253C0CE8F95}" type="sibTrans" cxnId="{04CB172C-39B7-4975-A6CA-EC7C2AA0C3C9}">
      <dgm:prSet/>
      <dgm:spPr/>
      <dgm:t>
        <a:bodyPr/>
        <a:lstStyle/>
        <a:p>
          <a:endParaRPr lang="en-US"/>
        </a:p>
      </dgm:t>
    </dgm:pt>
    <dgm:pt modelId="{FB556527-0A59-48D5-A8D8-F33DE0757499}" type="pres">
      <dgm:prSet presAssocID="{3696A76A-45A2-419B-893C-3AED1499BF14}" presName="vert0" presStyleCnt="0">
        <dgm:presLayoutVars>
          <dgm:dir/>
          <dgm:animOne val="branch"/>
          <dgm:animLvl val="lvl"/>
        </dgm:presLayoutVars>
      </dgm:prSet>
      <dgm:spPr/>
    </dgm:pt>
    <dgm:pt modelId="{13E8CCA7-A40E-4530-B0CE-83AEC427DF1A}" type="pres">
      <dgm:prSet presAssocID="{321E764A-4CB9-4BAE-BB61-F7BE10402241}" presName="thickLine" presStyleLbl="alignNode1" presStyleIdx="0" presStyleCnt="5"/>
      <dgm:spPr/>
    </dgm:pt>
    <dgm:pt modelId="{DE6B3893-915F-462D-9B0B-FBC64F753509}" type="pres">
      <dgm:prSet presAssocID="{321E764A-4CB9-4BAE-BB61-F7BE10402241}" presName="horz1" presStyleCnt="0"/>
      <dgm:spPr/>
    </dgm:pt>
    <dgm:pt modelId="{0B58BEFB-B304-47E7-A70A-EDEB147D2B24}" type="pres">
      <dgm:prSet presAssocID="{321E764A-4CB9-4BAE-BB61-F7BE10402241}" presName="tx1" presStyleLbl="revTx" presStyleIdx="0" presStyleCnt="5"/>
      <dgm:spPr/>
    </dgm:pt>
    <dgm:pt modelId="{06FFEACC-9742-4FE0-AD45-716C6D82C5B0}" type="pres">
      <dgm:prSet presAssocID="{321E764A-4CB9-4BAE-BB61-F7BE10402241}" presName="vert1" presStyleCnt="0"/>
      <dgm:spPr/>
    </dgm:pt>
    <dgm:pt modelId="{A55C3BC3-4D03-4C38-BB73-CBB7145B4971}" type="pres">
      <dgm:prSet presAssocID="{0DA04409-B45D-431F-877D-136698B1D4C5}" presName="thickLine" presStyleLbl="alignNode1" presStyleIdx="1" presStyleCnt="5"/>
      <dgm:spPr/>
    </dgm:pt>
    <dgm:pt modelId="{310060D9-21C6-4C4B-B6F9-7C369FFDACBB}" type="pres">
      <dgm:prSet presAssocID="{0DA04409-B45D-431F-877D-136698B1D4C5}" presName="horz1" presStyleCnt="0"/>
      <dgm:spPr/>
    </dgm:pt>
    <dgm:pt modelId="{58BE00BF-9201-49EF-A9A4-BC826FBBB245}" type="pres">
      <dgm:prSet presAssocID="{0DA04409-B45D-431F-877D-136698B1D4C5}" presName="tx1" presStyleLbl="revTx" presStyleIdx="1" presStyleCnt="5"/>
      <dgm:spPr/>
    </dgm:pt>
    <dgm:pt modelId="{A1532397-6206-4FE6-9CD7-22FFC8D43B2A}" type="pres">
      <dgm:prSet presAssocID="{0DA04409-B45D-431F-877D-136698B1D4C5}" presName="vert1" presStyleCnt="0"/>
      <dgm:spPr/>
    </dgm:pt>
    <dgm:pt modelId="{153B8708-9429-4F94-BB95-B317F0C5F316}" type="pres">
      <dgm:prSet presAssocID="{F57A8171-3BC3-47D3-922B-038382F8A251}" presName="thickLine" presStyleLbl="alignNode1" presStyleIdx="2" presStyleCnt="5"/>
      <dgm:spPr/>
    </dgm:pt>
    <dgm:pt modelId="{6950946D-0A80-4911-BCC4-ACE42A0ACD3A}" type="pres">
      <dgm:prSet presAssocID="{F57A8171-3BC3-47D3-922B-038382F8A251}" presName="horz1" presStyleCnt="0"/>
      <dgm:spPr/>
    </dgm:pt>
    <dgm:pt modelId="{0A69318E-058F-410C-8F42-289D1CAAC860}" type="pres">
      <dgm:prSet presAssocID="{F57A8171-3BC3-47D3-922B-038382F8A251}" presName="tx1" presStyleLbl="revTx" presStyleIdx="2" presStyleCnt="5"/>
      <dgm:spPr/>
    </dgm:pt>
    <dgm:pt modelId="{DAEA9079-BF49-4594-BA06-55460FA36A15}" type="pres">
      <dgm:prSet presAssocID="{F57A8171-3BC3-47D3-922B-038382F8A251}" presName="vert1" presStyleCnt="0"/>
      <dgm:spPr/>
    </dgm:pt>
    <dgm:pt modelId="{125CF022-E97F-4907-9BB8-F63FB3027EB0}" type="pres">
      <dgm:prSet presAssocID="{22432A5E-667A-4186-A2D0-3DD80485C011}" presName="thickLine" presStyleLbl="alignNode1" presStyleIdx="3" presStyleCnt="5"/>
      <dgm:spPr/>
    </dgm:pt>
    <dgm:pt modelId="{5B2919F4-CEDE-4692-8499-C0F79E1AAAB6}" type="pres">
      <dgm:prSet presAssocID="{22432A5E-667A-4186-A2D0-3DD80485C011}" presName="horz1" presStyleCnt="0"/>
      <dgm:spPr/>
    </dgm:pt>
    <dgm:pt modelId="{2BB19A0C-469F-4160-9863-D7E7FEEFEB85}" type="pres">
      <dgm:prSet presAssocID="{22432A5E-667A-4186-A2D0-3DD80485C011}" presName="tx1" presStyleLbl="revTx" presStyleIdx="3" presStyleCnt="5"/>
      <dgm:spPr/>
    </dgm:pt>
    <dgm:pt modelId="{1A4FE480-5D50-42F0-A983-9F07D024D601}" type="pres">
      <dgm:prSet presAssocID="{22432A5E-667A-4186-A2D0-3DD80485C011}" presName="vert1" presStyleCnt="0"/>
      <dgm:spPr/>
    </dgm:pt>
    <dgm:pt modelId="{EC733B14-AC90-4DB2-8BF7-558589330850}" type="pres">
      <dgm:prSet presAssocID="{BED0C2AB-7B2A-4AF0-AC67-9BB3B3642A94}" presName="thickLine" presStyleLbl="alignNode1" presStyleIdx="4" presStyleCnt="5"/>
      <dgm:spPr/>
    </dgm:pt>
    <dgm:pt modelId="{24587203-AAFC-4ABF-888C-7811F4EB3368}" type="pres">
      <dgm:prSet presAssocID="{BED0C2AB-7B2A-4AF0-AC67-9BB3B3642A94}" presName="horz1" presStyleCnt="0"/>
      <dgm:spPr/>
    </dgm:pt>
    <dgm:pt modelId="{B2059CD1-91C5-4211-9AE1-E7221404C3D2}" type="pres">
      <dgm:prSet presAssocID="{BED0C2AB-7B2A-4AF0-AC67-9BB3B3642A94}" presName="tx1" presStyleLbl="revTx" presStyleIdx="4" presStyleCnt="5"/>
      <dgm:spPr/>
    </dgm:pt>
    <dgm:pt modelId="{92252243-7CC6-4F25-9F8A-859F347B38CA}" type="pres">
      <dgm:prSet presAssocID="{BED0C2AB-7B2A-4AF0-AC67-9BB3B3642A94}" presName="vert1" presStyleCnt="0"/>
      <dgm:spPr/>
    </dgm:pt>
  </dgm:ptLst>
  <dgm:cxnLst>
    <dgm:cxn modelId="{CFFFCA02-3BA2-445B-9FC1-5562937ED1F8}" type="presOf" srcId="{F57A8171-3BC3-47D3-922B-038382F8A251}" destId="{0A69318E-058F-410C-8F42-289D1CAAC860}" srcOrd="0" destOrd="0" presId="urn:microsoft.com/office/officeart/2008/layout/LinedList"/>
    <dgm:cxn modelId="{04CB172C-39B7-4975-A6CA-EC7C2AA0C3C9}" srcId="{3696A76A-45A2-419B-893C-3AED1499BF14}" destId="{BED0C2AB-7B2A-4AF0-AC67-9BB3B3642A94}" srcOrd="4" destOrd="0" parTransId="{08E51A90-EEF8-469A-AADE-6D91EEED2342}" sibTransId="{FD0FAF75-C5CB-4B94-A32A-4253C0CE8F95}"/>
    <dgm:cxn modelId="{4565D652-2D80-4560-A160-C432896F3C2C}" type="presOf" srcId="{BED0C2AB-7B2A-4AF0-AC67-9BB3B3642A94}" destId="{B2059CD1-91C5-4211-9AE1-E7221404C3D2}" srcOrd="0" destOrd="0" presId="urn:microsoft.com/office/officeart/2008/layout/LinedList"/>
    <dgm:cxn modelId="{33D51D86-AA67-49CE-ABCC-57F44A2FBFC4}" type="presOf" srcId="{321E764A-4CB9-4BAE-BB61-F7BE10402241}" destId="{0B58BEFB-B304-47E7-A70A-EDEB147D2B24}" srcOrd="0" destOrd="0" presId="urn:microsoft.com/office/officeart/2008/layout/LinedList"/>
    <dgm:cxn modelId="{96241BA6-BB97-430E-A049-0054856FCEE7}" srcId="{3696A76A-45A2-419B-893C-3AED1499BF14}" destId="{0DA04409-B45D-431F-877D-136698B1D4C5}" srcOrd="1" destOrd="0" parTransId="{2B1455B4-54DC-4526-808A-FD4EBF3D6BDB}" sibTransId="{870D1B30-A34B-4597-B397-FC312EF980D2}"/>
    <dgm:cxn modelId="{5AB9C7D0-08F8-4CAE-8DB5-68274570B00A}" srcId="{3696A76A-45A2-419B-893C-3AED1499BF14}" destId="{321E764A-4CB9-4BAE-BB61-F7BE10402241}" srcOrd="0" destOrd="0" parTransId="{33201FDE-122C-48B4-81A4-6E94647BDE0A}" sibTransId="{0CB629FD-71ED-4D53-AFEC-650F872A2159}"/>
    <dgm:cxn modelId="{504D86D8-F8F9-41E6-801D-E281B217DE69}" type="presOf" srcId="{3696A76A-45A2-419B-893C-3AED1499BF14}" destId="{FB556527-0A59-48D5-A8D8-F33DE0757499}" srcOrd="0" destOrd="0" presId="urn:microsoft.com/office/officeart/2008/layout/LinedList"/>
    <dgm:cxn modelId="{828A72DB-F95B-481E-B1FA-4CD37A8B50C3}" type="presOf" srcId="{0DA04409-B45D-431F-877D-136698B1D4C5}" destId="{58BE00BF-9201-49EF-A9A4-BC826FBBB245}" srcOrd="0" destOrd="0" presId="urn:microsoft.com/office/officeart/2008/layout/LinedList"/>
    <dgm:cxn modelId="{75B4D0ED-9A6E-4E0C-ABDC-9B85DC224B53}" srcId="{3696A76A-45A2-419B-893C-3AED1499BF14}" destId="{22432A5E-667A-4186-A2D0-3DD80485C011}" srcOrd="3" destOrd="0" parTransId="{891FD161-720F-4C03-8B2F-7BF8B286365D}" sibTransId="{A24274FE-5BAF-4F34-AADE-92969C3E5FDF}"/>
    <dgm:cxn modelId="{ADBD71F7-59DA-48AE-B38F-BEE20DF4ABFC}" type="presOf" srcId="{22432A5E-667A-4186-A2D0-3DD80485C011}" destId="{2BB19A0C-469F-4160-9863-D7E7FEEFEB85}" srcOrd="0" destOrd="0" presId="urn:microsoft.com/office/officeart/2008/layout/LinedList"/>
    <dgm:cxn modelId="{FB3218FB-D914-4F39-AF2E-501A52A15682}" srcId="{3696A76A-45A2-419B-893C-3AED1499BF14}" destId="{F57A8171-3BC3-47D3-922B-038382F8A251}" srcOrd="2" destOrd="0" parTransId="{AB5CF73A-6A33-4AA6-B30B-6DB944901CA2}" sibTransId="{027DB0EF-B563-4D11-B02B-C58CE3AE73D8}"/>
    <dgm:cxn modelId="{D1EBE596-EF35-499E-AED7-060D67FEF4FB}" type="presParOf" srcId="{FB556527-0A59-48D5-A8D8-F33DE0757499}" destId="{13E8CCA7-A40E-4530-B0CE-83AEC427DF1A}" srcOrd="0" destOrd="0" presId="urn:microsoft.com/office/officeart/2008/layout/LinedList"/>
    <dgm:cxn modelId="{711C5795-8657-440C-BC60-7BF0754D646D}" type="presParOf" srcId="{FB556527-0A59-48D5-A8D8-F33DE0757499}" destId="{DE6B3893-915F-462D-9B0B-FBC64F753509}" srcOrd="1" destOrd="0" presId="urn:microsoft.com/office/officeart/2008/layout/LinedList"/>
    <dgm:cxn modelId="{0A6ABBD8-A75A-4F06-A531-4D36B45B2C39}" type="presParOf" srcId="{DE6B3893-915F-462D-9B0B-FBC64F753509}" destId="{0B58BEFB-B304-47E7-A70A-EDEB147D2B24}" srcOrd="0" destOrd="0" presId="urn:microsoft.com/office/officeart/2008/layout/LinedList"/>
    <dgm:cxn modelId="{BF7510C0-9C75-4C78-97E7-D4A526AF46ED}" type="presParOf" srcId="{DE6B3893-915F-462D-9B0B-FBC64F753509}" destId="{06FFEACC-9742-4FE0-AD45-716C6D82C5B0}" srcOrd="1" destOrd="0" presId="urn:microsoft.com/office/officeart/2008/layout/LinedList"/>
    <dgm:cxn modelId="{42EDCD62-E43F-4FA2-B0A5-9C094AA16AC9}" type="presParOf" srcId="{FB556527-0A59-48D5-A8D8-F33DE0757499}" destId="{A55C3BC3-4D03-4C38-BB73-CBB7145B4971}" srcOrd="2" destOrd="0" presId="urn:microsoft.com/office/officeart/2008/layout/LinedList"/>
    <dgm:cxn modelId="{BAA917A6-E28B-4814-BB9E-4CA687481B33}" type="presParOf" srcId="{FB556527-0A59-48D5-A8D8-F33DE0757499}" destId="{310060D9-21C6-4C4B-B6F9-7C369FFDACBB}" srcOrd="3" destOrd="0" presId="urn:microsoft.com/office/officeart/2008/layout/LinedList"/>
    <dgm:cxn modelId="{982CFF2D-7BE2-4FB9-802A-B904497234A8}" type="presParOf" srcId="{310060D9-21C6-4C4B-B6F9-7C369FFDACBB}" destId="{58BE00BF-9201-49EF-A9A4-BC826FBBB245}" srcOrd="0" destOrd="0" presId="urn:microsoft.com/office/officeart/2008/layout/LinedList"/>
    <dgm:cxn modelId="{90FCE867-DA59-47D3-81E0-1F7E76D5CB95}" type="presParOf" srcId="{310060D9-21C6-4C4B-B6F9-7C369FFDACBB}" destId="{A1532397-6206-4FE6-9CD7-22FFC8D43B2A}" srcOrd="1" destOrd="0" presId="urn:microsoft.com/office/officeart/2008/layout/LinedList"/>
    <dgm:cxn modelId="{33E320F5-D7D9-43FD-B862-E0C39FAF82CC}" type="presParOf" srcId="{FB556527-0A59-48D5-A8D8-F33DE0757499}" destId="{153B8708-9429-4F94-BB95-B317F0C5F316}" srcOrd="4" destOrd="0" presId="urn:microsoft.com/office/officeart/2008/layout/LinedList"/>
    <dgm:cxn modelId="{DA1B9A51-CE4A-4CC5-A737-4A7E450ABD3F}" type="presParOf" srcId="{FB556527-0A59-48D5-A8D8-F33DE0757499}" destId="{6950946D-0A80-4911-BCC4-ACE42A0ACD3A}" srcOrd="5" destOrd="0" presId="urn:microsoft.com/office/officeart/2008/layout/LinedList"/>
    <dgm:cxn modelId="{3FAB605E-391C-48ED-B76C-0C16B7014E51}" type="presParOf" srcId="{6950946D-0A80-4911-BCC4-ACE42A0ACD3A}" destId="{0A69318E-058F-410C-8F42-289D1CAAC860}" srcOrd="0" destOrd="0" presId="urn:microsoft.com/office/officeart/2008/layout/LinedList"/>
    <dgm:cxn modelId="{4936473B-0774-4F84-AA1F-E150DD758BB7}" type="presParOf" srcId="{6950946D-0A80-4911-BCC4-ACE42A0ACD3A}" destId="{DAEA9079-BF49-4594-BA06-55460FA36A15}" srcOrd="1" destOrd="0" presId="urn:microsoft.com/office/officeart/2008/layout/LinedList"/>
    <dgm:cxn modelId="{9D6CCCD4-03E5-4B24-8C69-FA33F3270FEB}" type="presParOf" srcId="{FB556527-0A59-48D5-A8D8-F33DE0757499}" destId="{125CF022-E97F-4907-9BB8-F63FB3027EB0}" srcOrd="6" destOrd="0" presId="urn:microsoft.com/office/officeart/2008/layout/LinedList"/>
    <dgm:cxn modelId="{F0A0D749-9500-4150-89BF-AB1755A930FB}" type="presParOf" srcId="{FB556527-0A59-48D5-A8D8-F33DE0757499}" destId="{5B2919F4-CEDE-4692-8499-C0F79E1AAAB6}" srcOrd="7" destOrd="0" presId="urn:microsoft.com/office/officeart/2008/layout/LinedList"/>
    <dgm:cxn modelId="{08C06D4A-61B7-4E99-ACB2-A598A58C1B52}" type="presParOf" srcId="{5B2919F4-CEDE-4692-8499-C0F79E1AAAB6}" destId="{2BB19A0C-469F-4160-9863-D7E7FEEFEB85}" srcOrd="0" destOrd="0" presId="urn:microsoft.com/office/officeart/2008/layout/LinedList"/>
    <dgm:cxn modelId="{16D114BA-404A-4BF2-93C3-4D95F029F756}" type="presParOf" srcId="{5B2919F4-CEDE-4692-8499-C0F79E1AAAB6}" destId="{1A4FE480-5D50-42F0-A983-9F07D024D601}" srcOrd="1" destOrd="0" presId="urn:microsoft.com/office/officeart/2008/layout/LinedList"/>
    <dgm:cxn modelId="{BF574D55-97E0-4EFE-B536-87118A1FA68D}" type="presParOf" srcId="{FB556527-0A59-48D5-A8D8-F33DE0757499}" destId="{EC733B14-AC90-4DB2-8BF7-558589330850}" srcOrd="8" destOrd="0" presId="urn:microsoft.com/office/officeart/2008/layout/LinedList"/>
    <dgm:cxn modelId="{5BBF7E9C-5D94-44E7-A0BD-453132B65068}" type="presParOf" srcId="{FB556527-0A59-48D5-A8D8-F33DE0757499}" destId="{24587203-AAFC-4ABF-888C-7811F4EB3368}" srcOrd="9" destOrd="0" presId="urn:microsoft.com/office/officeart/2008/layout/LinedList"/>
    <dgm:cxn modelId="{1C1CF7FA-B459-4864-B5F9-19D9D7CCC5E1}" type="presParOf" srcId="{24587203-AAFC-4ABF-888C-7811F4EB3368}" destId="{B2059CD1-91C5-4211-9AE1-E7221404C3D2}" srcOrd="0" destOrd="0" presId="urn:microsoft.com/office/officeart/2008/layout/LinedList"/>
    <dgm:cxn modelId="{8AC3138C-8FD0-47A3-A5C6-C3121E990002}" type="presParOf" srcId="{24587203-AAFC-4ABF-888C-7811F4EB3368}" destId="{92252243-7CC6-4F25-9F8A-859F347B38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8CCA7-A40E-4530-B0CE-83AEC427DF1A}">
      <dsp:nvSpPr>
        <dsp:cNvPr id="0" name=""/>
        <dsp:cNvSpPr/>
      </dsp:nvSpPr>
      <dsp:spPr>
        <a:xfrm>
          <a:off x="0" y="670"/>
          <a:ext cx="6913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58BEFB-B304-47E7-A70A-EDEB147D2B24}">
      <dsp:nvSpPr>
        <dsp:cNvPr id="0" name=""/>
        <dsp:cNvSpPr/>
      </dsp:nvSpPr>
      <dsp:spPr>
        <a:xfrm>
          <a:off x="0" y="670"/>
          <a:ext cx="6913562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Są to małe fragmenty kodu podłączane do platformy w chmurze</a:t>
          </a:r>
          <a:endParaRPr lang="en-US" sz="2200" kern="1200"/>
        </a:p>
      </dsp:txBody>
      <dsp:txXfrm>
        <a:off x="0" y="670"/>
        <a:ext cx="6913562" cy="1098281"/>
      </dsp:txXfrm>
    </dsp:sp>
    <dsp:sp modelId="{A55C3BC3-4D03-4C38-BB73-CBB7145B4971}">
      <dsp:nvSpPr>
        <dsp:cNvPr id="0" name=""/>
        <dsp:cNvSpPr/>
      </dsp:nvSpPr>
      <dsp:spPr>
        <a:xfrm>
          <a:off x="0" y="1098952"/>
          <a:ext cx="6913562" cy="0"/>
        </a:xfrm>
        <a:prstGeom prst="line">
          <a:avLst/>
        </a:prstGeom>
        <a:solidFill>
          <a:schemeClr val="accent2">
            <a:hueOff val="-381199"/>
            <a:satOff val="-166"/>
            <a:lumOff val="-3480"/>
            <a:alphaOff val="0"/>
          </a:schemeClr>
        </a:solidFill>
        <a:ln w="12700" cap="flat" cmpd="sng" algn="ctr">
          <a:solidFill>
            <a:schemeClr val="accent2">
              <a:hueOff val="-381199"/>
              <a:satOff val="-166"/>
              <a:lumOff val="-34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BE00BF-9201-49EF-A9A4-BC826FBBB245}">
      <dsp:nvSpPr>
        <dsp:cNvPr id="0" name=""/>
        <dsp:cNvSpPr/>
      </dsp:nvSpPr>
      <dsp:spPr>
        <a:xfrm>
          <a:off x="0" y="1098952"/>
          <a:ext cx="6913562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Każda funkcja ma wyzwalacz – określający zdarzenie, przy którym uruchamiana jest funkcja</a:t>
          </a:r>
          <a:endParaRPr lang="en-US" sz="2200" kern="1200"/>
        </a:p>
      </dsp:txBody>
      <dsp:txXfrm>
        <a:off x="0" y="1098952"/>
        <a:ext cx="6913562" cy="1098281"/>
      </dsp:txXfrm>
    </dsp:sp>
    <dsp:sp modelId="{153B8708-9429-4F94-BB95-B317F0C5F316}">
      <dsp:nvSpPr>
        <dsp:cNvPr id="0" name=""/>
        <dsp:cNvSpPr/>
      </dsp:nvSpPr>
      <dsp:spPr>
        <a:xfrm>
          <a:off x="0" y="2197234"/>
          <a:ext cx="6913562" cy="0"/>
        </a:xfrm>
        <a:prstGeom prst="line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2700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69318E-058F-410C-8F42-289D1CAAC860}">
      <dsp:nvSpPr>
        <dsp:cNvPr id="0" name=""/>
        <dsp:cNvSpPr/>
      </dsp:nvSpPr>
      <dsp:spPr>
        <a:xfrm>
          <a:off x="0" y="2197234"/>
          <a:ext cx="6913562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Funkcje powinny być bezstanowe – informacje nie powinny być utrwalane wewnątrz ich logiki</a:t>
          </a:r>
          <a:endParaRPr lang="en-US" sz="2200" kern="1200"/>
        </a:p>
      </dsp:txBody>
      <dsp:txXfrm>
        <a:off x="0" y="2197234"/>
        <a:ext cx="6913562" cy="1098281"/>
      </dsp:txXfrm>
    </dsp:sp>
    <dsp:sp modelId="{125CF022-E97F-4907-9BB8-F63FB3027EB0}">
      <dsp:nvSpPr>
        <dsp:cNvPr id="0" name=""/>
        <dsp:cNvSpPr/>
      </dsp:nvSpPr>
      <dsp:spPr>
        <a:xfrm>
          <a:off x="0" y="3295515"/>
          <a:ext cx="6913562" cy="0"/>
        </a:xfrm>
        <a:prstGeom prst="line">
          <a:avLst/>
        </a:prstGeom>
        <a:solidFill>
          <a:schemeClr val="accent2">
            <a:hueOff val="-1143597"/>
            <a:satOff val="-497"/>
            <a:lumOff val="-10441"/>
            <a:alphaOff val="0"/>
          </a:schemeClr>
        </a:solidFill>
        <a:ln w="12700" cap="flat" cmpd="sng" algn="ctr">
          <a:solidFill>
            <a:schemeClr val="accent2">
              <a:hueOff val="-1143597"/>
              <a:satOff val="-497"/>
              <a:lumOff val="-10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B19A0C-469F-4160-9863-D7E7FEEFEB85}">
      <dsp:nvSpPr>
        <dsp:cNvPr id="0" name=""/>
        <dsp:cNvSpPr/>
      </dsp:nvSpPr>
      <dsp:spPr>
        <a:xfrm>
          <a:off x="0" y="3295515"/>
          <a:ext cx="6913562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Dla centrów zdarzeń (o ile to możliwe) powinno być używane pobieranie partii, a nie pojedynczych zdarzeń</a:t>
          </a:r>
          <a:endParaRPr lang="en-US" sz="2200" kern="1200"/>
        </a:p>
      </dsp:txBody>
      <dsp:txXfrm>
        <a:off x="0" y="3295515"/>
        <a:ext cx="6913562" cy="1098281"/>
      </dsp:txXfrm>
    </dsp:sp>
    <dsp:sp modelId="{EC733B14-AC90-4DB2-8BF7-558589330850}">
      <dsp:nvSpPr>
        <dsp:cNvPr id="0" name=""/>
        <dsp:cNvSpPr/>
      </dsp:nvSpPr>
      <dsp:spPr>
        <a:xfrm>
          <a:off x="0" y="4393797"/>
          <a:ext cx="6913562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059CD1-91C5-4211-9AE1-E7221404C3D2}">
      <dsp:nvSpPr>
        <dsp:cNvPr id="0" name=""/>
        <dsp:cNvSpPr/>
      </dsp:nvSpPr>
      <dsp:spPr>
        <a:xfrm>
          <a:off x="0" y="4393797"/>
          <a:ext cx="6913562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Są automatycznie doskalowywane – gdy instancja nie nadąża z przetwarzaniem danych uruchamiana jest kolejna</a:t>
          </a:r>
          <a:endParaRPr lang="en-US" sz="2200" kern="1200"/>
        </a:p>
      </dsp:txBody>
      <dsp:txXfrm>
        <a:off x="0" y="4393797"/>
        <a:ext cx="6913562" cy="109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02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48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64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053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5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94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1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8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0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7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6276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D404287-380E-4DA1-AF0A-0486A2235D05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6EC81F5-6F67-4931-B28D-355B7E7B8F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7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D0D413B-732D-4468-840F-FB42E0E8A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pl-PL" sz="9600">
                <a:solidFill>
                  <a:schemeClr val="accent1">
                    <a:lumMod val="75000"/>
                  </a:schemeClr>
                </a:solidFill>
              </a:rPr>
              <a:t>Azure Event 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3AEC6F-A90A-442C-A594-761AD94C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rgbClr val="FFFFFF"/>
                </a:solidFill>
              </a:rPr>
              <a:t>Adam Kochański</a:t>
            </a:r>
          </a:p>
        </p:txBody>
      </p:sp>
    </p:spTree>
    <p:extLst>
      <p:ext uri="{BB962C8B-B14F-4D97-AF65-F5344CB8AC3E}">
        <p14:creationId xmlns:p14="http://schemas.microsoft.com/office/powerpoint/2010/main" val="116765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FEAC6B-6DAD-4EF1-A56E-367A8084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l-PL"/>
              <a:t>Partitioned Consumer Pattern</a:t>
            </a:r>
            <a:endParaRPr lang="pl-PL" dirty="0"/>
          </a:p>
        </p:txBody>
      </p:sp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C613764D-5B70-40A1-B947-B90265DB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pl-PL" dirty="0"/>
              <a:t>Odczytujących z event huba można podzielić na grupy konsumentów. Każda grupa może odczytać dane zdarzenie jednokrotnie.</a:t>
            </a:r>
          </a:p>
          <a:p>
            <a:r>
              <a:rPr lang="pl-PL" dirty="0"/>
              <a:t>Każda partycja może być nasłuchiwana przez maksymalnie 1 konsumenta z każdej grupy.</a:t>
            </a:r>
          </a:p>
          <a:p>
            <a:r>
              <a:rPr lang="pl-PL" dirty="0"/>
              <a:t>Ilość partycji powinna być nie mniejsza niż przewidywana ilość słuchających.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FEFD1F-06B7-4F3A-A555-231FD358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502" y="2188082"/>
            <a:ext cx="336918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9EADC0-FAC5-4096-8D29-0546B6EC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Protokoły przesyłania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7F32E1-E12A-4423-89C0-EF934EB6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937858"/>
            <a:ext cx="3752731" cy="3840008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AMQP – Advanced Message </a:t>
            </a:r>
            <a:r>
              <a:rPr lang="pl-PL" b="1" dirty="0" err="1"/>
              <a:t>Queuing</a:t>
            </a:r>
            <a:r>
              <a:rPr lang="pl-PL" b="1" dirty="0"/>
              <a:t> </a:t>
            </a:r>
            <a:r>
              <a:rPr lang="pl-PL" b="1" dirty="0" err="1"/>
              <a:t>Protocol</a:t>
            </a:r>
            <a:endParaRPr lang="pl-PL" b="1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Tworzy </a:t>
            </a:r>
            <a:r>
              <a:rPr lang="pl-PL" dirty="0" err="1"/>
              <a:t>socket</a:t>
            </a:r>
            <a:r>
              <a:rPr lang="pl-PL" dirty="0"/>
              <a:t> do komunikacji-trwałe połączenie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Dwukierunkowość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Asynchroniczność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Używany przy częstej generacji zdarzeń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2C4763-5F17-45FE-8D6B-7E3DBD380F09}"/>
              </a:ext>
            </a:extLst>
          </p:cNvPr>
          <p:cNvSpPr txBox="1"/>
          <p:nvPr/>
        </p:nvSpPr>
        <p:spPr>
          <a:xfrm>
            <a:off x="6221949" y="1937858"/>
            <a:ext cx="365728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HTTP/S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1 operacja 1 połączenie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Jednokierunkowość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Działanie synchroniczne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  <a:p>
            <a:r>
              <a:rPr lang="pl-PL" sz="2400" dirty="0"/>
              <a:t>Używany dla aplikacji rzadko</a:t>
            </a:r>
          </a:p>
          <a:p>
            <a:r>
              <a:rPr lang="pl-PL" sz="2400" dirty="0"/>
              <a:t> przesyłających zdarzenia</a:t>
            </a:r>
          </a:p>
        </p:txBody>
      </p:sp>
    </p:spTree>
    <p:extLst>
      <p:ext uri="{BB962C8B-B14F-4D97-AF65-F5344CB8AC3E}">
        <p14:creationId xmlns:p14="http://schemas.microsoft.com/office/powerpoint/2010/main" val="199791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D28CE-1159-40B8-8712-80003545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Throttling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F0A1C8-D1A7-4B70-965A-2B2C8490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 tworzeniu centrum zdarzeń deklarowana jest liczba jednostek przepływowości(</a:t>
            </a:r>
            <a:r>
              <a:rPr lang="pl-PL" dirty="0" err="1"/>
              <a:t>Throughput</a:t>
            </a:r>
            <a:r>
              <a:rPr lang="pl-PL" dirty="0"/>
              <a:t> </a:t>
            </a:r>
            <a:r>
              <a:rPr lang="pl-PL" dirty="0" err="1"/>
              <a:t>units</a:t>
            </a:r>
            <a:r>
              <a:rPr lang="pl-PL" dirty="0"/>
              <a:t>). </a:t>
            </a:r>
          </a:p>
          <a:p>
            <a:r>
              <a:rPr lang="pl-PL" dirty="0"/>
              <a:t>1 jednostka przepływowości = ograniczenie do 1000 zdarzeń/s, 1mb/s strumieni wejściowych(</a:t>
            </a:r>
            <a:r>
              <a:rPr lang="pl-PL" dirty="0" err="1"/>
              <a:t>Ingress</a:t>
            </a:r>
            <a:r>
              <a:rPr lang="pl-PL" dirty="0"/>
              <a:t>), 1mb/s strumieni wyjściowych(</a:t>
            </a:r>
            <a:r>
              <a:rPr lang="pl-PL" dirty="0" err="1"/>
              <a:t>Egress</a:t>
            </a:r>
            <a:r>
              <a:rPr lang="pl-PL" dirty="0"/>
              <a:t>).</a:t>
            </a:r>
          </a:p>
          <a:p>
            <a:r>
              <a:rPr lang="pl-PL" dirty="0"/>
              <a:t>Gdy napływ danych przekracza dane limity, kolejne próby połączenia będą odrzucane.</a:t>
            </a:r>
          </a:p>
        </p:txBody>
      </p:sp>
    </p:spTree>
    <p:extLst>
      <p:ext uri="{BB962C8B-B14F-4D97-AF65-F5344CB8AC3E}">
        <p14:creationId xmlns:p14="http://schemas.microsoft.com/office/powerpoint/2010/main" val="219670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3A2E1-EEBB-45BB-81FB-3743F3D9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centrum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9C1CA3-4C6F-4F6F-97F7-4F3877C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Dostosowanie do analizy czasu rzeczywistego.</a:t>
            </a:r>
          </a:p>
          <a:p>
            <a:r>
              <a:rPr lang="pl-PL" dirty="0"/>
              <a:t>Gwarancja dostarczenia przynajmniej raz – każde nadchodzące zdarzenie zostaje obsłużone przynajmniej raz, jednak może być przetwarzane większą ilość razy – nie powinno się stosować ich do transakcji.</a:t>
            </a:r>
          </a:p>
          <a:p>
            <a:r>
              <a:rPr lang="pl-PL" dirty="0"/>
              <a:t>Brak gwarancji przetworzenia zdarzeń w kolejności ich nadchodzenia.</a:t>
            </a:r>
          </a:p>
          <a:p>
            <a:r>
              <a:rPr lang="pl-PL" dirty="0"/>
              <a:t>Przetwarzane zdarzenia są trzykrotnie sprawdzane – występuje bardzo znikoma szansa na utratę danych.</a:t>
            </a:r>
          </a:p>
        </p:txBody>
      </p:sp>
    </p:spTree>
    <p:extLst>
      <p:ext uri="{BB962C8B-B14F-4D97-AF65-F5344CB8AC3E}">
        <p14:creationId xmlns:p14="http://schemas.microsoft.com/office/powerpoint/2010/main" val="300417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4FA536-D68C-403D-8E78-28FB0AD1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centrum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72F98C-5B42-4AAC-88BF-D4EA0155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sz="2000" dirty="0"/>
              <a:t>Tworzenie przestrzeni nazw </a:t>
            </a:r>
          </a:p>
          <a:p>
            <a:r>
              <a:rPr lang="pl-PL" sz="2000" dirty="0"/>
              <a:t>dla centrum</a:t>
            </a:r>
          </a:p>
          <a:p>
            <a:r>
              <a:rPr lang="pl-PL" sz="2000" dirty="0"/>
              <a:t>2. Tworzenie centrum zdarzeń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106999B-DA8D-4C79-948F-D38A1435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66" y="1723960"/>
            <a:ext cx="7076546" cy="44876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DE15A8D-6E92-4911-A019-FA5F2116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1" y="3271331"/>
            <a:ext cx="2766715" cy="3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F5F2DD-E444-4F1A-AA0A-3536C85E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Ustawienia dostępu przestrzeni nazw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3A455B-DC65-44B5-8EB9-110695C2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5" y="2157731"/>
            <a:ext cx="7781731" cy="40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2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0A6FF99-46C7-464E-B1C3-6C7BFE14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l-PL" sz="9600" dirty="0">
                <a:solidFill>
                  <a:schemeClr val="accent1">
                    <a:lumMod val="75000"/>
                  </a:schemeClr>
                </a:solidFill>
              </a:rPr>
              <a:t>Wysyłanie zdarzeń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158733-1F83-4D33-A4AA-A77E9A91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Wysyłanie zdarzeń – </a:t>
            </a:r>
            <a:br>
              <a:rPr lang="pl-PL" dirty="0"/>
            </a:br>
            <a:r>
              <a:rPr lang="pl-PL" dirty="0"/>
              <a:t>program 1 - </a:t>
            </a:r>
            <a:r>
              <a:rPr lang="pl-PL" dirty="0" err="1"/>
              <a:t>SendingEvents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5A3C1F-7FC5-481E-9DD9-F5F4A690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7310348" cy="37661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Zdarzenia wysyłane są bezpośrednio do centrum zdarzeń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Używane </a:t>
            </a:r>
            <a:r>
              <a:rPr lang="pl-PL" dirty="0" err="1"/>
              <a:t>maven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azure-eventhubs</a:t>
            </a:r>
            <a:r>
              <a:rPr lang="pl-PL" dirty="0"/>
              <a:t> – zawiera potrzebne do wysyłania klasy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gson</a:t>
            </a:r>
            <a:r>
              <a:rPr lang="pl-PL" dirty="0"/>
              <a:t> – posłuży do zamiany obiektów na czytelny format znaków/bajtów(utf-8)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20C0B98-38EC-4E29-973B-8BB918DF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86" y="2600325"/>
            <a:ext cx="3105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83D61D-3DB7-4F2B-8B34-73DBD6D9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Sender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61DB0-F758-41E4-A93F-E5015262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klient otwiera połączenie TCP/SSL – zalecane jest </a:t>
            </a:r>
            <a:r>
              <a:rPr lang="pl-PL" dirty="0" err="1"/>
              <a:t>reużywanie</a:t>
            </a:r>
            <a:r>
              <a:rPr lang="pl-PL" dirty="0"/>
              <a:t> tego samego klienta. </a:t>
            </a:r>
          </a:p>
          <a:p>
            <a:endParaRPr lang="pl-PL" dirty="0"/>
          </a:p>
          <a:p>
            <a:r>
              <a:rPr lang="pl-PL" dirty="0"/>
              <a:t>Na końcu pracy wszystkie połączenia powinny zostać zamknięte, a </a:t>
            </a:r>
            <a:r>
              <a:rPr lang="pl-PL" dirty="0" err="1"/>
              <a:t>egzekutory</a:t>
            </a:r>
            <a:r>
              <a:rPr lang="pl-PL" dirty="0"/>
              <a:t> zwolnione.</a:t>
            </a:r>
          </a:p>
          <a:p>
            <a:endParaRPr lang="pl-PL" dirty="0"/>
          </a:p>
          <a:p>
            <a:r>
              <a:rPr lang="pl-PL" dirty="0"/>
              <a:t>Wykorzystywana pula wątków może być używana przez wiele instancji klientów.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367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4567CB-4B0F-43A2-AA5D-4C6AFDF6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2" y="-131968"/>
            <a:ext cx="10772775" cy="1658198"/>
          </a:xfrm>
        </p:spPr>
        <p:txBody>
          <a:bodyPr/>
          <a:lstStyle/>
          <a:p>
            <a:r>
              <a:rPr lang="pl-PL" dirty="0" err="1"/>
              <a:t>Sender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4B5EE76-071A-4CC8-B23E-6A1C51C6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2" y="369429"/>
            <a:ext cx="8955638" cy="289560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2D525A-611B-42F8-8648-48A64D43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" y="3688862"/>
            <a:ext cx="10772775" cy="290451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364C2F7-5181-4152-8337-BD1FA3284844}"/>
              </a:ext>
            </a:extLst>
          </p:cNvPr>
          <p:cNvSpPr txBox="1"/>
          <p:nvPr/>
        </p:nvSpPr>
        <p:spPr>
          <a:xfrm>
            <a:off x="341573" y="3321057"/>
            <a:ext cx="216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Tworzenie połączenia</a:t>
            </a:r>
          </a:p>
        </p:txBody>
      </p:sp>
    </p:spTree>
    <p:extLst>
      <p:ext uri="{BB962C8B-B14F-4D97-AF65-F5344CB8AC3E}">
        <p14:creationId xmlns:p14="http://schemas.microsoft.com/office/powerpoint/2010/main" val="3977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A8EF6B-CC39-4D9D-A8B1-52B92F8C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</p:spPr>
        <p:txBody>
          <a:bodyPr/>
          <a:lstStyle/>
          <a:p>
            <a:r>
              <a:rPr lang="pl-PL" dirty="0"/>
              <a:t>Używane technologie – wymagania do przykładów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975788-1E00-4F75-AC5C-5F11A1F0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394235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Konto </a:t>
            </a:r>
            <a:r>
              <a:rPr lang="pl-PL" dirty="0" err="1"/>
              <a:t>azure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jdk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Maven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Azure</a:t>
            </a:r>
            <a:r>
              <a:rPr lang="pl-PL" dirty="0"/>
              <a:t> CLI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2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60A37-17B3-48C6-AC06-DA32DBD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Przyjęty format wysyłanego zdarzenia – przesyłki(</a:t>
            </a:r>
            <a:r>
              <a:rPr lang="pl-PL" dirty="0" err="1"/>
              <a:t>payload</a:t>
            </a:r>
            <a:r>
              <a:rPr lang="pl-PL" dirty="0"/>
              <a:t>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604AE10-0ADA-4610-ABE3-21571A18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7" y="2577846"/>
            <a:ext cx="5895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E5A4A-1DAA-4966-8ECB-29F2A283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l-PL"/>
              <a:t>Standardowe wysłanie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C73550-FF17-45BF-B4FD-491D2A4A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pl-PL"/>
              <a:t>Zdarzenie jest wysyłane do każdej partycji. Kolejność do jakich partycji zdarzenie zostanie przydzielone jest zależna od „zajętości” partycji(sprawdzane metodą round-robin).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68334D-078B-44FD-8A3F-CC878C1D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94" y="3224115"/>
            <a:ext cx="8629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6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64C96-C920-4F1E-963F-9A767816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l-PL"/>
              <a:t>Wysłanie zdarzeń w formie partii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C5D7F-8751-474E-BBA7-EC7094E9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pl-PL" dirty="0"/>
              <a:t>Partia musi przestrzegać tych samych ograniczeń rozmiaru co pojedyncze zdarzenie (264KB). Za pomocą metody </a:t>
            </a:r>
            <a:r>
              <a:rPr lang="pl-PL" b="1" dirty="0" err="1"/>
              <a:t>tryAdd</a:t>
            </a:r>
            <a:r>
              <a:rPr lang="pl-PL" b="1" dirty="0"/>
              <a:t>(</a:t>
            </a:r>
            <a:r>
              <a:rPr lang="pl-PL" b="1" dirty="0" err="1"/>
              <a:t>EventData</a:t>
            </a:r>
            <a:r>
              <a:rPr lang="pl-PL" b="1" dirty="0"/>
              <a:t> </a:t>
            </a:r>
            <a:r>
              <a:rPr lang="pl-PL" b="1" dirty="0" err="1"/>
              <a:t>ed</a:t>
            </a:r>
            <a:r>
              <a:rPr lang="pl-PL" b="1" dirty="0"/>
              <a:t>)</a:t>
            </a:r>
            <a:r>
              <a:rPr lang="pl-PL" dirty="0"/>
              <a:t> obiektu klasy </a:t>
            </a:r>
            <a:r>
              <a:rPr lang="pl-PL" b="1" dirty="0" err="1"/>
              <a:t>EventDataBatch</a:t>
            </a:r>
            <a:r>
              <a:rPr lang="pl-PL" dirty="0"/>
              <a:t> można dodawać do partii zdarzenia, póki nie będzie w niej miejsca na kolejne.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963DF33-6DDC-48FB-BED3-152FCF5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3" y="3805125"/>
            <a:ext cx="6875611" cy="27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9B4C9A-A8BC-4C59-9DA6-1CB01282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44" y="783515"/>
            <a:ext cx="10753725" cy="3766185"/>
          </a:xfrm>
        </p:spPr>
        <p:txBody>
          <a:bodyPr/>
          <a:lstStyle/>
          <a:p>
            <a:r>
              <a:rPr lang="pl-PL" dirty="0"/>
              <a:t>Wysyłanie standardowe:				Wysyłanie w partii: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5EEAEA-523B-46FC-B120-BB5528F9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7" y="1557290"/>
            <a:ext cx="5197344" cy="299241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93F074F-22C9-4C75-91F1-94C71511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06" y="1557290"/>
            <a:ext cx="5197344" cy="2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8B6B6-A438-4C52-8FC9-DF97C8ED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l-PL" dirty="0"/>
              <a:t>Wysyłanie zdarzeń tą samą partycją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F145C-44FF-4973-819F-33012888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pl-PL" dirty="0"/>
              <a:t>Wysyłając zdarzenia można dodać dodatkową wartość klucza partycji. Dla danego klucza wybrana zostanie jedna z partycji. Wszystkie zdarzenia oznaczone danym kluczem trafią do tej samej partycji.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7C13316-0B25-462D-B0F8-362C0A3C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6" y="3569931"/>
            <a:ext cx="7991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335E4D-BE66-4DDF-85FD-7C243B7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Wysyłanie zdarzeń do wybranej partycji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811EAC-6B03-482D-87D8-2E1FCA71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Zdarzenie może być wysłane poprzez podanie w formie tekstowej indeksu partycji (np. ”0”). Ten sposób nie jest zalecany, ponieważ może prowadzić do bardzo nierównomiernego zapełniania partycji.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49A987C-CEE6-4059-B39F-A4C35DC9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86" y="3304344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7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35B18A-6014-467D-B8EB-480DB8E6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909021"/>
            <a:ext cx="10753725" cy="3766185"/>
          </a:xfrm>
        </p:spPr>
        <p:txBody>
          <a:bodyPr/>
          <a:lstStyle/>
          <a:p>
            <a:r>
              <a:rPr lang="pl-PL" dirty="0"/>
              <a:t>Wysyłanie tą samą partycją:				Wysyłanie do wybranej partycji: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E1E873-E70A-4078-8B08-814EEC81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52897"/>
            <a:ext cx="5670681" cy="207843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5CEC72A-D489-4E5B-847A-935740B7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8" y="1752897"/>
            <a:ext cx="5544893" cy="202842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980BBF9-049F-40D2-A196-93B99A3A70F2}"/>
              </a:ext>
            </a:extLst>
          </p:cNvPr>
          <p:cNvSpPr txBox="1"/>
          <p:nvPr/>
        </p:nvSpPr>
        <p:spPr>
          <a:xfrm>
            <a:off x="1215614" y="4797911"/>
            <a:ext cx="9398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Efekt jest praktycznie identyczny, jednak przy wysyłaniu tą samą partią bez jej precyzowania </a:t>
            </a:r>
          </a:p>
          <a:p>
            <a:r>
              <a:rPr lang="pl-PL" dirty="0"/>
              <a:t>Unika się problemu nierównomiernego używania partycji- gdy nie jest potrzebna konkretna partycja</a:t>
            </a:r>
          </a:p>
          <a:p>
            <a:r>
              <a:rPr lang="pl-PL" dirty="0"/>
              <a:t>A ma ona być taka sama to lepiej jest użyć wysłania tą samą partycją.</a:t>
            </a:r>
          </a:p>
        </p:txBody>
      </p:sp>
    </p:spTree>
    <p:extLst>
      <p:ext uri="{BB962C8B-B14F-4D97-AF65-F5344CB8AC3E}">
        <p14:creationId xmlns:p14="http://schemas.microsoft.com/office/powerpoint/2010/main" val="339730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9EB47A-1F75-4242-8E1E-14614ABD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Odbieranie zdarzeń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A844E-76F1-4CF6-A30A-748B0AB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odbierania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8DB0F8-E1BA-406B-8DEC-99B45A9B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3644332" cy="3766185"/>
          </a:xfrm>
        </p:spPr>
        <p:txBody>
          <a:bodyPr/>
          <a:lstStyle/>
          <a:p>
            <a:r>
              <a:rPr lang="pl-PL" b="1" dirty="0" err="1"/>
              <a:t>EventProcessorHost</a:t>
            </a:r>
            <a:endParaRPr lang="pl-PL" b="1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Automatyczne dobieranie partycji, tworzenie punktów kontrolnych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Zawsze pobierane będą wszystkie zdarzenia nieotrzymane przez daną grupę konsumentów.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8D5A3DB-5293-4666-9262-2D8E3DB76106}"/>
              </a:ext>
            </a:extLst>
          </p:cNvPr>
          <p:cNvSpPr txBox="1"/>
          <p:nvPr/>
        </p:nvSpPr>
        <p:spPr>
          <a:xfrm>
            <a:off x="5948083" y="1964353"/>
            <a:ext cx="4038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PartitionReceiver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Nie posiada wyżej poziomowych funkcji(np. punktów kontrolnych)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Możliwość regulacji pobieranych wydarzeń względem: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/>
              <a:t>Offsetu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/>
              <a:t>Numeru sekwencji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/>
              <a:t>Czasu</a:t>
            </a:r>
          </a:p>
          <a:p>
            <a:pPr lvl="1"/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6395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EC2683-F421-4FB0-B702-237B9963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Odbieranie zdarzeń –</a:t>
            </a:r>
            <a:br>
              <a:rPr lang="pl-PL" dirty="0"/>
            </a:br>
            <a:r>
              <a:rPr lang="pl-PL" dirty="0"/>
              <a:t>program 2 - </a:t>
            </a:r>
            <a:r>
              <a:rPr lang="pl-PL" dirty="0" err="1"/>
              <a:t>ReceivingEvents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5EDC78-E6F5-4676-8045-C567E5BC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Zdarzenia odbierane za pomocą klasy </a:t>
            </a:r>
            <a:r>
              <a:rPr lang="pl-PL" dirty="0" err="1"/>
              <a:t>EventProcessorHost</a:t>
            </a:r>
            <a:r>
              <a:rPr lang="pl-PL" dirty="0"/>
              <a:t>. Ponieważ odbierane zdarzenia zostały wysłane w formacie JSON, są one czytelne przy zamianie bajtów na znaki.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Używane </a:t>
            </a:r>
            <a:r>
              <a:rPr lang="pl-PL" dirty="0" err="1"/>
              <a:t>maven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azure-eventhubs</a:t>
            </a:r>
            <a:r>
              <a:rPr lang="pl-PL" dirty="0"/>
              <a:t> – zawiera potrzebne do odbierania klasy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azure-eventhubs-eph</a:t>
            </a:r>
            <a:r>
              <a:rPr lang="pl-PL" dirty="0"/>
              <a:t> – zawiera logikę </a:t>
            </a:r>
            <a:r>
              <a:rPr lang="pl-PL" dirty="0" err="1"/>
              <a:t>EventProcessorHost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9B5B3D-DD2D-4E00-80CC-C44C79FA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55" y="3567331"/>
            <a:ext cx="3314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B9C6A1-5C6F-4B48-AA2E-EE195763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platformy przesyłania zdarzeń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4672577-477E-49B8-9A29-4B119DE7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49" y="2269864"/>
            <a:ext cx="6535851" cy="393654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F19CF52-2F3A-4262-8FCB-D2873344B7E9}"/>
              </a:ext>
            </a:extLst>
          </p:cNvPr>
          <p:cNvSpPr txBox="1"/>
          <p:nvPr/>
        </p:nvSpPr>
        <p:spPr>
          <a:xfrm>
            <a:off x="301214" y="2269864"/>
            <a:ext cx="5498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Platforma </a:t>
            </a:r>
            <a:r>
              <a:rPr lang="pl-PL" dirty="0" err="1"/>
              <a:t>azure</a:t>
            </a:r>
            <a:r>
              <a:rPr lang="pl-PL" dirty="0"/>
              <a:t> składa się z wielu serwisów, które oferują</a:t>
            </a:r>
          </a:p>
          <a:p>
            <a:r>
              <a:rPr lang="pl-PL" dirty="0"/>
              <a:t>Serwis schematu wydawca-konsument.</a:t>
            </a:r>
          </a:p>
          <a:p>
            <a:endParaRPr lang="pl-PL" dirty="0"/>
          </a:p>
          <a:p>
            <a:r>
              <a:rPr lang="pl-PL" dirty="0"/>
              <a:t>Dzielą się one m. in. na wysyłające wiadomości i zdarzenia</a:t>
            </a:r>
          </a:p>
        </p:txBody>
      </p:sp>
    </p:spTree>
    <p:extLst>
      <p:ext uri="{BB962C8B-B14F-4D97-AF65-F5344CB8AC3E}">
        <p14:creationId xmlns:p14="http://schemas.microsoft.com/office/powerpoint/2010/main" val="3022673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5430B-4756-446D-B369-9A82C0E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nowej grupy konsumentów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E700BC1-8E62-45B2-9278-CD6BA516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43" y="1716833"/>
            <a:ext cx="7114977" cy="49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D87B08-ED75-49D2-9A48-FB359C60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Punkt kontrolny - checkpoint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2D3F6D-9BC8-4C0C-A3B4-FB8150A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dirty="0"/>
              <a:t>Przy pobieraniu danych z event huba powinno się stosować dodatkowe kontenery danych. Służą one do przechowywania punktów kontrolnych przy pobieraniu danych. Punkty kontrolne są zapisywane w kontenerze. W przypadku utraty połączenia lub innej awarii, przesyłanie danych jest wznawianie od ostatniego punktu kontrolnego.</a:t>
            </a:r>
          </a:p>
        </p:txBody>
      </p:sp>
    </p:spTree>
    <p:extLst>
      <p:ext uri="{BB962C8B-B14F-4D97-AF65-F5344CB8AC3E}">
        <p14:creationId xmlns:p14="http://schemas.microsoft.com/office/powerpoint/2010/main" val="1010989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4BD14-A4C5-4206-B857-76DD3885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połączenia procesora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0AB6C-D4E6-430E-AF26-820ABDA7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łączy się z centrum zdarzeń oraz magazynem do tworzenia punktów kontrolnych. </a:t>
            </a:r>
          </a:p>
          <a:p>
            <a:r>
              <a:rPr lang="pl-PL" dirty="0"/>
              <a:t>Na platformie </a:t>
            </a:r>
            <a:r>
              <a:rPr lang="pl-PL" dirty="0" err="1"/>
              <a:t>Azure</a:t>
            </a:r>
            <a:r>
              <a:rPr lang="pl-PL" dirty="0"/>
              <a:t> jako przykładowy magazyn użyty zostanie magazyn ogólnego przeznaczenia StorageV2, w którym używany będzie magazyn obiektów </a:t>
            </a:r>
            <a:r>
              <a:rPr lang="pl-PL" dirty="0" err="1"/>
              <a:t>blob</a:t>
            </a:r>
            <a:r>
              <a:rPr lang="pl-PL" dirty="0"/>
              <a:t>. </a:t>
            </a:r>
          </a:p>
          <a:p>
            <a:r>
              <a:rPr lang="pl-PL" dirty="0"/>
              <a:t>Jest on umieszczony osobno od przestrzeni nazw/centrum zdarzeń – może być używany wspólnie z innymi serwisami.</a:t>
            </a:r>
          </a:p>
          <a:p>
            <a:r>
              <a:rPr lang="pl-PL" dirty="0"/>
              <a:t>Wszystkie instancje </a:t>
            </a:r>
            <a:r>
              <a:rPr lang="pl-PL" b="1" dirty="0" err="1"/>
              <a:t>EventProcessorHost</a:t>
            </a:r>
            <a:r>
              <a:rPr lang="pl-PL" dirty="0"/>
              <a:t> z tej samej grupy konsumentów muszą używać tego samego kontenera.</a:t>
            </a:r>
          </a:p>
        </p:txBody>
      </p:sp>
    </p:spTree>
    <p:extLst>
      <p:ext uri="{BB962C8B-B14F-4D97-AF65-F5344CB8AC3E}">
        <p14:creationId xmlns:p14="http://schemas.microsoft.com/office/powerpoint/2010/main" val="3351793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8B80E5-0F46-4026-B6EE-687220BD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magazynu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7501885-45E7-4C44-8C0B-5F55A63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782147"/>
            <a:ext cx="8451653" cy="47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6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3B51D8-FF39-4966-AA2E-8053D6F5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16" y="0"/>
            <a:ext cx="10772775" cy="1658198"/>
          </a:xfrm>
        </p:spPr>
        <p:txBody>
          <a:bodyPr/>
          <a:lstStyle/>
          <a:p>
            <a:r>
              <a:rPr lang="pl-PL" dirty="0"/>
              <a:t>Tworzenie połączenia procesora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ABFA3CF-8640-44FD-9685-3769C33D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22" y="1371598"/>
            <a:ext cx="7933702" cy="52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BB0FA8-5304-41E7-B38F-4901F190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32" y="-127566"/>
            <a:ext cx="10772775" cy="1658198"/>
          </a:xfrm>
        </p:spPr>
        <p:txBody>
          <a:bodyPr/>
          <a:lstStyle/>
          <a:p>
            <a:r>
              <a:rPr lang="pl-PL" dirty="0"/>
              <a:t>Rejestracja hosta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7A9DBCA-BEEE-49FC-B8F9-90599D1F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50" y="1297367"/>
            <a:ext cx="7137472" cy="48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3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5E386-C9C5-4454-B28B-DB9E51A2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Fazy procesora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58C8D4-C95F-4FC2-BF4C-5DD4E279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onOpen</a:t>
            </a:r>
            <a:r>
              <a:rPr lang="pl-PL" dirty="0"/>
              <a:t> – Wywoływane podczas otwierania partycji. Powinno tu być tworzenie obiektów, których instancja jest używana przy obsłudze zdarzeń (np. instancja wpisująca dane do pliku)</a:t>
            </a:r>
          </a:p>
          <a:p>
            <a:r>
              <a:rPr lang="pl-PL" dirty="0" err="1"/>
              <a:t>onClose</a:t>
            </a:r>
            <a:r>
              <a:rPr lang="pl-PL" dirty="0"/>
              <a:t> – Wywoływane przy zamykaniu słuchania z partycji. Powinno się tu znaleźć zamykanie otwartych instancji.</a:t>
            </a:r>
          </a:p>
          <a:p>
            <a:r>
              <a:rPr lang="pl-PL" dirty="0" err="1"/>
              <a:t>onError</a:t>
            </a:r>
            <a:r>
              <a:rPr lang="pl-PL" dirty="0"/>
              <a:t> – Wywoływane przy błędzie czytania z partycji.</a:t>
            </a:r>
          </a:p>
          <a:p>
            <a:r>
              <a:rPr lang="pl-PL" dirty="0" err="1"/>
              <a:t>onEvents</a:t>
            </a:r>
            <a:r>
              <a:rPr lang="pl-PL" dirty="0"/>
              <a:t> – Wywoływane dla odczytu przychodzącego strumienia danych</a:t>
            </a:r>
          </a:p>
        </p:txBody>
      </p:sp>
    </p:spTree>
    <p:extLst>
      <p:ext uri="{BB962C8B-B14F-4D97-AF65-F5344CB8AC3E}">
        <p14:creationId xmlns:p14="http://schemas.microsoft.com/office/powerpoint/2010/main" val="3313360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3826A-C873-448B-8D54-845E2EA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Deklaracja hosta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13CA80-09DE-4074-BF56-896C0DDE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przykładzie host jest generowany z puli ogólnych identyfikatorów(UUID) . Definiując dodatkowy podpis, który zostaje skonkatenowany do przypisanego identyfikatora łatwiej jest zidentyfikować hosta.</a:t>
            </a:r>
          </a:p>
          <a:p>
            <a:endParaRPr lang="pl-PL" dirty="0"/>
          </a:p>
          <a:p>
            <a:r>
              <a:rPr lang="pl-PL" dirty="0"/>
              <a:t>Procesor posiada opcję notyfikacji o wyrzucanych wyjątkach, dla lepszej ich identyfikacji.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991472A-6769-49FE-ABA9-26484FA6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29" y="4234815"/>
            <a:ext cx="50387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0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51245B-20AA-4603-B7C8-E226E99A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przychodzącego strumienia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26CBE3-4FD7-4321-942E-60EE5B82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011680"/>
            <a:ext cx="9820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77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D6734D-9AC4-4A84-8999-D5D2584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l-PL"/>
              <a:t>Obsługa przychodzącego strumienia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EC9698-DAA8-4E1D-86F4-4362DE70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131899"/>
            <a:ext cx="6186443" cy="3766185"/>
          </a:xfrm>
        </p:spPr>
        <p:txBody>
          <a:bodyPr>
            <a:normAutofit/>
          </a:bodyPr>
          <a:lstStyle/>
          <a:p>
            <a:r>
              <a:rPr lang="pl-PL" dirty="0"/>
              <a:t>Pokazany przykład pokazuje pojedynczo przesłane zdarzenia. Zostały one odebrane poprzez 2 partycje- </a:t>
            </a:r>
            <a:r>
              <a:rPr lang="pl-PL" dirty="0" err="1"/>
              <a:t>EventProcessorHost</a:t>
            </a:r>
            <a:r>
              <a:rPr lang="pl-PL" dirty="0"/>
              <a:t> utworzył równoległe połączenia z obydwoma partycjami. Mimo tego każde zdarzenie zostało obsłużone jedynie 1 raz (zgodnie z założeniem – zdarzenie jest odczytywane jednokrotnie przez daną grupę konsumentów).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F5F050-8D8F-441B-99A9-02541B96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82" y="1891460"/>
            <a:ext cx="4566900" cy="40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D91DC-D973-4C1A-A2B1-BEEC492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Wiadomość - zdarzenie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3A8440-A575-4D37-A0FB-14915A1E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Wiadomość – pakiet informacyjny posiadający ważny dla odbiorcy pakunek. Posiada przede wszystkim funkcję dostarczania danych i zawartości.</a:t>
            </a:r>
          </a:p>
          <a:p>
            <a:endParaRPr lang="pl-PL" dirty="0"/>
          </a:p>
          <a:p>
            <a:r>
              <a:rPr lang="pl-PL" dirty="0"/>
              <a:t>Zdarzenie – pakiet informacyjny, którego główną częścią jest jego opis. Sam w sobie nie koniecznie ma wartość – pełni głównie rolę informacji.</a:t>
            </a:r>
          </a:p>
          <a:p>
            <a:endParaRPr lang="pl-PL" dirty="0"/>
          </a:p>
          <a:p>
            <a:r>
              <a:rPr lang="pl-PL" dirty="0"/>
              <a:t>Zdarzenie jest także zazwyczaj dużo lżejsze od wiadomości – nadaje się do szybszych transferów i może występować w dużych skupiskach/strumieniach.</a:t>
            </a:r>
          </a:p>
          <a:p>
            <a:endParaRPr lang="pl-PL" dirty="0"/>
          </a:p>
          <a:p>
            <a:r>
              <a:rPr lang="pl-PL" dirty="0"/>
              <a:t>Centra zdarzeń zajmują się przetwarzaniem zdarzeń – nie powinno się ich używać do zarządzania wiadomościami- nie zostały stworzone do tej myśli.</a:t>
            </a:r>
          </a:p>
        </p:txBody>
      </p:sp>
    </p:spTree>
    <p:extLst>
      <p:ext uri="{BB962C8B-B14F-4D97-AF65-F5344CB8AC3E}">
        <p14:creationId xmlns:p14="http://schemas.microsoft.com/office/powerpoint/2010/main" val="2118654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FD528B-C045-4931-8582-36D42658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Funkcje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2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A0DA7E-FC73-4F5F-B891-4DAA8F15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pl-PL" sz="4400"/>
              <a:t>Azure functions</a:t>
            </a:r>
          </a:p>
        </p:txBody>
      </p:sp>
      <p:graphicFrame>
        <p:nvGraphicFramePr>
          <p:cNvPr id="46" name="Symbol zastępczy zawartości 2">
            <a:extLst>
              <a:ext uri="{FF2B5EF4-FFF2-40B4-BE49-F238E27FC236}">
                <a16:creationId xmlns:a16="http://schemas.microsoft.com/office/drawing/2014/main" id="{FBB650BB-9B50-4BC7-98CF-F3F283A6C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351988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103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56032-5C60-45FB-8AD5-3FA3F3DE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48E4C3-8106-4526-AE0C-61E77FA8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99" y="825649"/>
            <a:ext cx="5964205" cy="5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92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EA6D7-9F35-461A-8AE8-89D8F916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B3ABC8-F54B-4583-B0E3-9508F494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253061" cy="3766185"/>
          </a:xfrm>
        </p:spPr>
        <p:txBody>
          <a:bodyPr>
            <a:normAutofit/>
          </a:bodyPr>
          <a:lstStyle/>
          <a:p>
            <a:r>
              <a:rPr lang="pl-PL" dirty="0"/>
              <a:t>Funkcje zawierają dodatkowe wiązania(</a:t>
            </a:r>
            <a:r>
              <a:rPr lang="pl-PL" dirty="0" err="1"/>
              <a:t>binding</a:t>
            </a:r>
            <a:r>
              <a:rPr lang="pl-PL" dirty="0"/>
              <a:t>) w postaci pliku JSON. </a:t>
            </a:r>
          </a:p>
          <a:p>
            <a:r>
              <a:rPr lang="pl-PL" dirty="0"/>
              <a:t>Każdy wyzwalacz inny niż HTTP lub </a:t>
            </a:r>
            <a:r>
              <a:rPr lang="pl-PL" dirty="0" err="1"/>
              <a:t>Timer</a:t>
            </a:r>
            <a:r>
              <a:rPr lang="pl-PL" dirty="0"/>
              <a:t> musi być zadeklarowany. </a:t>
            </a:r>
          </a:p>
          <a:p>
            <a:r>
              <a:rPr lang="pl-PL" dirty="0"/>
              <a:t>Funkcja może mieć wejście/wyjście powiązane z innymi serwisami/aplikacjami</a:t>
            </a:r>
          </a:p>
          <a:p>
            <a:r>
              <a:rPr lang="pl-PL" dirty="0"/>
              <a:t>Wrażliwe parametry są przechowywane na platformie w ustawieniach aplikacji. Serwisy posiadają własne wykazy wiązanych przez platformę parametrów.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1D13CCB-3758-472B-BAB7-AF6879A3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533" y="2284063"/>
            <a:ext cx="4090810" cy="30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7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A34292-1BCF-441D-AA31-03F7683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Wiązanie parametrów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8B4F60-AFE5-4DBE-BC18-7D5602C6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Zadeklarowane parametry są zdefiniowane w odpowiadającym funkcji pliku </a:t>
            </a:r>
            <a:r>
              <a:rPr lang="pl-PL" dirty="0" err="1"/>
              <a:t>config.json</a:t>
            </a:r>
            <a:r>
              <a:rPr lang="pl-PL" dirty="0"/>
              <a:t> (target/</a:t>
            </a:r>
            <a:r>
              <a:rPr lang="pl-PL" dirty="0" err="1"/>
              <a:t>azure-functions</a:t>
            </a:r>
            <a:r>
              <a:rPr lang="pl-PL" dirty="0"/>
              <a:t>/</a:t>
            </a:r>
            <a:r>
              <a:rPr lang="pl-PL" dirty="0" err="1"/>
              <a:t>nazwaaplikacji</a:t>
            </a:r>
            <a:r>
              <a:rPr lang="pl-PL" dirty="0"/>
              <a:t>/</a:t>
            </a:r>
            <a:r>
              <a:rPr lang="pl-PL" dirty="0" err="1"/>
              <a:t>nazwafunkcji</a:t>
            </a:r>
            <a:r>
              <a:rPr lang="pl-PL" dirty="0"/>
              <a:t>/</a:t>
            </a:r>
            <a:r>
              <a:rPr lang="pl-PL" dirty="0" err="1"/>
              <a:t>config.json</a:t>
            </a:r>
            <a:r>
              <a:rPr lang="pl-PL" dirty="0"/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6F580F-EB54-4260-AC7A-58C04768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429000"/>
            <a:ext cx="10241280" cy="21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10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17B627-B148-40AE-A92C-8D54AAF9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5" y="182153"/>
            <a:ext cx="10772775" cy="1658198"/>
          </a:xfrm>
        </p:spPr>
        <p:txBody>
          <a:bodyPr/>
          <a:lstStyle/>
          <a:p>
            <a:r>
              <a:rPr lang="pl-PL" dirty="0"/>
              <a:t>Bazowy projekt funkcji z użyciem </a:t>
            </a:r>
            <a:r>
              <a:rPr lang="pl-PL" dirty="0" err="1"/>
              <a:t>maven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C18329E-A52F-490F-88A6-51C931E9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515344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Utworzenie projektu(</a:t>
            </a:r>
            <a:r>
              <a:rPr lang="pl-PL" dirty="0">
                <a:solidFill>
                  <a:schemeClr val="tx1"/>
                </a:solidFill>
              </a:rPr>
              <a:t>przykład dla </a:t>
            </a:r>
            <a:r>
              <a:rPr lang="pl-PL" dirty="0" err="1">
                <a:solidFill>
                  <a:schemeClr val="tx1"/>
                </a:solidFill>
              </a:rPr>
              <a:t>bash</a:t>
            </a:r>
            <a:r>
              <a:rPr lang="pl-PL" dirty="0">
                <a:solidFill>
                  <a:schemeClr val="tx1"/>
                </a:solidFill>
              </a:rPr>
              <a:t>, styl wprowadzania komend może się różnić między systemami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pl-PL" dirty="0"/>
          </a:p>
          <a:p>
            <a:pPr marL="4572" lvl="1" indent="0">
              <a:buNone/>
            </a:pPr>
            <a:r>
              <a:rPr lang="pl-PL" dirty="0"/>
              <a:t>Uwagi:	</a:t>
            </a:r>
            <a:r>
              <a:rPr lang="pl-PL" b="1" dirty="0" err="1"/>
              <a:t>resourceGroup</a:t>
            </a:r>
            <a:r>
              <a:rPr lang="pl-PL" dirty="0"/>
              <a:t>: nazwa-mojej-grupy-zasobu</a:t>
            </a:r>
          </a:p>
          <a:p>
            <a:pPr marL="4572" lvl="1" indent="0">
              <a:buNone/>
            </a:pPr>
            <a:r>
              <a:rPr lang="pl-PL" dirty="0"/>
              <a:t>	</a:t>
            </a:r>
            <a:r>
              <a:rPr lang="pl-PL" b="1" dirty="0" err="1"/>
              <a:t>appName</a:t>
            </a:r>
            <a:r>
              <a:rPr lang="pl-PL" dirty="0"/>
              <a:t> : do nazwy automatycznie przydzielany jest dodatkowy 			identyfikator- nazwa musi być unikalna, jeżeli ma być publikowana</a:t>
            </a:r>
          </a:p>
          <a:p>
            <a:pPr marL="4572" lvl="1" indent="0">
              <a:buNone/>
            </a:pPr>
            <a:r>
              <a:rPr lang="pl-PL" dirty="0"/>
              <a:t>2. Uruchamianie(lokalne wymaga dodatkowej konfiguracji dla wyzwalaczy innych niż HTTP)</a:t>
            </a:r>
          </a:p>
          <a:p>
            <a:pPr marL="4572" lvl="1" indent="0">
              <a:buNone/>
            </a:pPr>
            <a:r>
              <a:rPr lang="pl-PL" dirty="0"/>
              <a:t>	cd lokalizacja-projektu</a:t>
            </a:r>
          </a:p>
          <a:p>
            <a:pPr marL="4572" lvl="1" indent="0">
              <a:buNone/>
            </a:pPr>
            <a:r>
              <a:rPr lang="pl-PL" dirty="0"/>
              <a:t>	</a:t>
            </a: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package</a:t>
            </a:r>
            <a:endParaRPr lang="pl-PL" dirty="0"/>
          </a:p>
          <a:p>
            <a:pPr marL="461772" lvl="1" indent="-457200">
              <a:buFont typeface="+mj-lt"/>
              <a:buAutoNum type="arabicPeriod"/>
            </a:pPr>
            <a:r>
              <a:rPr lang="pl-PL" dirty="0"/>
              <a:t>	</a:t>
            </a: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azure-functions:run</a:t>
            </a:r>
            <a:r>
              <a:rPr lang="pl-PL" dirty="0"/>
              <a:t> (lokalne) </a:t>
            </a:r>
          </a:p>
          <a:p>
            <a:pPr marL="461772" lvl="1" indent="-457200">
              <a:buFont typeface="+mj-lt"/>
              <a:buAutoNum type="arabicPeriod"/>
            </a:pPr>
            <a:r>
              <a:rPr lang="pl-PL" dirty="0"/>
              <a:t>	</a:t>
            </a:r>
            <a:r>
              <a:rPr lang="pl-PL" dirty="0" err="1"/>
              <a:t>az</a:t>
            </a:r>
            <a:r>
              <a:rPr lang="pl-PL" dirty="0"/>
              <a:t> login </a:t>
            </a:r>
          </a:p>
          <a:p>
            <a:pPr marL="4572" lvl="1" indent="0">
              <a:buNone/>
            </a:pPr>
            <a:r>
              <a:rPr lang="pl-PL" dirty="0"/>
              <a:t>	</a:t>
            </a: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azure-functions:deploy</a:t>
            </a:r>
            <a:r>
              <a:rPr lang="pl-PL" dirty="0"/>
              <a:t> (przesłanie na platformę </a:t>
            </a:r>
            <a:r>
              <a:rPr lang="pl-PL" dirty="0" err="1"/>
              <a:t>azure</a:t>
            </a:r>
            <a:r>
              <a:rPr lang="pl-PL" dirty="0"/>
              <a:t> i automatyczne uruchomienie)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D8BD644-129E-406D-AAA9-E394BB06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540" y="2318479"/>
            <a:ext cx="4029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AF5A6-0827-4DD2-A0FA-1BFE8046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647801"/>
            <a:ext cx="3795252" cy="5622395"/>
          </a:xfrm>
        </p:spPr>
        <p:txBody>
          <a:bodyPr>
            <a:normAutofit/>
          </a:bodyPr>
          <a:lstStyle/>
          <a:p>
            <a:r>
              <a:rPr lang="pl-PL" sz="4400" dirty="0"/>
              <a:t>Przykładowa funkcja – okresowe generowanie zdarzeń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837F26-ACF6-49BF-AD61-B85C6864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2" y="647801"/>
            <a:ext cx="7148051" cy="2937063"/>
          </a:xfrm>
        </p:spPr>
        <p:txBody>
          <a:bodyPr>
            <a:normAutofit/>
          </a:bodyPr>
          <a:lstStyle/>
          <a:p>
            <a:r>
              <a:rPr lang="pl-PL" sz="1900" b="1" dirty="0"/>
              <a:t>Wyzwalacz – </a:t>
            </a:r>
            <a:r>
              <a:rPr lang="pl-PL" sz="1900" b="1" dirty="0" err="1"/>
              <a:t>Timer</a:t>
            </a:r>
            <a:endParaRPr lang="pl-PL" sz="19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900" dirty="0" err="1"/>
              <a:t>name</a:t>
            </a:r>
            <a:r>
              <a:rPr lang="pl-PL" sz="1900" dirty="0"/>
              <a:t> – nazwa zmiennej reprezentującej obiekt </a:t>
            </a:r>
            <a:r>
              <a:rPr lang="pl-PL" sz="1900" dirty="0" err="1"/>
              <a:t>timera</a:t>
            </a:r>
            <a:r>
              <a:rPr lang="pl-PL" sz="19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900" dirty="0" err="1"/>
              <a:t>schedule</a:t>
            </a:r>
            <a:r>
              <a:rPr lang="pl-PL" sz="1900" dirty="0"/>
              <a:t> – częstotliwość wywoływania zdarzeń (w formacie CRON)</a:t>
            </a:r>
          </a:p>
          <a:p>
            <a:r>
              <a:rPr lang="pl-PL" sz="1900" b="1" dirty="0" err="1"/>
              <a:t>Output</a:t>
            </a:r>
            <a:r>
              <a:rPr lang="pl-PL" sz="1900" b="1" dirty="0"/>
              <a:t> – centrum zdarzeń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900" dirty="0" err="1"/>
              <a:t>name</a:t>
            </a:r>
            <a:r>
              <a:rPr lang="pl-PL" sz="1900" dirty="0"/>
              <a:t> – nazwa zmiennej reprezentującej zdarzenie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900" dirty="0" err="1"/>
              <a:t>eventHubName</a:t>
            </a:r>
            <a:r>
              <a:rPr lang="pl-PL" sz="1900" dirty="0"/>
              <a:t> – nazwa wcześniej stworzonego centrum zdarzeń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900" dirty="0" err="1"/>
              <a:t>connection</a:t>
            </a:r>
            <a:r>
              <a:rPr lang="pl-PL" sz="1900" dirty="0"/>
              <a:t> – odwołanie do połączenia w ustawieniach aplikacji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D2EFE5-6C20-47F4-A032-0E840AC6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40" y="3833408"/>
            <a:ext cx="8380723" cy="21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3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04748-610F-4B4D-A4F0-E24D6C5B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nowego ustawienia aplikacji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6520F43-20B2-4994-BC76-963E70F3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224"/>
            <a:ext cx="11957578" cy="43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4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EECEE-24D3-4518-B989-873C4097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Przykładowa funkcja – reakcja na pojawienie się zdarzenia w centrum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FACA33-AC5F-40CF-BC8E-1C29AACA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007" y="2216807"/>
            <a:ext cx="5086350" cy="3766185"/>
          </a:xfrm>
        </p:spPr>
        <p:txBody>
          <a:bodyPr/>
          <a:lstStyle/>
          <a:p>
            <a:r>
              <a:rPr lang="pl-PL" dirty="0"/>
              <a:t>Jako wyzwalacz traktowane jest pojawienie się zdarzenia w centrum zdarzeń, a nie jego opuszczenie. </a:t>
            </a:r>
          </a:p>
          <a:p>
            <a:r>
              <a:rPr lang="pl-PL" dirty="0"/>
              <a:t>Nie jest możliwe ustawić wyzwalacza na dane wychodzące z centrum.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9E45C3-3046-4501-9DF0-7CDD25D2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06" y="3580541"/>
            <a:ext cx="5667375" cy="31623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EC8F81A-FDD4-45B3-B661-284EBCA2FCB1}"/>
              </a:ext>
            </a:extLst>
          </p:cNvPr>
          <p:cNvSpPr txBox="1"/>
          <p:nvPr/>
        </p:nvSpPr>
        <p:spPr>
          <a:xfrm>
            <a:off x="204396" y="2657211"/>
            <a:ext cx="532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Deklaracja zdarzeń na wejściu jako listy daje funkcji możliwość przetworzenia zdarzeń jako całej partii – wielkie zwiększenie wydajności</a:t>
            </a:r>
          </a:p>
        </p:txBody>
      </p:sp>
    </p:spTree>
    <p:extLst>
      <p:ext uri="{BB962C8B-B14F-4D97-AF65-F5344CB8AC3E}">
        <p14:creationId xmlns:p14="http://schemas.microsoft.com/office/powerpoint/2010/main" val="960682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3A5B5-B0A9-450B-ACE6-8D0E8A7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Przykładowa funkcja – reakcja na pojawienie się zdarzenia w centrum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F9E90C-ECA0-4739-87A2-A4B1D027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1"/>
            <a:ext cx="10753725" cy="3766185"/>
          </a:xfrm>
        </p:spPr>
        <p:txBody>
          <a:bodyPr/>
          <a:lstStyle/>
          <a:p>
            <a:r>
              <a:rPr lang="pl-PL" dirty="0"/>
              <a:t>Zdarzenie zostaje przechwycone w całości. Mimo tego, że aplikacja funkcji także ma zdefiniowaną grupę konsumentów to nie konsumuje tej grupie ona zdarzenia.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6AD2595-355C-4568-8D6B-C0F7D634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3429000"/>
            <a:ext cx="8648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BCB38A-96DE-4065-A897-94E43D0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pl-PL"/>
              <a:t>Event Hub - Centrum zdarzeń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80258F-9234-4651-9600-4D3F4211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>
            <a:normAutofit/>
          </a:bodyPr>
          <a:lstStyle/>
          <a:p>
            <a:r>
              <a:rPr lang="pl-PL"/>
              <a:t>Event hub to alternatywa do bezpośredniego połączenia klienta z serwerem. Pełni on rolę bufora dla przesyłanych danych.</a:t>
            </a:r>
          </a:p>
          <a:p>
            <a:r>
              <a:rPr lang="pl-PL"/>
              <a:t>Ich głównym zadaniem jest przenoszenie dużej ilości danych - Big Data.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1B9ECCB-E1EA-412C-B270-016698B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467" y="4018381"/>
            <a:ext cx="5430148" cy="21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5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87E884-F654-441E-A660-902229C4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Przykładowa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implementacja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2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3FB26-1679-4F2A-9B2B-27CB7766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Przykładowa implementacja – Program 3 - </a:t>
            </a:r>
            <a:r>
              <a:rPr lang="pl-PL" dirty="0" err="1"/>
              <a:t>DeviceSample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BFFA86-CC8E-44B5-AE98-4235E4C8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157731"/>
            <a:ext cx="7525334" cy="37661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tym projekcie zasymulowane zostanie wysyłanie danych z wielu urządzeń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Używane </a:t>
            </a:r>
            <a:r>
              <a:rPr lang="pl-PL" dirty="0" err="1"/>
              <a:t>maven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err="1"/>
              <a:t>azure-eventhubs</a:t>
            </a:r>
            <a:r>
              <a:rPr lang="pl-PL" dirty="0"/>
              <a:t> – zawiera potrzebne do odbierania klasy</a:t>
            </a:r>
          </a:p>
          <a:p>
            <a:r>
              <a:rPr lang="pl-PL" dirty="0" err="1"/>
              <a:t>gson</a:t>
            </a:r>
            <a:r>
              <a:rPr lang="pl-PL" dirty="0"/>
              <a:t> - posłuży do zamiany obiektów na czytelny format znaków/bajtów(utf-8)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2DBA889-9BC4-4CC6-BC84-4D77C33C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49" y="3589673"/>
            <a:ext cx="3048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01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A5DE0-F646-4B0B-BF05-73B0F80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Przyjęty format informacji o urządzeniach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AE0B09-D226-47B2-91E3-E3ACBEC4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13" y="1964094"/>
            <a:ext cx="6019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5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604068-2EF1-4ABD-9E45-AF68DA44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Generator losowych informacji o urządzeniach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99C2EBF-511C-4F25-B7BD-82415AF0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64" y="202292"/>
            <a:ext cx="4604453" cy="6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2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ADC311-5D7B-4286-829C-65D769C1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Wysyłane 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F4BC3-BB7B-46A4-BCC3-A148F55B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349931" cy="1204856"/>
          </a:xfrm>
        </p:spPr>
        <p:txBody>
          <a:bodyPr/>
          <a:lstStyle/>
          <a:p>
            <a:r>
              <a:rPr lang="pl-PL" dirty="0"/>
              <a:t>Wysłanych synchronicznie w jednej partii zostanie prawie 264KB zdarzeń o wylosowanych właściwościach.</a:t>
            </a:r>
          </a:p>
          <a:p>
            <a:r>
              <a:rPr lang="pl-PL" dirty="0"/>
              <a:t>Dane są wysłane jako bajty w formacie JSON.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140DA0-3510-47FE-AEA4-5575CAC9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95" y="3359243"/>
            <a:ext cx="6276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9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117E9C-EFA6-4498-9485-68FD5998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</p:spPr>
        <p:txBody>
          <a:bodyPr/>
          <a:lstStyle/>
          <a:p>
            <a:r>
              <a:rPr lang="pl-PL" dirty="0"/>
              <a:t>Wysyłane dane – co 20 sekund za pomocą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C79170-B6C2-46B0-AB04-10264319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511297" cy="1876426"/>
          </a:xfrm>
        </p:spPr>
        <p:txBody>
          <a:bodyPr/>
          <a:lstStyle/>
          <a:p>
            <a:r>
              <a:rPr lang="pl-PL" dirty="0" err="1"/>
              <a:t>EventHubOutput</a:t>
            </a:r>
            <a:r>
              <a:rPr lang="pl-PL" dirty="0"/>
              <a:t> – wyjście zostało zadeklarowane przed metodą – jako wyjście będzie traktowana zwracana przez metodę wartość.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7E74C6-E397-4BC3-91E6-08D16990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3" y="3429000"/>
            <a:ext cx="79914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3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36B5CE-6B52-43DD-8D01-4AE2E0DB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Odbiorca 1 – Program 4 - </a:t>
            </a:r>
            <a:r>
              <a:rPr lang="pl-PL" dirty="0" err="1"/>
              <a:t>DeviceAnalysis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46A620-2848-4FEB-929E-0F8EBD74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2047191"/>
            <a:ext cx="6821974" cy="3766185"/>
          </a:xfrm>
        </p:spPr>
        <p:txBody>
          <a:bodyPr/>
          <a:lstStyle/>
          <a:p>
            <a:r>
              <a:rPr lang="pl-PL" dirty="0"/>
              <a:t>Program wzorowany na aplikacji </a:t>
            </a:r>
            <a:r>
              <a:rPr lang="pl-PL" dirty="0" err="1"/>
              <a:t>ReceivingEvents</a:t>
            </a:r>
            <a:r>
              <a:rPr lang="pl-PL" dirty="0"/>
              <a:t>. Wyświetla on liczbę urządzeń w danych stanach. Statystyki są uaktualniane przy każdym nowym zdarzeniu. Zamiana strumienia bajtów na obiekt klasy </a:t>
            </a:r>
            <a:r>
              <a:rPr lang="pl-PL" dirty="0" err="1"/>
              <a:t>DeviceData</a:t>
            </a:r>
            <a:r>
              <a:rPr lang="pl-PL" dirty="0"/>
              <a:t> został zrobiony za pomocą metody </a:t>
            </a:r>
            <a:r>
              <a:rPr lang="pl-PL" dirty="0" err="1"/>
              <a:t>fromJson</a:t>
            </a:r>
            <a:r>
              <a:rPr lang="pl-PL" dirty="0"/>
              <a:t> z pakietu </a:t>
            </a:r>
            <a:r>
              <a:rPr lang="pl-PL" dirty="0" err="1"/>
              <a:t>Gson</a:t>
            </a:r>
            <a:r>
              <a:rPr lang="pl-PL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12073D1-A51C-4BFE-87CC-07DEF404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087" y="2047191"/>
            <a:ext cx="2477410" cy="443503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7E17066-AC81-4321-954A-85472065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35" y="4094695"/>
            <a:ext cx="1725892" cy="12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9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0C0543-CCF9-4738-A7E4-E9BA18C0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zdarzeń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0346687-250C-475F-A4C4-26772A51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7" y="2157731"/>
            <a:ext cx="8336389" cy="38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2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B0C1F-8D2F-4E5F-A86A-FE88C729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Wielu odbierających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002EB-4E0D-4351-83FC-1D7D8B0D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09" y="2253727"/>
            <a:ext cx="10753725" cy="3766185"/>
          </a:xfrm>
        </p:spPr>
        <p:txBody>
          <a:bodyPr/>
          <a:lstStyle/>
          <a:p>
            <a:r>
              <a:rPr lang="pl-PL" dirty="0"/>
              <a:t>Przy zmienionych grupach konsumenckich, program słuchający 2 oraz program analizujący 4 słuchają tego samego centrum zdarzeń, równolegle. </a:t>
            </a:r>
            <a:r>
              <a:rPr lang="pl-PL" dirty="0" err="1"/>
              <a:t>EventProcessorHost</a:t>
            </a:r>
            <a:r>
              <a:rPr lang="pl-PL" dirty="0"/>
              <a:t> automatycznie zwolnił jedną partycję, gdy program analizujący zaczął słuchać. W czasie wolniejszego przepływu pojedynczych zdarzeń procesy wymieniały się partycjami. </a:t>
            </a:r>
          </a:p>
          <a:p>
            <a:r>
              <a:rPr lang="pl-PL" dirty="0"/>
              <a:t>Przy przesyłaniu partiami, </a:t>
            </a:r>
            <a:r>
              <a:rPr lang="pl-PL" dirty="0" err="1"/>
              <a:t>łatwio</a:t>
            </a:r>
            <a:r>
              <a:rPr lang="pl-PL" dirty="0"/>
              <a:t> było osobnym procesom dzielić się partycjami.</a:t>
            </a:r>
          </a:p>
        </p:txBody>
      </p:sp>
    </p:spTree>
    <p:extLst>
      <p:ext uri="{BB962C8B-B14F-4D97-AF65-F5344CB8AC3E}">
        <p14:creationId xmlns:p14="http://schemas.microsoft.com/office/powerpoint/2010/main" val="1110254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C83CB5-1939-4B7D-B0E8-35A7F51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Wielu odbierających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30352F-D0AA-4A57-9493-63A99F0B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 obydwu hostach działających i dostępnych dwóch partycjach następuje płynne wymienianie się dostępem do partycji.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2EAEE-6AF5-4712-AE0E-D5F1981B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21" y="2690495"/>
            <a:ext cx="78867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3501F4-01D8-4ED5-AC28-73618CA9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PaaS w chmurze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ECCE48-48F5-4075-9760-18C79AD1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l-PL" dirty="0" err="1"/>
              <a:t>Azure</a:t>
            </a:r>
            <a:r>
              <a:rPr lang="pl-PL" dirty="0"/>
              <a:t> event hub jest udostępniany jako część platformy </a:t>
            </a:r>
            <a:r>
              <a:rPr lang="pl-PL" dirty="0" err="1"/>
              <a:t>azure</a:t>
            </a:r>
            <a:r>
              <a:rPr lang="pl-PL" dirty="0"/>
              <a:t>. Nie jest to architektura udostępniona do własnej implementacji, a część PaaS (Platform as a Service) – możliwości integracji z serwisem platformy </a:t>
            </a:r>
            <a:r>
              <a:rPr lang="pl-PL" dirty="0" err="1"/>
              <a:t>azure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13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20C7FF1-2EC7-4ECF-9B55-6D62C36D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600" dirty="0" err="1">
                <a:solidFill>
                  <a:srgbClr val="FFFFFF"/>
                </a:solidFill>
              </a:rPr>
              <a:t>Dziękuję</a:t>
            </a:r>
            <a:r>
              <a:rPr lang="en-US" sz="6600" dirty="0">
                <a:solidFill>
                  <a:srgbClr val="FFFFFF"/>
                </a:solidFill>
              </a:rPr>
              <a:t> za </a:t>
            </a:r>
            <a:r>
              <a:rPr lang="en-US" sz="6600" dirty="0" err="1">
                <a:solidFill>
                  <a:srgbClr val="FFFFFF"/>
                </a:solidFill>
              </a:rPr>
              <a:t>uwagę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6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A14848B-2A2C-46F0-8752-EE7495E4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9940"/>
            <a:ext cx="10905066" cy="4171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9FCA44-2536-4018-BE99-9CB7FBDE3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12192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9429B-AD2E-4DD3-A32D-7C6651F2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Zdarzenie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4F9AA1-0315-41F5-880D-7DE00903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Zdarzenie to mały pakiet informacji (</a:t>
            </a:r>
            <a:r>
              <a:rPr lang="pl-PL" dirty="0" err="1"/>
              <a:t>datagram</a:t>
            </a:r>
            <a:r>
              <a:rPr lang="pl-PL" dirty="0"/>
              <a:t>) zawierający powiadomienie.</a:t>
            </a:r>
          </a:p>
          <a:p>
            <a:r>
              <a:rPr lang="pl-PL" dirty="0"/>
              <a:t>Może być publikowany pojedynczo lub w partiach.</a:t>
            </a:r>
          </a:p>
          <a:p>
            <a:r>
              <a:rPr lang="pl-PL" dirty="0"/>
              <a:t>Pojedyncza publikacja zdarzenia lub partii zdarzeń nie może przekraczać 256KB.</a:t>
            </a:r>
          </a:p>
          <a:p>
            <a:r>
              <a:rPr lang="pl-PL" dirty="0"/>
              <a:t>Zdarzenie jest publikowane przez wydawcę do centrum zdarzeń, z którego nie może zostać bezpośrednio usunięte. Jest ono zwalniane z centrum poprzez wygaśnięcie jego okresu przechowywania(Message </a:t>
            </a:r>
            <a:r>
              <a:rPr lang="pl-PL" dirty="0" err="1"/>
              <a:t>retention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595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482505-A1B4-4FC7-89FE-3F45FD40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972607" cy="1658198"/>
          </a:xfrm>
        </p:spPr>
        <p:txBody>
          <a:bodyPr>
            <a:normAutofit/>
          </a:bodyPr>
          <a:lstStyle/>
          <a:p>
            <a:r>
              <a:rPr lang="pl-PL" dirty="0"/>
              <a:t>Partycja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E8B0BA-F9A1-4CB2-BC79-9CCF1461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953176" cy="3766185"/>
          </a:xfrm>
        </p:spPr>
        <p:txBody>
          <a:bodyPr>
            <a:normAutofit/>
          </a:bodyPr>
          <a:lstStyle/>
          <a:p>
            <a:r>
              <a:rPr lang="pl-PL" dirty="0"/>
              <a:t>Partycja (</a:t>
            </a:r>
            <a:r>
              <a:rPr lang="pl-PL" dirty="0" err="1"/>
              <a:t>partition</a:t>
            </a:r>
            <a:r>
              <a:rPr lang="pl-PL" dirty="0"/>
              <a:t>) to uporządkowana sekwencja zdarzeń przechowywana w event hubie. Każde nowe zdarzenie dodawane jest na końcu sekwencji. Partycje są niezależne i mogą mieć różny przyrost danych. 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CDA22B6-4E1C-4C89-9B34-71535915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58" y="1980122"/>
            <a:ext cx="3448478" cy="24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3639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1747</Words>
  <Application>Microsoft Office PowerPoint</Application>
  <PresentationFormat>Panoramiczny</PresentationFormat>
  <Paragraphs>198</Paragraphs>
  <Slides>60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60</vt:i4>
      </vt:variant>
    </vt:vector>
  </HeadingPairs>
  <TitlesOfParts>
    <vt:vector size="65" baseType="lpstr">
      <vt:lpstr>Arial</vt:lpstr>
      <vt:lpstr>Calibri Light</vt:lpstr>
      <vt:lpstr>Courier New</vt:lpstr>
      <vt:lpstr>Wingdings</vt:lpstr>
      <vt:lpstr>Wielkomiejski</vt:lpstr>
      <vt:lpstr>Azure Event Hub</vt:lpstr>
      <vt:lpstr>Używane technologie – wymagania do przykładów</vt:lpstr>
      <vt:lpstr>Schemat platformy przesyłania zdarzeń</vt:lpstr>
      <vt:lpstr>Wiadomość - zdarzenie</vt:lpstr>
      <vt:lpstr>Event Hub - Centrum zdarzeń</vt:lpstr>
      <vt:lpstr>PaaS w chmurze</vt:lpstr>
      <vt:lpstr>Prezentacja programu PowerPoint</vt:lpstr>
      <vt:lpstr>Zdarzenie</vt:lpstr>
      <vt:lpstr>Partycja</vt:lpstr>
      <vt:lpstr>Partitioned Consumer Pattern</vt:lpstr>
      <vt:lpstr>Protokoły przesyłania</vt:lpstr>
      <vt:lpstr>Throttling</vt:lpstr>
      <vt:lpstr>Właściwości centrum zdarzeń</vt:lpstr>
      <vt:lpstr>Tworzenie centrum zdarzeń</vt:lpstr>
      <vt:lpstr>Ustawienia dostępu przestrzeni nazw</vt:lpstr>
      <vt:lpstr>Wysyłanie zdarzeń</vt:lpstr>
      <vt:lpstr>Wysyłanie zdarzeń –  program 1 - SendingEvents</vt:lpstr>
      <vt:lpstr>Sender</vt:lpstr>
      <vt:lpstr>Sender</vt:lpstr>
      <vt:lpstr>Przyjęty format wysyłanego zdarzenia – przesyłki(payload)</vt:lpstr>
      <vt:lpstr>Standardowe wysłanie</vt:lpstr>
      <vt:lpstr>Wysłanie zdarzeń w formie partii</vt:lpstr>
      <vt:lpstr>Prezentacja programu PowerPoint</vt:lpstr>
      <vt:lpstr>Wysyłanie zdarzeń tą samą partycją</vt:lpstr>
      <vt:lpstr>Wysyłanie zdarzeń do wybranej partycji</vt:lpstr>
      <vt:lpstr>Prezentacja programu PowerPoint</vt:lpstr>
      <vt:lpstr>Odbieranie zdarzeń</vt:lpstr>
      <vt:lpstr>Sposoby odbierania zdarzeń</vt:lpstr>
      <vt:lpstr>Odbieranie zdarzeń – program 2 - ReceivingEvents</vt:lpstr>
      <vt:lpstr>Tworzenie nowej grupy konsumentów</vt:lpstr>
      <vt:lpstr>Punkt kontrolny - checkpoint</vt:lpstr>
      <vt:lpstr>Tworzenie połączenia procesora</vt:lpstr>
      <vt:lpstr>Tworzenie magazynu</vt:lpstr>
      <vt:lpstr>Tworzenie połączenia procesora</vt:lpstr>
      <vt:lpstr>Rejestracja hosta</vt:lpstr>
      <vt:lpstr>Fazy procesora </vt:lpstr>
      <vt:lpstr>Deklaracja hosta</vt:lpstr>
      <vt:lpstr>Obsługa przychodzącego strumienia danych</vt:lpstr>
      <vt:lpstr>Obsługa przychodzącego strumienia danych</vt:lpstr>
      <vt:lpstr>Funkcje</vt:lpstr>
      <vt:lpstr>Azure functions</vt:lpstr>
      <vt:lpstr>Funkcja</vt:lpstr>
      <vt:lpstr>Struktura funkcji</vt:lpstr>
      <vt:lpstr>Wiązanie parametrów</vt:lpstr>
      <vt:lpstr>Bazowy projekt funkcji z użyciem maven</vt:lpstr>
      <vt:lpstr>Przykładowa funkcja – okresowe generowanie zdarzeń</vt:lpstr>
      <vt:lpstr>Tworzenie nowego ustawienia aplikacji</vt:lpstr>
      <vt:lpstr>Przykładowa funkcja – reakcja na pojawienie się zdarzenia w centrum zdarzeń</vt:lpstr>
      <vt:lpstr>Przykładowa funkcja – reakcja na pojawienie się zdarzenia w centrum zdarzeń</vt:lpstr>
      <vt:lpstr>Przykładowa implementacja</vt:lpstr>
      <vt:lpstr>Przykładowa implementacja – Program 3 - DeviceSample</vt:lpstr>
      <vt:lpstr>Przyjęty format informacji o urządzeniach</vt:lpstr>
      <vt:lpstr>Generator losowych informacji o urządzeniach</vt:lpstr>
      <vt:lpstr>Wysyłane dane</vt:lpstr>
      <vt:lpstr>Wysyłane dane – co 20 sekund za pomocą funkcji</vt:lpstr>
      <vt:lpstr>Odbiorca 1 – Program 4 - DeviceAnalysis</vt:lpstr>
      <vt:lpstr>Obsługa zdarzeń</vt:lpstr>
      <vt:lpstr>Wielu odbierających</vt:lpstr>
      <vt:lpstr>Wielu odbierających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Event Hub</dc:title>
  <dc:creator>Adam Kochański</dc:creator>
  <cp:lastModifiedBy>Adam Kochański</cp:lastModifiedBy>
  <cp:revision>1</cp:revision>
  <dcterms:created xsi:type="dcterms:W3CDTF">2019-03-11T09:46:06Z</dcterms:created>
  <dcterms:modified xsi:type="dcterms:W3CDTF">2019-03-11T10:08:13Z</dcterms:modified>
</cp:coreProperties>
</file>