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9" r:id="rId9"/>
    <p:sldId id="270" r:id="rId10"/>
    <p:sldId id="277" r:id="rId11"/>
    <p:sldId id="271" r:id="rId12"/>
    <p:sldId id="272" r:id="rId13"/>
    <p:sldId id="273" r:id="rId14"/>
    <p:sldId id="274" r:id="rId15"/>
    <p:sldId id="275" r:id="rId16"/>
    <p:sldId id="27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3A97EF5-EF3E-44FB-87E3-9699093113A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3F1483-3705-4B9D-B7A2-D934B0B11F9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Курсов Проект по Изкуствен Интелект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Борис Иванов</a:t>
            </a:r>
            <a:r>
              <a:rPr lang="en-US" baseline="30000" dirty="0" smtClean="0"/>
              <a:t>2</a:t>
            </a:r>
            <a:endParaRPr lang="bg-BG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2148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D:\Workspace\Java\FootballPredictor\Package footballapi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0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Представяне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данните</a:t>
            </a:r>
            <a:r>
              <a:rPr lang="ru-RU" dirty="0"/>
              <a:t> в </a:t>
            </a:r>
            <a:r>
              <a:rPr lang="ru-RU" dirty="0" err="1"/>
              <a:t>приложението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ackage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562600" cy="50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ackage predi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90101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8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Имплементации на интерфейса </a:t>
            </a:r>
            <a:r>
              <a:rPr lang="bg-BG" dirty="0" err="1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KNearestNeighbors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bg-BG" dirty="0"/>
              <a:t>имплементация на алгоритъма за </a:t>
            </a:r>
            <a:r>
              <a:rPr lang="en-US" dirty="0"/>
              <a:t>K </a:t>
            </a:r>
            <a:r>
              <a:rPr lang="bg-BG" dirty="0"/>
              <a:t>най-близки съседа</a:t>
            </a:r>
            <a:endParaRPr lang="en-US" dirty="0"/>
          </a:p>
          <a:p>
            <a:pPr lvl="0"/>
            <a:r>
              <a:rPr lang="bg-BG" dirty="0" err="1"/>
              <a:t>RandomGuess</a:t>
            </a:r>
            <a:r>
              <a:rPr lang="bg-BG" dirty="0"/>
              <a:t> - Връща случаен отговор. Използва се за анализ на резултатите</a:t>
            </a:r>
            <a:endParaRPr lang="en-US" dirty="0"/>
          </a:p>
          <a:p>
            <a:pPr lvl="0"/>
            <a:r>
              <a:rPr lang="bg-BG" dirty="0" err="1"/>
              <a:t>SimpleProbability</a:t>
            </a:r>
            <a:r>
              <a:rPr lang="bg-BG" dirty="0"/>
              <a:t> - Изчислява статистически изхода от събитие по горепосочения начин. Използва се за анализ на резултатите</a:t>
            </a:r>
            <a:endParaRPr lang="en-US" dirty="0"/>
          </a:p>
          <a:p>
            <a:pPr lvl="0"/>
            <a:r>
              <a:rPr lang="en-US" dirty="0" err="1"/>
              <a:t>FootballPredictor</a:t>
            </a:r>
            <a:r>
              <a:rPr lang="en-US" dirty="0"/>
              <a:t> - </a:t>
            </a:r>
            <a:r>
              <a:rPr lang="bg-BG" dirty="0"/>
              <a:t>реалният класификатор, </a:t>
            </a:r>
            <a:r>
              <a:rPr lang="bg-BG" dirty="0" smtClean="0"/>
              <a:t>който се използва в приложението.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FootballPredictor</a:t>
            </a:r>
            <a:r>
              <a:rPr lang="bg-BG" dirty="0" smtClean="0"/>
              <a:t> – как?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Конфигурация </a:t>
            </a:r>
            <a:r>
              <a:rPr lang="bg-BG" dirty="0"/>
              <a:t>на </a:t>
            </a:r>
            <a:r>
              <a:rPr lang="bg-BG" dirty="0" smtClean="0"/>
              <a:t>константи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Построяване на модел</a:t>
            </a:r>
          </a:p>
          <a:p>
            <a:pPr marL="731520" lvl="1" indent="-457200"/>
            <a:r>
              <a:rPr lang="bg-BG" dirty="0" smtClean="0"/>
              <a:t>Предварителна обработка на данните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Classify</a:t>
            </a:r>
          </a:p>
          <a:p>
            <a:pPr marL="731520" lvl="1" indent="-457200"/>
            <a:r>
              <a:rPr lang="bg-BG" dirty="0" smtClean="0"/>
              <a:t>Статистическа вероятност</a:t>
            </a:r>
          </a:p>
          <a:p>
            <a:pPr marL="731520" lvl="1" indent="-457200"/>
            <a:r>
              <a:rPr lang="bg-BG" dirty="0" smtClean="0"/>
              <a:t>К най-близки съседа</a:t>
            </a:r>
          </a:p>
          <a:p>
            <a:pPr marL="457200" indent="-457200">
              <a:buFont typeface="+mj-lt"/>
              <a:buAutoNum type="arabicPeriod"/>
            </a:pPr>
            <a:endParaRPr lang="bg-BG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1676400"/>
            <a:ext cx="4221480" cy="746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0" y="2743200"/>
            <a:ext cx="35280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Резултати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 err="1"/>
              <a:t>RandomGuess</a:t>
            </a:r>
            <a:r>
              <a:rPr lang="bg-BG" dirty="0"/>
              <a:t> =&gt; </a:t>
            </a:r>
            <a:r>
              <a:rPr lang="bg-BG" dirty="0" err="1"/>
              <a:t>Accuracy</a:t>
            </a:r>
            <a:r>
              <a:rPr lang="bg-BG" dirty="0"/>
              <a:t>: 32.24137931034483 %</a:t>
            </a:r>
            <a:endParaRPr lang="en-US" dirty="0"/>
          </a:p>
          <a:p>
            <a:pPr lvl="0"/>
            <a:r>
              <a:rPr lang="bg-BG" dirty="0" err="1"/>
              <a:t>SimpleProbability</a:t>
            </a:r>
            <a:r>
              <a:rPr lang="bg-BG" dirty="0"/>
              <a:t> =&gt; </a:t>
            </a:r>
            <a:r>
              <a:rPr lang="bg-BG" dirty="0" err="1"/>
              <a:t>Accuracy</a:t>
            </a:r>
            <a:r>
              <a:rPr lang="bg-BG" dirty="0"/>
              <a:t>: 38.93103448275861 %</a:t>
            </a:r>
            <a:endParaRPr lang="en-US" dirty="0"/>
          </a:p>
          <a:p>
            <a:pPr lvl="0"/>
            <a:r>
              <a:rPr lang="bg-BG" dirty="0" err="1">
                <a:solidFill>
                  <a:srgbClr val="FFFF00"/>
                </a:solidFill>
              </a:rPr>
              <a:t>FootballPredictor</a:t>
            </a:r>
            <a:r>
              <a:rPr lang="bg-BG" dirty="0">
                <a:solidFill>
                  <a:srgbClr val="FFFF00"/>
                </a:solidFill>
              </a:rPr>
              <a:t> =&gt; </a:t>
            </a:r>
            <a:r>
              <a:rPr lang="bg-BG" dirty="0" err="1">
                <a:solidFill>
                  <a:srgbClr val="FFFF00"/>
                </a:solidFill>
              </a:rPr>
              <a:t>Accuracy</a:t>
            </a:r>
            <a:r>
              <a:rPr lang="bg-BG" dirty="0">
                <a:solidFill>
                  <a:srgbClr val="FFFF00"/>
                </a:solidFill>
              </a:rPr>
              <a:t>: 47.86206896551724 %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алгоритми за машинно самообучение можем да постигнем по-добра </a:t>
            </a:r>
            <a:r>
              <a:rPr lang="bg-BG" dirty="0" err="1"/>
              <a:t>успеваемост</a:t>
            </a:r>
            <a:r>
              <a:rPr lang="bg-BG" dirty="0"/>
              <a:t> за отгатване на изхода от футболни събития в сравнение с налучкване или изчисляване на </a:t>
            </a:r>
            <a:r>
              <a:rPr lang="bg-BG" dirty="0" smtClean="0"/>
              <a:t>вероятността </a:t>
            </a:r>
            <a:r>
              <a:rPr lang="bg-BG" dirty="0"/>
              <a:t>кой ще </a:t>
            </a:r>
            <a:r>
              <a:rPr lang="bg-BG" dirty="0" smtClean="0"/>
              <a:t>победи чрез статистика </a:t>
            </a:r>
            <a:r>
              <a:rPr lang="bg-BG" dirty="0"/>
              <a:t>от текущото състояние на отбора.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1162"/>
          </a:xfrm>
        </p:spPr>
        <p:txBody>
          <a:bodyPr>
            <a:normAutofit/>
          </a:bodyPr>
          <a:lstStyle/>
          <a:p>
            <a:pPr algn="ctr"/>
            <a:r>
              <a:rPr lang="bg-BG" sz="8000" dirty="0" smtClean="0">
                <a:solidFill>
                  <a:srgbClr val="FFFF00"/>
                </a:solidFill>
              </a:rPr>
              <a:t>Благодаря за вниманието!</a:t>
            </a:r>
            <a:endParaRPr 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Борис Иванов</a:t>
            </a:r>
          </a:p>
          <a:p>
            <a:r>
              <a:rPr lang="bg-BG" dirty="0" smtClean="0"/>
              <a:t>Курс 4</a:t>
            </a:r>
          </a:p>
          <a:p>
            <a:r>
              <a:rPr lang="bg-BG" dirty="0" smtClean="0"/>
              <a:t>Специалност: КН</a:t>
            </a:r>
          </a:p>
          <a:p>
            <a:r>
              <a:rPr lang="bg-BG" dirty="0" smtClean="0"/>
              <a:t>ФН: 81326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Предсказване </a:t>
            </a:r>
            <a:r>
              <a:rPr lang="bg-BG" dirty="0"/>
              <a:t>изхода от футболни </a:t>
            </a:r>
            <a:r>
              <a:rPr lang="bg-BG" dirty="0" smtClean="0"/>
              <a:t>срещи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Тема на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Мотивация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Футболът </a:t>
            </a:r>
            <a:r>
              <a:rPr lang="bg-BG" dirty="0" smtClean="0"/>
              <a:t>- </a:t>
            </a:r>
            <a:r>
              <a:rPr lang="bg-BG" dirty="0"/>
              <a:t>една от най-известните игри </a:t>
            </a:r>
            <a:r>
              <a:rPr lang="bg-BG" dirty="0" smtClean="0"/>
              <a:t>в света</a:t>
            </a:r>
          </a:p>
          <a:p>
            <a:r>
              <a:rPr lang="bg-BG" dirty="0" smtClean="0"/>
              <a:t>Голяма </a:t>
            </a:r>
            <a:r>
              <a:rPr lang="bg-BG" dirty="0"/>
              <a:t>популярност в спортните </a:t>
            </a:r>
            <a:r>
              <a:rPr lang="bg-BG" dirty="0" smtClean="0"/>
              <a:t>залагания</a:t>
            </a:r>
          </a:p>
          <a:p>
            <a:r>
              <a:rPr lang="bg-BG" dirty="0" smtClean="0"/>
              <a:t>Предсказване изхода от даден </a:t>
            </a:r>
            <a:r>
              <a:rPr lang="bg-BG" dirty="0"/>
              <a:t>футболен </a:t>
            </a:r>
            <a:r>
              <a:rPr lang="bg-BG" dirty="0" smtClean="0"/>
              <a:t>мач</a:t>
            </a:r>
          </a:p>
          <a:p>
            <a:r>
              <a:rPr lang="bg-BG" dirty="0" smtClean="0"/>
              <a:t>Упражняване и </a:t>
            </a:r>
            <a:r>
              <a:rPr lang="bg-BG" dirty="0" err="1" smtClean="0"/>
              <a:t>затвърждаване</a:t>
            </a:r>
            <a:r>
              <a:rPr lang="bg-BG" dirty="0" smtClean="0"/>
              <a:t> на знанията, придобити в курса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270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Програмен език: </a:t>
            </a:r>
            <a:r>
              <a:rPr lang="en-US" dirty="0" smtClean="0"/>
              <a:t>Java</a:t>
            </a:r>
            <a:endParaRPr lang="en-US" dirty="0" smtClean="0"/>
          </a:p>
          <a:p>
            <a:r>
              <a:rPr lang="en-US" dirty="0" smtClean="0"/>
              <a:t>K-Nearest-Neighbors</a:t>
            </a:r>
          </a:p>
          <a:p>
            <a:r>
              <a:rPr lang="bg-BG" dirty="0" smtClean="0"/>
              <a:t>Статистическо определяне на изхода от мач</a:t>
            </a:r>
            <a:endParaRPr lang="en-US" dirty="0" smtClean="0"/>
          </a:p>
          <a:p>
            <a:r>
              <a:rPr lang="bg-BG" dirty="0" smtClean="0"/>
              <a:t>Предварителна обработка на входните данни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4904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Програмна реализация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Обучаващо </a:t>
            </a:r>
            <a:r>
              <a:rPr lang="bg-BG" dirty="0" smtClean="0"/>
              <a:t>множество - формат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bg-BG" dirty="0"/>
              <a:t>Победи за домакина в първенството</a:t>
            </a:r>
            <a:endParaRPr lang="en-US" dirty="0"/>
          </a:p>
          <a:p>
            <a:pPr lvl="0"/>
            <a:r>
              <a:rPr lang="bg-BG" dirty="0"/>
              <a:t>Равенства за домакина в първенството</a:t>
            </a:r>
            <a:endParaRPr lang="en-US" dirty="0"/>
          </a:p>
          <a:p>
            <a:pPr lvl="0"/>
            <a:r>
              <a:rPr lang="bg-BG" dirty="0"/>
              <a:t>Загуби за домакина в първенството</a:t>
            </a:r>
            <a:endParaRPr lang="en-US" dirty="0"/>
          </a:p>
          <a:p>
            <a:pPr lvl="0"/>
            <a:r>
              <a:rPr lang="bg-BG" dirty="0"/>
              <a:t>Победи за домакина в последните 6 игри</a:t>
            </a:r>
            <a:endParaRPr lang="en-US" dirty="0"/>
          </a:p>
          <a:p>
            <a:pPr lvl="0"/>
            <a:r>
              <a:rPr lang="bg-BG" dirty="0"/>
              <a:t>Равенства за домакина в последните 6 игри</a:t>
            </a:r>
            <a:endParaRPr lang="en-US" dirty="0"/>
          </a:p>
          <a:p>
            <a:pPr lvl="0"/>
            <a:r>
              <a:rPr lang="bg-BG" dirty="0"/>
              <a:t>Загуби за домакина в последните 6 игри</a:t>
            </a:r>
            <a:endParaRPr lang="en-US" dirty="0"/>
          </a:p>
          <a:p>
            <a:pPr lvl="0"/>
            <a:r>
              <a:rPr lang="bg-BG" dirty="0"/>
              <a:t>Победи за домакина в последните 6 игри на собствен терен</a:t>
            </a:r>
            <a:endParaRPr lang="en-US" dirty="0"/>
          </a:p>
          <a:p>
            <a:pPr lvl="0"/>
            <a:r>
              <a:rPr lang="bg-BG" dirty="0"/>
              <a:t>Равенства за домакина в последните 6 игри на собствен терен</a:t>
            </a:r>
            <a:endParaRPr lang="en-US" dirty="0"/>
          </a:p>
          <a:p>
            <a:pPr lvl="0"/>
            <a:r>
              <a:rPr lang="bg-BG" dirty="0"/>
              <a:t>Загуби за домакина в последните 6 игри на собствен терен</a:t>
            </a:r>
            <a:endParaRPr lang="en-US" dirty="0"/>
          </a:p>
          <a:p>
            <a:pPr lvl="0"/>
            <a:r>
              <a:rPr lang="bg-BG" dirty="0"/>
              <a:t>Победи за домакина срещу госта в последните 6 игри</a:t>
            </a:r>
            <a:endParaRPr lang="en-US" dirty="0"/>
          </a:p>
          <a:p>
            <a:pPr lvl="0"/>
            <a:r>
              <a:rPr lang="bg-BG" dirty="0"/>
              <a:t>Равенства за домакина срещу госта в последните 6 игри</a:t>
            </a:r>
            <a:endParaRPr lang="en-US" dirty="0"/>
          </a:p>
          <a:p>
            <a:r>
              <a:rPr lang="bg-BG" dirty="0"/>
              <a:t>Загуби за домакина срещу госта в последните 6 игри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bg-BG" dirty="0"/>
              <a:t>Победи за госта в първенството</a:t>
            </a:r>
            <a:endParaRPr lang="en-US" dirty="0"/>
          </a:p>
          <a:p>
            <a:pPr lvl="0"/>
            <a:r>
              <a:rPr lang="bg-BG" dirty="0"/>
              <a:t>Равенства за госта в първенството</a:t>
            </a:r>
            <a:endParaRPr lang="en-US" dirty="0"/>
          </a:p>
          <a:p>
            <a:pPr lvl="0"/>
            <a:r>
              <a:rPr lang="bg-BG" dirty="0"/>
              <a:t>Загуби за госта в първенството</a:t>
            </a:r>
            <a:endParaRPr lang="en-US" dirty="0"/>
          </a:p>
          <a:p>
            <a:pPr lvl="0"/>
            <a:r>
              <a:rPr lang="bg-BG" dirty="0"/>
              <a:t>Победи за госта в последните 6 игри</a:t>
            </a:r>
            <a:endParaRPr lang="en-US" dirty="0"/>
          </a:p>
          <a:p>
            <a:pPr lvl="0"/>
            <a:r>
              <a:rPr lang="bg-BG" dirty="0"/>
              <a:t>Равенства за госта в последните 6 игри</a:t>
            </a:r>
            <a:endParaRPr lang="en-US" dirty="0"/>
          </a:p>
          <a:p>
            <a:pPr lvl="0"/>
            <a:r>
              <a:rPr lang="bg-BG" dirty="0"/>
              <a:t>Загуби за госта в последните 6 игри</a:t>
            </a:r>
            <a:endParaRPr lang="en-US" dirty="0"/>
          </a:p>
          <a:p>
            <a:pPr lvl="0"/>
            <a:r>
              <a:rPr lang="bg-BG" dirty="0"/>
              <a:t>Победи за госта в последните 6 игри на чужд терен</a:t>
            </a:r>
            <a:endParaRPr lang="en-US" dirty="0"/>
          </a:p>
          <a:p>
            <a:pPr lvl="0"/>
            <a:r>
              <a:rPr lang="bg-BG" dirty="0"/>
              <a:t>Равенства за госта в последните 6 игри на чужд терен</a:t>
            </a:r>
            <a:endParaRPr lang="en-US" dirty="0"/>
          </a:p>
          <a:p>
            <a:pPr lvl="0"/>
            <a:r>
              <a:rPr lang="bg-BG" dirty="0"/>
              <a:t>Загуби за госта в последните 6 игри на чужд терен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bg-BG" dirty="0"/>
              <a:t>Резултат от мача: </a:t>
            </a:r>
            <a:r>
              <a:rPr lang="en-US" dirty="0"/>
              <a:t>1 </a:t>
            </a:r>
            <a:r>
              <a:rPr lang="bg-BG" dirty="0"/>
              <a:t>или 2 или </a:t>
            </a:r>
            <a:r>
              <a:rPr lang="en-US" dirty="0"/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8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данните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Първоначално – ръчно</a:t>
            </a:r>
          </a:p>
          <a:p>
            <a:r>
              <a:rPr lang="bg-BG" dirty="0" smtClean="0"/>
              <a:t>В последствие – модул за събиране</a:t>
            </a:r>
            <a:r>
              <a:rPr lang="en-US" dirty="0" smtClean="0"/>
              <a:t> </a:t>
            </a:r>
            <a:r>
              <a:rPr lang="bg-BG" dirty="0" smtClean="0"/>
              <a:t>на нови данни чрез </a:t>
            </a:r>
            <a:r>
              <a:rPr lang="en-US" dirty="0" smtClean="0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87</TotalTime>
  <Words>395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Thatch</vt:lpstr>
      <vt:lpstr>Курсов Проект по Изкуствен Интелект</vt:lpstr>
      <vt:lpstr>Представяне</vt:lpstr>
      <vt:lpstr>Тема на проекта</vt:lpstr>
      <vt:lpstr>Мотивация</vt:lpstr>
      <vt:lpstr>Решение</vt:lpstr>
      <vt:lpstr>Програмна реализация </vt:lpstr>
      <vt:lpstr>Обучаващо множество - формат</vt:lpstr>
      <vt:lpstr>PowerPoint Presentation</vt:lpstr>
      <vt:lpstr>Събиране на данните</vt:lpstr>
      <vt:lpstr>PowerPoint Presentation</vt:lpstr>
      <vt:lpstr>Представяне на данните в приложението</vt:lpstr>
      <vt:lpstr>Класификатор</vt:lpstr>
      <vt:lpstr>Имплементации на интерфейса Classifier</vt:lpstr>
      <vt:lpstr>FootballPredictor – как?</vt:lpstr>
      <vt:lpstr>Резултати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Изкуствен Интелект</dc:title>
  <dc:creator>Windows User</dc:creator>
  <cp:lastModifiedBy>Windows User</cp:lastModifiedBy>
  <cp:revision>13</cp:revision>
  <dcterms:created xsi:type="dcterms:W3CDTF">2018-12-21T19:42:51Z</dcterms:created>
  <dcterms:modified xsi:type="dcterms:W3CDTF">2019-02-02T16:10:29Z</dcterms:modified>
</cp:coreProperties>
</file>