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s://public.tableau.com/views/verified-nft-tweets-analysis/NFTTweets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1"/>
              </a:rPr>
              <a:t>verified-nft-tweets-analysis</a:t>
            </a:r>
            <a:br>
              <a:rPr lang="en-US" dirty="0">
                <a:hlinkClick r:id="rId1"/>
              </a:rPr>
            </a:br>
            <a:endParaRPr lang="en-US" dirty="0">
              <a:hlinkClick r:id="rId1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898650" y="2802890"/>
            <a:ext cx="2404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Adarsh Nair</a:t>
            </a:r>
            <a:endParaRPr lang="en-I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NFT Tweets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5476"/>
            <a:ext cx="12192000" cy="498704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NFT Tweets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5476"/>
            <a:ext cx="12192000" cy="498704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NFT Tweets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5476"/>
            <a:ext cx="12192000" cy="498704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NFT Tweets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5476"/>
            <a:ext cx="12192000" cy="498704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NFT Tweets 1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5476"/>
            <a:ext cx="12192000" cy="498704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NFT Tweets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5476"/>
            <a:ext cx="12192000" cy="498704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NFT Tweets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5476"/>
            <a:ext cx="12192000" cy="498704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NFT Tweets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5476"/>
            <a:ext cx="12192000" cy="498704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NFT Tweets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5476"/>
            <a:ext cx="12192000" cy="498704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NFT Tweets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5476"/>
            <a:ext cx="12192000" cy="498704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NFT Tweets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5476"/>
            <a:ext cx="12192000" cy="498704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NFT Tweets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5476"/>
            <a:ext cx="12192000" cy="498704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WPS Presentation</Application>
  <PresentationFormat>Widescreen</PresentationFormat>
  <Paragraphs>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verified-nft-tweets-analysis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work_temp</cp:lastModifiedBy>
  <cp:revision>1</cp:revision>
  <dcterms:created xsi:type="dcterms:W3CDTF">2022-03-27T10:40:00Z</dcterms:created>
  <dcterms:modified xsi:type="dcterms:W3CDTF">2022-03-27T10:41:58Z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1033-10.2.0.7636</vt:lpwstr>
  </property>
</Properties>
</file>