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1" d="100"/>
          <a:sy n="61" d="100"/>
        </p:scale>
        <p:origin x="1440" y="6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📦 Amazon Sales Data Analysis &amp; Visualization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Presented by: Ada Akuma</a:t>
            </a:r>
          </a:p>
          <a:p>
            <a:r>
              <a:t>Tools Used: Python, Pandas, Matplotlib, Seaborn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Business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Electronics lead in both sales and revenue</a:t>
            </a:r>
          </a:p>
          <a:p>
            <a:r>
              <a:t>- Ratings show generally satisfied customers</a:t>
            </a:r>
          </a:p>
          <a:p>
            <a:r>
              <a:t>- Revenue peaks during end-of-year periods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Skills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Python, Pandas, NumPy</a:t>
            </a:r>
          </a:p>
          <a:p>
            <a:r>
              <a:t>- Matplotlib, Seaborn</a:t>
            </a:r>
          </a:p>
          <a:p>
            <a:r>
              <a:t>- Data Cleaning, Grouping, Aggregation</a:t>
            </a:r>
          </a:p>
          <a:p>
            <a:r>
              <a:t>- Visualization &amp; Insight Generation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 /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Ada Akuma</a:t>
            </a:r>
          </a:p>
          <a:p>
            <a:r>
              <a:t>📧 adachukwuprecious9@gmail.com</a:t>
            </a:r>
          </a:p>
          <a:p>
            <a:r>
              <a:t>🔗 linkedin.com/in/ada-akuma-302201359</a:t>
            </a:r>
          </a:p>
          <a:p>
            <a:endParaRPr/>
          </a:p>
          <a:p>
            <a:r>
              <a:t>Let’s turn data into decisions 📊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Analyze Amazon sales data to uncover trends, top products, customer behavior, and revenue performance.</a:t>
            </a:r>
          </a:p>
          <a:p>
            <a:endParaRPr/>
          </a:p>
          <a:p>
            <a:r>
              <a:t>Why it Matters:</a:t>
            </a:r>
          </a:p>
          <a:p>
            <a:r>
              <a:t>- Improve business decisions</a:t>
            </a:r>
          </a:p>
          <a:p>
            <a:r>
              <a:t>- Understand customer preferences</a:t>
            </a:r>
          </a:p>
          <a:p>
            <a:r>
              <a:t>- Optimize product strategies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Order ID</a:t>
            </a:r>
          </a:p>
          <a:p>
            <a:r>
              <a:t>- Date</a:t>
            </a:r>
          </a:p>
          <a:p>
            <a:r>
              <a:t>- Product</a:t>
            </a:r>
          </a:p>
          <a:p>
            <a:r>
              <a:t>- Category</a:t>
            </a:r>
          </a:p>
          <a:p>
            <a:r>
              <a:t>- Units Sold</a:t>
            </a:r>
          </a:p>
          <a:p>
            <a:r>
              <a:t>- Price</a:t>
            </a:r>
          </a:p>
          <a:p>
            <a:r>
              <a:t>- Revenue</a:t>
            </a:r>
          </a:p>
          <a:p>
            <a:r>
              <a:t>- Country</a:t>
            </a:r>
          </a:p>
          <a:p>
            <a:r>
              <a:t>- Rating</a:t>
            </a:r>
          </a:p>
          <a:p>
            <a:endParaRPr/>
          </a:p>
          <a:p>
            <a:r>
              <a:t>1,000 rows of synthetic Amazon sales data from the past year.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Converted 'Date' to datetime format</a:t>
            </a:r>
          </a:p>
          <a:p>
            <a:r>
              <a:t>- Extracted 'Month' and 'Year'</a:t>
            </a:r>
          </a:p>
          <a:p>
            <a:r>
              <a:t>- Verified and removed missing or duplicate values</a:t>
            </a:r>
          </a:p>
          <a:p>
            <a:r>
              <a:t>- Prepared data for time-series and group-based analysis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Monthly Revenue Trend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Seasonal revenue patterns identified</a:t>
            </a:r>
          </a:p>
          <a:p>
            <a:r>
              <a:t>- Clear spikes during major sale months</a:t>
            </a:r>
          </a:p>
          <a:p>
            <a:r>
              <a:t>- Visualized with line chart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Top-Selling Products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Highest Units Sold:</a:t>
            </a:r>
          </a:p>
          <a:p>
            <a:r>
              <a:t>  • Wireless Earbuds</a:t>
            </a:r>
          </a:p>
          <a:p>
            <a:r>
              <a:t>  • Smartwatch</a:t>
            </a:r>
          </a:p>
          <a:p>
            <a:r>
              <a:t>  • Fiction Book</a:t>
            </a:r>
          </a:p>
          <a:p>
            <a:r>
              <a:t>- Bar chart used to compare units sold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Category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Electronics and Home dominate total revenue</a:t>
            </a:r>
          </a:p>
          <a:p>
            <a:r>
              <a:t>- Clothing and Books follow</a:t>
            </a:r>
          </a:p>
          <a:p>
            <a:r>
              <a:t>- Visual: Pie chart of category sales distribution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Sales by Country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Top Revenue Contributors:</a:t>
            </a:r>
          </a:p>
          <a:p>
            <a:r>
              <a:t>  • USA</a:t>
            </a:r>
          </a:p>
          <a:p>
            <a:r>
              <a:t>  • India</a:t>
            </a:r>
          </a:p>
          <a:p>
            <a:r>
              <a:t>  • UK</a:t>
            </a:r>
          </a:p>
          <a:p>
            <a:r>
              <a:t>- Visualized using bar chart or map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Customer Ratings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Majority of ratings are between 3 and 5 stars</a:t>
            </a:r>
          </a:p>
          <a:p>
            <a:r>
              <a:t>- Indicates good customer satisfaction</a:t>
            </a:r>
          </a:p>
          <a:p>
            <a:r>
              <a:t>- Displayed using histogram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317</Words>
  <Application>Microsoft Office PowerPoint</Application>
  <PresentationFormat>On-screen Show (4:3)</PresentationFormat>
  <Paragraphs>66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📦 Amazon Sales Data Analysis &amp; Visualization</vt:lpstr>
      <vt:lpstr>Objective</vt:lpstr>
      <vt:lpstr>Dataset Overview</vt:lpstr>
      <vt:lpstr>Data Cleaning &amp; Preprocessing</vt:lpstr>
      <vt:lpstr>Monthly Revenue Trend</vt:lpstr>
      <vt:lpstr>Top-Selling Products</vt:lpstr>
      <vt:lpstr>Sales by Category</vt:lpstr>
      <vt:lpstr>Sales by Country</vt:lpstr>
      <vt:lpstr>Customer Ratings</vt:lpstr>
      <vt:lpstr>Key Business Insights</vt:lpstr>
      <vt:lpstr>Tools &amp; Skills Used</vt:lpstr>
      <vt:lpstr>Thank You / 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📦 Amazon Sales Data Analysis &amp; Visualization</dc:title>
  <dc:subject/>
  <dc:creator>ADA AKUMA</dc:creator>
  <cp:keywords/>
  <dc:description>generated using python-pptx</dc:description>
  <cp:lastModifiedBy>adachukwu chukwudinma</cp:lastModifiedBy>
  <cp:revision>1</cp:revision>
  <dcterms:created xsi:type="dcterms:W3CDTF">2013-01-27T09:14:16Z</dcterms:created>
  <dcterms:modified xsi:type="dcterms:W3CDTF">2025-07-14T16:34:16Z</dcterms:modified>
  <cp:category/>
</cp:coreProperties>
</file>