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79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7E1-E911-4FD9-B19A-46A9822DB9AB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3533-4CA2-42E9-B93C-B2635CA9A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11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7E1-E911-4FD9-B19A-46A9822DB9AB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3533-4CA2-42E9-B93C-B2635CA9A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6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7E1-E911-4FD9-B19A-46A9822DB9AB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3533-4CA2-42E9-B93C-B2635CA9A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5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7E1-E911-4FD9-B19A-46A9822DB9AB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3533-4CA2-42E9-B93C-B2635CA9A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7E1-E911-4FD9-B19A-46A9822DB9AB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3533-4CA2-42E9-B93C-B2635CA9A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24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7E1-E911-4FD9-B19A-46A9822DB9AB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3533-4CA2-42E9-B93C-B2635CA9A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3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7E1-E911-4FD9-B19A-46A9822DB9AB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3533-4CA2-42E9-B93C-B2635CA9A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7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7E1-E911-4FD9-B19A-46A9822DB9AB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3533-4CA2-42E9-B93C-B2635CA9A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71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7E1-E911-4FD9-B19A-46A9822DB9AB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3533-4CA2-42E9-B93C-B2635CA9A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87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7E1-E911-4FD9-B19A-46A9822DB9AB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3533-4CA2-42E9-B93C-B2635CA9A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8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7E1-E911-4FD9-B19A-46A9822DB9AB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3533-4CA2-42E9-B93C-B2635CA9A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1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77E1-E911-4FD9-B19A-46A9822DB9AB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B3533-4CA2-42E9-B93C-B2635CA9A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0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EA93EF-CD40-BF51-839E-4257A1BA2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3463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4AB39E-B733-B029-28DC-4C8E9336A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4521"/>
            <a:ext cx="6858000" cy="2756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F0D5C-59BB-2165-6B65-2A7FD0BF4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1479"/>
            <a:ext cx="6858000" cy="97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2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773D7-3795-0440-CD34-C10ECA7B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10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CB0E49-4A2C-833F-4CE3-768B9D9F4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0458"/>
            <a:ext cx="6858000" cy="36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9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BDB858-6AD4-EF02-923B-6B00511E4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347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20C826-2BED-ECF9-B1DD-5CD541F3E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7152"/>
            <a:ext cx="6858000" cy="2822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9072D-744B-1594-D1F1-A493C7468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9788"/>
            <a:ext cx="6858000" cy="874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7F9F9B-8944-04F7-13DA-1E8A70F2A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044167"/>
            <a:ext cx="56864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6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4171C-DB1A-BC4C-DB4C-A5DEF08EF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3777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126CF-4D02-9F0D-94A0-89B235D06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3895252"/>
            <a:ext cx="5857875" cy="309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0D945-522C-08F0-CCBE-06F496CBF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8607"/>
            <a:ext cx="6858000" cy="24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7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</TotalTime>
  <Words>0</Words>
  <Application>Microsoft Office PowerPoint</Application>
  <PresentationFormat>A4 Paper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evinbabuorg@outlook.com</dc:creator>
  <cp:lastModifiedBy>evinbabuorg@outlook.com</cp:lastModifiedBy>
  <cp:revision>1</cp:revision>
  <dcterms:created xsi:type="dcterms:W3CDTF">2023-06-20T03:22:43Z</dcterms:created>
  <dcterms:modified xsi:type="dcterms:W3CDTF">2023-06-20T03:27:46Z</dcterms:modified>
</cp:coreProperties>
</file>