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27" autoAdjust="0"/>
  </p:normalViewPr>
  <p:slideViewPr>
    <p:cSldViewPr>
      <p:cViewPr>
        <p:scale>
          <a:sx n="66" d="100"/>
          <a:sy n="66" d="100"/>
        </p:scale>
        <p:origin x="-966" y="-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xample.nctu.me/ada/#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>
            <a:off x="0" y="0"/>
            <a:ext cx="9161062" cy="5143500"/>
          </a:xfrm>
          <a:prstGeom prst="rect">
            <a:avLst/>
          </a:prstGeom>
          <a:solidFill>
            <a:srgbClr val="37333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"/>
          <p:cNvGrpSpPr/>
          <p:nvPr userDrawn="1"/>
        </p:nvGrpSpPr>
        <p:grpSpPr>
          <a:xfrm>
            <a:off x="3657120" y="3248785"/>
            <a:ext cx="1775315" cy="2287005"/>
            <a:chOff x="4421757" y="3739789"/>
            <a:chExt cx="3352918" cy="4319315"/>
          </a:xfrm>
        </p:grpSpPr>
        <p:sp>
          <p:nvSpPr>
            <p:cNvPr id="9" name="Rectangle 8"/>
            <p:cNvSpPr/>
            <p:nvPr/>
          </p:nvSpPr>
          <p:spPr>
            <a:xfrm rot="18900000" flipV="1">
              <a:off x="4421757" y="3739789"/>
              <a:ext cx="3352918" cy="3352918"/>
            </a:xfrm>
            <a:prstGeom prst="rect">
              <a:avLst/>
            </a:prstGeom>
            <a:noFill/>
            <a:ln w="1016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8900000" flipV="1">
              <a:off x="5501887" y="5138345"/>
              <a:ext cx="1192658" cy="1192658"/>
            </a:xfrm>
            <a:prstGeom prst="rect">
              <a:avLst/>
            </a:prstGeom>
            <a:noFill/>
            <a:ln w="1016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8900000" flipV="1">
              <a:off x="4912474" y="5687620"/>
              <a:ext cx="2371484" cy="2371484"/>
            </a:xfrm>
            <a:prstGeom prst="rect">
              <a:avLst/>
            </a:prstGeom>
            <a:noFill/>
            <a:ln w="254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4"/>
          <p:cNvSpPr txBox="1"/>
          <p:nvPr userDrawn="1"/>
        </p:nvSpPr>
        <p:spPr>
          <a:xfrm>
            <a:off x="1585603" y="1348403"/>
            <a:ext cx="591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資產配置系統</a:t>
            </a:r>
            <a:endParaRPr lang="en-US" sz="4400" dirty="0">
              <a:solidFill>
                <a:schemeClr val="bg1"/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sp>
        <p:nvSpPr>
          <p:cNvPr id="13" name="Right Triangle 11"/>
          <p:cNvSpPr/>
          <p:nvPr userDrawn="1"/>
        </p:nvSpPr>
        <p:spPr>
          <a:xfrm rot="18900000">
            <a:off x="4373085" y="2094479"/>
            <a:ext cx="343386" cy="343386"/>
          </a:xfrm>
          <a:prstGeom prst="rtTriangle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130313" y="4136441"/>
            <a:ext cx="793250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800115" y="4305043"/>
            <a:ext cx="335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指導老師</a:t>
            </a:r>
            <a:r>
              <a:rPr lang="en-US" altLang="zh-TW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:</a:t>
            </a:r>
          </a:p>
          <a:p>
            <a:pPr algn="r"/>
            <a:r>
              <a:rPr lang="zh-TW" altLang="en-US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錢達智</a:t>
            </a:r>
            <a:r>
              <a:rPr lang="zh-TW" altLang="en-US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、許雅婷老師</a:t>
            </a:r>
            <a:endParaRPr lang="en-US" sz="2000" i="0" spc="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21" name="Straight Connector 15"/>
          <p:cNvCxnSpPr/>
          <p:nvPr userDrawn="1"/>
        </p:nvCxnSpPr>
        <p:spPr>
          <a:xfrm>
            <a:off x="228039" y="4136441"/>
            <a:ext cx="793250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6"/>
          <p:cNvSpPr txBox="1"/>
          <p:nvPr userDrawn="1"/>
        </p:nvSpPr>
        <p:spPr>
          <a:xfrm>
            <a:off x="118907" y="4305043"/>
            <a:ext cx="335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報告學生</a:t>
            </a:r>
            <a:r>
              <a:rPr lang="en-US" altLang="zh-TW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:</a:t>
            </a:r>
          </a:p>
          <a:p>
            <a:pPr algn="l"/>
            <a:r>
              <a:rPr lang="zh-TW" altLang="en-US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前端班</a:t>
            </a:r>
            <a:r>
              <a:rPr lang="en-US" altLang="zh-TW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-</a:t>
            </a:r>
            <a:r>
              <a:rPr lang="zh-TW" altLang="en-US" sz="2000" i="0" spc="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蘇郁婷</a:t>
            </a:r>
            <a:endParaRPr lang="en-US" sz="2000" i="0" spc="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 userDrawn="1"/>
        </p:nvSpPr>
        <p:spPr>
          <a:xfrm>
            <a:off x="0" y="0"/>
            <a:ext cx="9161062" cy="1923678"/>
          </a:xfrm>
          <a:prstGeom prst="rect">
            <a:avLst/>
          </a:prstGeom>
          <a:solidFill>
            <a:srgbClr val="37333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0"/>
          <p:cNvGrpSpPr/>
          <p:nvPr userDrawn="1"/>
        </p:nvGrpSpPr>
        <p:grpSpPr>
          <a:xfrm>
            <a:off x="755576" y="2589131"/>
            <a:ext cx="1415773" cy="1575932"/>
            <a:chOff x="5389712" y="3397326"/>
            <a:chExt cx="1415773" cy="1575931"/>
          </a:xfrm>
        </p:grpSpPr>
        <p:sp>
          <p:nvSpPr>
            <p:cNvPr id="15" name="Rectangle 41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5389712" y="4511592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Nexa Bold" charset="0"/>
                </a:rPr>
                <a:t>製作動機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endParaRPr>
            </a:p>
          </p:txBody>
        </p:sp>
      </p:grpSp>
      <p:cxnSp>
        <p:nvCxnSpPr>
          <p:cNvPr id="26" name="Straight Connector 52"/>
          <p:cNvCxnSpPr/>
          <p:nvPr userDrawn="1"/>
        </p:nvCxnSpPr>
        <p:spPr>
          <a:xfrm>
            <a:off x="3735555" y="2067694"/>
            <a:ext cx="1431255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7"/>
          <p:cNvSpPr/>
          <p:nvPr userDrawn="1"/>
        </p:nvSpPr>
        <p:spPr>
          <a:xfrm>
            <a:off x="3675830" y="-776950"/>
            <a:ext cx="1553899" cy="1553899"/>
          </a:xfrm>
          <a:prstGeom prst="rect">
            <a:avLst/>
          </a:prstGeom>
          <a:noFill/>
          <a:ln w="101600">
            <a:solidFill>
              <a:srgbClr val="FF9F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grpSp>
        <p:nvGrpSpPr>
          <p:cNvPr id="29" name="Group 40"/>
          <p:cNvGrpSpPr/>
          <p:nvPr userDrawn="1"/>
        </p:nvGrpSpPr>
        <p:grpSpPr>
          <a:xfrm>
            <a:off x="2868193" y="2563951"/>
            <a:ext cx="1415773" cy="1575932"/>
            <a:chOff x="5389710" y="3397326"/>
            <a:chExt cx="1415773" cy="1575931"/>
          </a:xfrm>
        </p:grpSpPr>
        <p:sp>
          <p:nvSpPr>
            <p:cNvPr id="30" name="Rectangle 41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5389710" y="4511592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Nexa Bold" charset="0"/>
                </a:rPr>
                <a:t>作品展示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endParaRPr>
            </a:p>
          </p:txBody>
        </p:sp>
      </p:grpSp>
      <p:grpSp>
        <p:nvGrpSpPr>
          <p:cNvPr id="33" name="Group 40"/>
          <p:cNvGrpSpPr/>
          <p:nvPr userDrawn="1"/>
        </p:nvGrpSpPr>
        <p:grpSpPr>
          <a:xfrm>
            <a:off x="5100444" y="2589131"/>
            <a:ext cx="1415773" cy="1575932"/>
            <a:chOff x="5389713" y="3397326"/>
            <a:chExt cx="1415773" cy="1575931"/>
          </a:xfrm>
        </p:grpSpPr>
        <p:sp>
          <p:nvSpPr>
            <p:cNvPr id="34" name="Rectangle 41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5389713" y="4511592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Nexa Bold" charset="0"/>
                </a:rPr>
                <a:t>網站架構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endParaRPr>
            </a:p>
          </p:txBody>
        </p:sp>
      </p:grpSp>
      <p:grpSp>
        <p:nvGrpSpPr>
          <p:cNvPr id="37" name="Group 40"/>
          <p:cNvGrpSpPr/>
          <p:nvPr userDrawn="1"/>
        </p:nvGrpSpPr>
        <p:grpSpPr>
          <a:xfrm>
            <a:off x="7308303" y="2589131"/>
            <a:ext cx="1415773" cy="1575932"/>
            <a:chOff x="5389711" y="3397326"/>
            <a:chExt cx="1415773" cy="1575931"/>
          </a:xfrm>
        </p:grpSpPr>
        <p:sp>
          <p:nvSpPr>
            <p:cNvPr id="38" name="Rectangle 41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FF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45"/>
            <p:cNvSpPr txBox="1"/>
            <p:nvPr/>
          </p:nvSpPr>
          <p:spPr>
            <a:xfrm>
              <a:off x="5389711" y="4511592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Nexa Bold" charset="0"/>
                </a:rPr>
                <a:t>運用技術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/>
          <p:nvPr userDrawn="1"/>
        </p:nvSpPr>
        <p:spPr>
          <a:xfrm>
            <a:off x="0" y="0"/>
            <a:ext cx="9161062" cy="5143500"/>
          </a:xfrm>
          <a:prstGeom prst="rect">
            <a:avLst/>
          </a:prstGeom>
          <a:solidFill>
            <a:srgbClr val="37333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3"/>
          <p:cNvSpPr/>
          <p:nvPr userDrawn="1"/>
        </p:nvSpPr>
        <p:spPr>
          <a:xfrm>
            <a:off x="-393089" y="1731117"/>
            <a:ext cx="1113073" cy="1637969"/>
          </a:xfrm>
          <a:prstGeom prst="rect">
            <a:avLst/>
          </a:prstGeom>
          <a:noFill/>
          <a:ln w="1143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/>
          <p:nvPr userDrawn="1"/>
        </p:nvSpPr>
        <p:spPr>
          <a:xfrm>
            <a:off x="358346" y="358346"/>
            <a:ext cx="679623" cy="679623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4" name="TextBox 2"/>
          <p:cNvSpPr txBox="1"/>
          <p:nvPr userDrawn="1"/>
        </p:nvSpPr>
        <p:spPr>
          <a:xfrm>
            <a:off x="358347" y="6301948"/>
            <a:ext cx="772964" cy="2616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Slide / </a:t>
            </a:r>
            <a:r>
              <a:rPr lang="en-US" sz="11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01</a:t>
            </a:r>
          </a:p>
        </p:txBody>
      </p:sp>
      <p:sp>
        <p:nvSpPr>
          <p:cNvPr id="5" name="TextBox 3"/>
          <p:cNvSpPr txBox="1"/>
          <p:nvPr userDrawn="1"/>
        </p:nvSpPr>
        <p:spPr>
          <a:xfrm>
            <a:off x="10294294" y="6301948"/>
            <a:ext cx="1588892" cy="2616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www.yourwebsite.com</a:t>
            </a:r>
            <a:endParaRPr lang="en-US" sz="11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" name="Rectangle 23"/>
          <p:cNvSpPr/>
          <p:nvPr userDrawn="1"/>
        </p:nvSpPr>
        <p:spPr>
          <a:xfrm>
            <a:off x="5335946" y="533896"/>
            <a:ext cx="882925" cy="2231865"/>
          </a:xfrm>
          <a:prstGeom prst="rect">
            <a:avLst/>
          </a:prstGeom>
          <a:solidFill>
            <a:srgbClr val="FF9F1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" name="TextBox 24"/>
          <p:cNvSpPr txBox="1"/>
          <p:nvPr userDrawn="1"/>
        </p:nvSpPr>
        <p:spPr>
          <a:xfrm>
            <a:off x="1208177" y="1373812"/>
            <a:ext cx="1821328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TW" altLang="en-US" sz="2800" dirty="0" smtClean="0">
                <a:solidFill>
                  <a:srgbClr val="FF9F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記帳軟體</a:t>
            </a:r>
            <a:r>
              <a:rPr lang="en-US" altLang="zh-TW" sz="2800" dirty="0" smtClean="0">
                <a:solidFill>
                  <a:srgbClr val="FF9F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?</a:t>
            </a:r>
            <a:endParaRPr 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exa Bold" charset="0"/>
            </a:endParaRPr>
          </a:p>
        </p:txBody>
      </p:sp>
      <p:cxnSp>
        <p:nvCxnSpPr>
          <p:cNvPr id="9" name="Straight Connector 14"/>
          <p:cNvCxnSpPr/>
          <p:nvPr userDrawn="1"/>
        </p:nvCxnSpPr>
        <p:spPr>
          <a:xfrm flipH="1">
            <a:off x="1136803" y="5301559"/>
            <a:ext cx="691764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/>
          <p:nvPr userDrawn="1"/>
        </p:nvSpPr>
        <p:spPr>
          <a:xfrm>
            <a:off x="7400263" y="1897030"/>
            <a:ext cx="24246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353535"/>
                </a:solidFill>
                <a:latin typeface="et-line" charset="0"/>
              </a:rPr>
              <a:t></a:t>
            </a:r>
            <a:endParaRPr lang="en-US" dirty="0"/>
          </a:p>
        </p:txBody>
      </p:sp>
      <p:pic>
        <p:nvPicPr>
          <p:cNvPr id="28" name="圖片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"/>
          <a:stretch/>
        </p:blipFill>
        <p:spPr>
          <a:xfrm>
            <a:off x="3491880" y="634042"/>
            <a:ext cx="1662633" cy="2848934"/>
          </a:xfrm>
          <a:prstGeom prst="rect">
            <a:avLst/>
          </a:prstGeom>
        </p:spPr>
      </p:pic>
      <p:sp>
        <p:nvSpPr>
          <p:cNvPr id="30" name="TextBox 24"/>
          <p:cNvSpPr txBox="1"/>
          <p:nvPr userDrawn="1"/>
        </p:nvSpPr>
        <p:spPr>
          <a:xfrm>
            <a:off x="1131311" y="2057877"/>
            <a:ext cx="183415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記帳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紀錄結果</a:t>
            </a:r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exa Bold" charset="0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配置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規劃未來</a:t>
            </a:r>
            <a:endParaRPr 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exa Bold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49730"/>
            <a:ext cx="1719449" cy="283324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74" y="674417"/>
            <a:ext cx="1603876" cy="2848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/>
          <p:nvPr userDrawn="1"/>
        </p:nvSpPr>
        <p:spPr>
          <a:xfrm>
            <a:off x="0" y="0"/>
            <a:ext cx="9161062" cy="5143500"/>
          </a:xfrm>
          <a:prstGeom prst="rect">
            <a:avLst/>
          </a:prstGeom>
          <a:solidFill>
            <a:srgbClr val="37333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0"/>
          <p:cNvSpPr/>
          <p:nvPr userDrawn="1"/>
        </p:nvSpPr>
        <p:spPr>
          <a:xfrm>
            <a:off x="6660232" y="-740618"/>
            <a:ext cx="3240360" cy="3237285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grpSp>
        <p:nvGrpSpPr>
          <p:cNvPr id="9" name="Group 1"/>
          <p:cNvGrpSpPr/>
          <p:nvPr userDrawn="1"/>
        </p:nvGrpSpPr>
        <p:grpSpPr>
          <a:xfrm>
            <a:off x="3028848" y="1091691"/>
            <a:ext cx="5337293" cy="3057189"/>
            <a:chOff x="2007319" y="1438225"/>
            <a:chExt cx="8493749" cy="4865200"/>
          </a:xfrm>
        </p:grpSpPr>
        <p:sp>
          <p:nvSpPr>
            <p:cNvPr id="10" name="Freeform 2"/>
            <p:cNvSpPr>
              <a:spLocks/>
            </p:cNvSpPr>
            <p:nvPr/>
          </p:nvSpPr>
          <p:spPr bwMode="auto">
            <a:xfrm>
              <a:off x="2007319" y="6114624"/>
              <a:ext cx="4278332" cy="188801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1" name="Freeform 3"/>
            <p:cNvSpPr>
              <a:spLocks/>
            </p:cNvSpPr>
            <p:nvPr/>
          </p:nvSpPr>
          <p:spPr bwMode="auto">
            <a:xfrm>
              <a:off x="6222734" y="6114624"/>
              <a:ext cx="4278332" cy="188801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2868793" y="1438225"/>
              <a:ext cx="6838561" cy="4666717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007319" y="6037169"/>
              <a:ext cx="8493749" cy="1549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641962" y="6037170"/>
              <a:ext cx="1219614" cy="8713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96260" y="1733528"/>
              <a:ext cx="6383621" cy="4032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6" name="Oval 8"/>
            <p:cNvSpPr/>
            <p:nvPr/>
          </p:nvSpPr>
          <p:spPr>
            <a:xfrm>
              <a:off x="6251777" y="1546335"/>
              <a:ext cx="79086" cy="7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9"/>
          <p:cNvSpPr/>
          <p:nvPr userDrawn="1"/>
        </p:nvSpPr>
        <p:spPr>
          <a:xfrm>
            <a:off x="358346" y="358346"/>
            <a:ext cx="679623" cy="679623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0" name="TextBox 12"/>
          <p:cNvSpPr txBox="1"/>
          <p:nvPr userDrawn="1"/>
        </p:nvSpPr>
        <p:spPr>
          <a:xfrm>
            <a:off x="770882" y="1271458"/>
            <a:ext cx="1689881" cy="7694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FF9F1B"/>
                </a:solidFill>
                <a:latin typeface="Nexa Bold" charset="0"/>
                <a:ea typeface="Nexa Bold" charset="0"/>
                <a:cs typeface="Nexa Bold" charset="0"/>
              </a:rPr>
              <a:t>Demo</a:t>
            </a:r>
            <a:endParaRPr lang="en-US" sz="4400" dirty="0">
              <a:solidFill>
                <a:srgbClr val="FF9F1B"/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pic>
        <p:nvPicPr>
          <p:cNvPr id="24" name="Picture 2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0" y="2260997"/>
            <a:ext cx="1750516" cy="1635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5"/>
          <p:cNvSpPr/>
          <p:nvPr userDrawn="1"/>
        </p:nvSpPr>
        <p:spPr>
          <a:xfrm>
            <a:off x="5868144" y="-1237501"/>
            <a:ext cx="3873009" cy="4426516"/>
          </a:xfrm>
          <a:prstGeom prst="rect">
            <a:avLst/>
          </a:prstGeom>
          <a:noFill/>
          <a:ln w="381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grpSp>
        <p:nvGrpSpPr>
          <p:cNvPr id="11" name="Group 1"/>
          <p:cNvGrpSpPr/>
          <p:nvPr userDrawn="1"/>
        </p:nvGrpSpPr>
        <p:grpSpPr>
          <a:xfrm>
            <a:off x="4032283" y="242769"/>
            <a:ext cx="2597104" cy="4759451"/>
            <a:chOff x="3835356" y="1981149"/>
            <a:chExt cx="1711032" cy="3597945"/>
          </a:xfrm>
        </p:grpSpPr>
        <p:sp>
          <p:nvSpPr>
            <p:cNvPr id="12" name="Freeform 2"/>
            <p:cNvSpPr>
              <a:spLocks/>
            </p:cNvSpPr>
            <p:nvPr/>
          </p:nvSpPr>
          <p:spPr bwMode="auto">
            <a:xfrm>
              <a:off x="3835356" y="1981149"/>
              <a:ext cx="1711032" cy="3597945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4667402" y="2134799"/>
              <a:ext cx="51202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684470" y="2151870"/>
              <a:ext cx="12802" cy="1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4667402" y="2130529"/>
              <a:ext cx="51202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684470" y="2147601"/>
              <a:ext cx="12802" cy="1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675936" y="2139065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4675936" y="2139065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4684470" y="2147601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4684470" y="2147601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688738" y="2151870"/>
              <a:ext cx="4268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688738" y="2151870"/>
              <a:ext cx="4268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552197" y="5216311"/>
              <a:ext cx="277351" cy="27742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4560731" y="2258570"/>
              <a:ext cx="311486" cy="7255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4577799" y="2279911"/>
              <a:ext cx="277351" cy="29878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4458325" y="2271375"/>
              <a:ext cx="46938" cy="4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>
                <a:latin typeface="Roboto Light"/>
              </a:endParaRPr>
            </a:p>
          </p:txBody>
        </p:sp>
      </p:grpSp>
      <p:sp>
        <p:nvSpPr>
          <p:cNvPr id="28" name="Rectangle 18"/>
          <p:cNvSpPr/>
          <p:nvPr userDrawn="1"/>
        </p:nvSpPr>
        <p:spPr>
          <a:xfrm>
            <a:off x="358346" y="358346"/>
            <a:ext cx="679623" cy="679623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1" name="TextBox 21"/>
          <p:cNvSpPr txBox="1"/>
          <p:nvPr userDrawn="1"/>
        </p:nvSpPr>
        <p:spPr>
          <a:xfrm>
            <a:off x="369052" y="1420340"/>
            <a:ext cx="3202796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9F1B"/>
                </a:solidFill>
                <a:latin typeface="Nexa Bold" charset="0"/>
                <a:ea typeface="Nexa Bold" charset="0"/>
                <a:cs typeface="Nexa Bold" charset="0"/>
              </a:rPr>
              <a:t>RWD</a:t>
            </a:r>
            <a:r>
              <a:rPr lang="en-US" altLang="zh-TW" sz="3600" dirty="0" smtClean="0">
                <a:solidFill>
                  <a:srgbClr val="FF9F1B"/>
                </a:solidFill>
                <a:latin typeface="Nexa Bold" charset="0"/>
                <a:ea typeface="Nexa Bold" charset="0"/>
                <a:cs typeface="Nexa Bold" charset="0"/>
              </a:rPr>
              <a:t>-IPHONE</a:t>
            </a:r>
            <a:endParaRPr lang="en-US" sz="3600" dirty="0" smtClean="0">
              <a:solidFill>
                <a:srgbClr val="FF9F1B"/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766086" y="2066669"/>
            <a:ext cx="1776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手機模式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ex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5"/>
          <p:cNvSpPr/>
          <p:nvPr userDrawn="1"/>
        </p:nvSpPr>
        <p:spPr>
          <a:xfrm>
            <a:off x="6012160" y="1625661"/>
            <a:ext cx="2313867" cy="1994712"/>
          </a:xfrm>
          <a:prstGeom prst="hexagon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 userDrawn="1"/>
        </p:nvSpPr>
        <p:spPr>
          <a:xfrm>
            <a:off x="358346" y="358346"/>
            <a:ext cx="679623" cy="679623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15168" y="1043518"/>
            <a:ext cx="2031386" cy="12003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/>
            <a:r>
              <a:rPr lang="zh-TW" altLang="en-US" sz="3600" b="1" dirty="0" smtClean="0">
                <a:solidFill>
                  <a:srgbClr val="FF9F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網站架構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exa Bold" charset="0"/>
            </a:endParaRPr>
          </a:p>
          <a:p>
            <a:pPr algn="r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exa Bold" charset="0"/>
              </a:rPr>
              <a:t>簡介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exa Bold" charset="0"/>
            </a:endParaRPr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433385" y="2054456"/>
            <a:ext cx="158178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451010" y="2875951"/>
            <a:ext cx="158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451010" y="3533073"/>
            <a:ext cx="200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 userDrawn="1"/>
        </p:nvSpPr>
        <p:spPr>
          <a:xfrm>
            <a:off x="2396254" y="3421409"/>
            <a:ext cx="38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資產概覽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提醒即將到期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2375541" y="2864956"/>
            <a:ext cx="257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資產設置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規劃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2404006" y="4015723"/>
            <a:ext cx="330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資產分析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資產占比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接點 27"/>
          <p:cNvCxnSpPr/>
          <p:nvPr userDrawn="1"/>
        </p:nvCxnSpPr>
        <p:spPr>
          <a:xfrm>
            <a:off x="433385" y="2344313"/>
            <a:ext cx="0" cy="181161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 userDrawn="1"/>
        </p:nvCxnSpPr>
        <p:spPr>
          <a:xfrm>
            <a:off x="2370739" y="2964158"/>
            <a:ext cx="0" cy="181161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>
            <a:off x="0" y="0"/>
            <a:ext cx="5209434" cy="5143500"/>
          </a:xfrm>
          <a:prstGeom prst="rect">
            <a:avLst/>
          </a:prstGeom>
          <a:solidFill>
            <a:srgbClr val="FF9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6" name="TextBox 4"/>
          <p:cNvSpPr txBox="1"/>
          <p:nvPr userDrawn="1"/>
        </p:nvSpPr>
        <p:spPr>
          <a:xfrm>
            <a:off x="1533286" y="569016"/>
            <a:ext cx="2339099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exa Bold" charset="0"/>
              </a:rPr>
              <a:t>專案運用技術</a:t>
            </a:r>
            <a:endParaRPr lang="en-US" sz="28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Nexa Bold" charset="0"/>
            </a:endParaRPr>
          </a:p>
        </p:txBody>
      </p:sp>
      <p:cxnSp>
        <p:nvCxnSpPr>
          <p:cNvPr id="7" name="Straight Connector 5"/>
          <p:cNvCxnSpPr/>
          <p:nvPr userDrawn="1"/>
        </p:nvCxnSpPr>
        <p:spPr>
          <a:xfrm>
            <a:off x="3242203" y="3069669"/>
            <a:ext cx="1000127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0"/>
            <a:ext cx="1728192" cy="18797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78" y="3329427"/>
            <a:ext cx="2735864" cy="189458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1" y="1275005"/>
            <a:ext cx="5047493" cy="358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23267"/>
            <a:ext cx="1452050" cy="160884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42" y="1924460"/>
            <a:ext cx="1495053" cy="149505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83" y="1839266"/>
            <a:ext cx="1665443" cy="166544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71" y="3326549"/>
            <a:ext cx="2653269" cy="2072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788204" y="6044328"/>
            <a:ext cx="385592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77334" y="6111981"/>
            <a:ext cx="1729961" cy="26161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sp>
        <p:nvSpPr>
          <p:cNvPr id="15" name="Rectangle 5"/>
          <p:cNvSpPr/>
          <p:nvPr userDrawn="1"/>
        </p:nvSpPr>
        <p:spPr>
          <a:xfrm flipV="1">
            <a:off x="0" y="1175658"/>
            <a:ext cx="9144000" cy="5682342"/>
          </a:xfrm>
          <a:prstGeom prst="rect">
            <a:avLst/>
          </a:prstGeom>
          <a:solidFill>
            <a:srgbClr val="37333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6" name="Rectangle 6"/>
          <p:cNvSpPr/>
          <p:nvPr userDrawn="1"/>
        </p:nvSpPr>
        <p:spPr>
          <a:xfrm flipV="1">
            <a:off x="0" y="-1"/>
            <a:ext cx="9144000" cy="117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3" name="Rectangle 13"/>
          <p:cNvSpPr/>
          <p:nvPr userDrawn="1"/>
        </p:nvSpPr>
        <p:spPr>
          <a:xfrm rot="2700000">
            <a:off x="3496857" y="4570708"/>
            <a:ext cx="2506207" cy="2506207"/>
          </a:xfrm>
          <a:prstGeom prst="rect">
            <a:avLst/>
          </a:prstGeom>
          <a:noFill/>
          <a:ln w="190500">
            <a:solidFill>
              <a:srgbClr val="FF9F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4" name="TextBox 18"/>
          <p:cNvSpPr txBox="1"/>
          <p:nvPr userDrawn="1"/>
        </p:nvSpPr>
        <p:spPr>
          <a:xfrm>
            <a:off x="4459658" y="4807417"/>
            <a:ext cx="580604" cy="3231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9F1B"/>
                </a:solidFill>
                <a:latin typeface="Signerica Fat" charset="0"/>
                <a:ea typeface="Signerica Fat" charset="0"/>
                <a:cs typeface="Signerica Fat" charset="0"/>
              </a:rPr>
              <a:t>ADA</a:t>
            </a:r>
            <a:endParaRPr lang="en-US" sz="1500" dirty="0">
              <a:solidFill>
                <a:srgbClr val="FF9F1B"/>
              </a:solidFill>
              <a:latin typeface="Signerica Fat" charset="0"/>
              <a:ea typeface="Signerica Fat" charset="0"/>
              <a:cs typeface="Signerica Fat" charset="0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2796924" y="3080943"/>
            <a:ext cx="3906071" cy="70788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THANK YOU</a:t>
            </a:r>
          </a:p>
        </p:txBody>
      </p:sp>
      <p:sp>
        <p:nvSpPr>
          <p:cNvPr id="26" name="TextBox 24"/>
          <p:cNvSpPr txBox="1"/>
          <p:nvPr userDrawn="1"/>
        </p:nvSpPr>
        <p:spPr>
          <a:xfrm>
            <a:off x="3965130" y="2787773"/>
            <a:ext cx="1569657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TW" altLang="en-US" sz="1200" i="0" spc="6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資產配置系統</a:t>
            </a:r>
            <a:endParaRPr lang="en-US" sz="1200" i="0" spc="6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101384" y="1635646"/>
            <a:ext cx="1297147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adayuting</a:t>
            </a:r>
            <a:endParaRPr lang="en-US" sz="2000" dirty="0">
              <a:solidFill>
                <a:schemeClr val="bg1"/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4355365" y="2488513"/>
            <a:ext cx="564545" cy="0"/>
          </a:xfrm>
          <a:prstGeom prst="line">
            <a:avLst/>
          </a:prstGeom>
          <a:ln>
            <a:solidFill>
              <a:srgbClr val="FF9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5" r:id="rId7"/>
    <p:sldLayoutId id="2147483654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2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0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2"/>
          <a:stretch/>
        </p:blipFill>
        <p:spPr bwMode="auto">
          <a:xfrm>
            <a:off x="3701143" y="1275605"/>
            <a:ext cx="4039209" cy="25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1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"/>
          <a:stretch/>
        </p:blipFill>
        <p:spPr>
          <a:xfrm>
            <a:off x="4223276" y="807127"/>
            <a:ext cx="2208639" cy="37151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/>
          <a:stretch/>
        </p:blipFill>
        <p:spPr>
          <a:xfrm>
            <a:off x="4223276" y="807126"/>
            <a:ext cx="2213031" cy="37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3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4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0</Words>
  <Application>Microsoft Office PowerPoint</Application>
  <PresentationFormat>如螢幕大小 (16:9)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Yu-Ting Su</dc:creator>
  <cp:lastModifiedBy>Asus</cp:lastModifiedBy>
  <cp:revision>18</cp:revision>
  <dcterms:created xsi:type="dcterms:W3CDTF">2019-08-21T03:19:42Z</dcterms:created>
  <dcterms:modified xsi:type="dcterms:W3CDTF">2019-08-22T04:01:04Z</dcterms:modified>
</cp:coreProperties>
</file>