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jpeg"/><Relationship Id="rId10" Type="http://schemas.openxmlformats.org/officeDocument/2006/relationships/image" Target="../media/image8.jp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" y="1988840"/>
            <a:ext cx="9144000" cy="4809295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8" name="群組 7"/>
          <p:cNvGrpSpPr/>
          <p:nvPr/>
        </p:nvGrpSpPr>
        <p:grpSpPr>
          <a:xfrm>
            <a:off x="467544" y="495599"/>
            <a:ext cx="7504285" cy="1258940"/>
            <a:chOff x="1187623" y="574522"/>
            <a:chExt cx="7504285" cy="1258940"/>
          </a:xfrm>
        </p:grpSpPr>
        <p:sp>
          <p:nvSpPr>
            <p:cNvPr id="4" name="文字方塊 3"/>
            <p:cNvSpPr txBox="1"/>
            <p:nvPr/>
          </p:nvSpPr>
          <p:spPr>
            <a:xfrm>
              <a:off x="1331640" y="574522"/>
              <a:ext cx="7272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會員登入</a:t>
              </a:r>
              <a:r>
                <a:rPr lang="en-US" altLang="zh-TW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</a:t>
              </a:r>
              <a:r>
                <a:rPr lang="en-US" altLang="zh-TW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忘記密碼</a:t>
              </a:r>
              <a:r>
                <a:rPr lang="en-US" altLang="zh-TW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32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變更密碼流程 </a:t>
              </a:r>
              <a:endParaRPr lang="en-US" altLang="zh-TW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87623" y="1159297"/>
              <a:ext cx="7504285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07785" y="1294853"/>
              <a:ext cx="45719" cy="5386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3361" y="1364103"/>
              <a:ext cx="3636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紙原型練習 </a:t>
              </a:r>
              <a:r>
                <a:rPr lang="en-US" altLang="zh-TW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作品展示</a:t>
              </a:r>
              <a:endParaRPr lang="en-US" altLang="zh-TW" sz="2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40485" y="965935"/>
            <a:ext cx="4738130" cy="6783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53531"/>
            <a:ext cx="2455998" cy="21916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39" y="3073332"/>
            <a:ext cx="2708126" cy="232544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75" b="94025" l="9825" r="89825"/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24" y="5398778"/>
            <a:ext cx="1685282" cy="188041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39" y="3070845"/>
            <a:ext cx="2528105" cy="23279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75" b="94025" l="9825" r="89825"/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24" y="5157192"/>
            <a:ext cx="1685282" cy="188041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636911"/>
            <a:ext cx="3384376" cy="360040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"/>
          <a:stretch/>
        </p:blipFill>
        <p:spPr>
          <a:xfrm rot="16200000">
            <a:off x="2229789" y="948363"/>
            <a:ext cx="4759523" cy="6783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" b="1"/>
          <a:stretch/>
        </p:blipFill>
        <p:spPr>
          <a:xfrm rot="16200000">
            <a:off x="2193593" y="950266"/>
            <a:ext cx="4741740" cy="6814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75" b="94025" l="9825" r="89825"/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49" y="5139431"/>
            <a:ext cx="1685282" cy="188041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90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19045 -0.3548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-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5 -0.35486 L 0.27708 -0.0398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08 -0.03981 L -0.16389 -0.0608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514703" y="350650"/>
            <a:ext cx="3704983" cy="461665"/>
            <a:chOff x="1234782" y="1364103"/>
            <a:chExt cx="3704983" cy="569582"/>
          </a:xfrm>
        </p:grpSpPr>
        <p:sp>
          <p:nvSpPr>
            <p:cNvPr id="13" name="矩形 12"/>
            <p:cNvSpPr/>
            <p:nvPr/>
          </p:nvSpPr>
          <p:spPr>
            <a:xfrm>
              <a:off x="1234782" y="1364103"/>
              <a:ext cx="45719" cy="5386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03361" y="1364103"/>
              <a:ext cx="3636404" cy="56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en-US" altLang="zh-TW" sz="2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36471" y="812315"/>
            <a:ext cx="9301081" cy="5328096"/>
            <a:chOff x="36471" y="812315"/>
            <a:chExt cx="9301081" cy="5328096"/>
          </a:xfrm>
        </p:grpSpPr>
        <p:grpSp>
          <p:nvGrpSpPr>
            <p:cNvPr id="31" name="群組 30"/>
            <p:cNvGrpSpPr/>
            <p:nvPr/>
          </p:nvGrpSpPr>
          <p:grpSpPr>
            <a:xfrm>
              <a:off x="165598" y="963133"/>
              <a:ext cx="7729029" cy="1117431"/>
              <a:chOff x="323528" y="1623297"/>
              <a:chExt cx="7729029" cy="1117431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323528" y="1700217"/>
                <a:ext cx="2433985" cy="431517"/>
                <a:chOff x="755576" y="2348880"/>
                <a:chExt cx="2433985" cy="431517"/>
              </a:xfrm>
            </p:grpSpPr>
            <p:sp>
              <p:nvSpPr>
                <p:cNvPr id="15" name="圓角矩形 14"/>
                <p:cNvSpPr/>
                <p:nvPr/>
              </p:nvSpPr>
              <p:spPr>
                <a:xfrm>
                  <a:off x="755576" y="2348880"/>
                  <a:ext cx="2056239" cy="431517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>
                  <a:off x="777293" y="2380287"/>
                  <a:ext cx="2412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使用者進入頁面</a:t>
                  </a:r>
                  <a:endPara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2847818" y="1707485"/>
                <a:ext cx="2139969" cy="431517"/>
                <a:chOff x="170611" y="2348880"/>
                <a:chExt cx="2428482" cy="431517"/>
              </a:xfrm>
            </p:grpSpPr>
            <p:sp>
              <p:nvSpPr>
                <p:cNvPr id="20" name="圓角矩形 19"/>
                <p:cNvSpPr/>
                <p:nvPr/>
              </p:nvSpPr>
              <p:spPr>
                <a:xfrm>
                  <a:off x="170611" y="2348880"/>
                  <a:ext cx="2062793" cy="431517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186825" y="2380287"/>
                  <a:ext cx="2412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確認網頁功能</a:t>
                  </a:r>
                  <a:endPara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cxnSp>
            <p:nvCxnSpPr>
              <p:cNvPr id="23" name="直線單箭頭接點 22"/>
              <p:cNvCxnSpPr/>
              <p:nvPr/>
            </p:nvCxnSpPr>
            <p:spPr>
              <a:xfrm>
                <a:off x="1351647" y="2131734"/>
                <a:ext cx="0" cy="532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4" name="群組 23"/>
              <p:cNvGrpSpPr/>
              <p:nvPr/>
            </p:nvGrpSpPr>
            <p:grpSpPr>
              <a:xfrm>
                <a:off x="5103596" y="1623297"/>
                <a:ext cx="2948961" cy="585356"/>
                <a:chOff x="-109105" y="2264692"/>
                <a:chExt cx="2523983" cy="585356"/>
              </a:xfrm>
            </p:grpSpPr>
            <p:sp>
              <p:nvSpPr>
                <p:cNvPr id="25" name="菱形 24"/>
                <p:cNvSpPr/>
                <p:nvPr/>
              </p:nvSpPr>
              <p:spPr>
                <a:xfrm>
                  <a:off x="-109105" y="2264692"/>
                  <a:ext cx="2304256" cy="585356"/>
                </a:xfrm>
                <a:prstGeom prst="diamond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196166" y="2372704"/>
                  <a:ext cx="22187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決定是否符合需求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cxnSp>
            <p:nvCxnSpPr>
              <p:cNvPr id="27" name="直線單箭頭接點 26"/>
              <p:cNvCxnSpPr/>
              <p:nvPr/>
            </p:nvCxnSpPr>
            <p:spPr>
              <a:xfrm flipV="1">
                <a:off x="4665543" y="1889709"/>
                <a:ext cx="438283" cy="72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>
                <a:off x="6476340" y="2208653"/>
                <a:ext cx="0" cy="5320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群組 33"/>
            <p:cNvGrpSpPr/>
            <p:nvPr/>
          </p:nvGrpSpPr>
          <p:grpSpPr>
            <a:xfrm>
              <a:off x="8106707" y="1032101"/>
              <a:ext cx="1230845" cy="461955"/>
              <a:chOff x="833302" y="2348880"/>
              <a:chExt cx="2793580" cy="461955"/>
            </a:xfrm>
          </p:grpSpPr>
          <p:sp>
            <p:nvSpPr>
              <p:cNvPr id="41" name="圓角矩形 40"/>
              <p:cNvSpPr/>
              <p:nvPr/>
            </p:nvSpPr>
            <p:spPr>
              <a:xfrm>
                <a:off x="833302" y="2348880"/>
                <a:ext cx="1848459" cy="46195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33302" y="2395507"/>
                <a:ext cx="27935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離開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5827468" y="2080564"/>
              <a:ext cx="928632" cy="461955"/>
              <a:chOff x="755576" y="2348880"/>
              <a:chExt cx="2107664" cy="461955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755576" y="2348880"/>
                <a:ext cx="2107664" cy="46195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998503" y="2410725"/>
                <a:ext cx="1864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註冊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5767170" y="1609190"/>
              <a:ext cx="37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687355" y="812315"/>
              <a:ext cx="37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7606314" y="1240447"/>
              <a:ext cx="4915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5" name="群組 54"/>
            <p:cNvGrpSpPr/>
            <p:nvPr/>
          </p:nvGrpSpPr>
          <p:grpSpPr>
            <a:xfrm>
              <a:off x="5856948" y="3068960"/>
              <a:ext cx="928632" cy="461955"/>
              <a:chOff x="755576" y="2348880"/>
              <a:chExt cx="2107664" cy="461955"/>
            </a:xfrm>
          </p:grpSpPr>
          <p:sp>
            <p:nvSpPr>
              <p:cNvPr id="56" name="圓角矩形 55"/>
              <p:cNvSpPr/>
              <p:nvPr/>
            </p:nvSpPr>
            <p:spPr>
              <a:xfrm>
                <a:off x="755576" y="2348880"/>
                <a:ext cx="2107664" cy="46195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998503" y="2410725"/>
                <a:ext cx="1864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登入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58" name="直線單箭頭接點 57"/>
            <p:cNvCxnSpPr/>
            <p:nvPr/>
          </p:nvCxnSpPr>
          <p:spPr>
            <a:xfrm>
              <a:off x="6302695" y="2536885"/>
              <a:ext cx="0" cy="5320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菱形 59"/>
            <p:cNvSpPr/>
            <p:nvPr/>
          </p:nvSpPr>
          <p:spPr>
            <a:xfrm>
              <a:off x="36471" y="2049786"/>
              <a:ext cx="2314491" cy="585356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30046" y="2185512"/>
              <a:ext cx="157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是否為新用戶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2" name="直線單箭頭接點 61"/>
            <p:cNvCxnSpPr/>
            <p:nvPr/>
          </p:nvCxnSpPr>
          <p:spPr>
            <a:xfrm>
              <a:off x="2350962" y="1252503"/>
              <a:ext cx="3532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350962" y="1236813"/>
              <a:ext cx="0" cy="106368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2464862" y="1708235"/>
              <a:ext cx="37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80212" y="2680101"/>
              <a:ext cx="37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1" name="直線單箭頭接點 70"/>
            <p:cNvCxnSpPr>
              <a:endCxn id="56" idx="1"/>
            </p:cNvCxnSpPr>
            <p:nvPr/>
          </p:nvCxnSpPr>
          <p:spPr>
            <a:xfrm flipV="1">
              <a:off x="1219943" y="3299938"/>
              <a:ext cx="4637005" cy="309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5677412" y="4053477"/>
              <a:ext cx="1394735" cy="431517"/>
              <a:chOff x="4113369" y="5085184"/>
              <a:chExt cx="1394735" cy="431517"/>
            </a:xfrm>
          </p:grpSpPr>
          <p:sp>
            <p:nvSpPr>
              <p:cNvPr id="73" name="圓角矩形 72"/>
              <p:cNvSpPr/>
              <p:nvPr/>
            </p:nvSpPr>
            <p:spPr>
              <a:xfrm>
                <a:off x="4113369" y="5085184"/>
                <a:ext cx="1394735" cy="431517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4235648" y="5116591"/>
                <a:ext cx="1271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忘記密碼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4" name="直線接點 73"/>
            <p:cNvCxnSpPr/>
            <p:nvPr/>
          </p:nvCxnSpPr>
          <p:spPr>
            <a:xfrm>
              <a:off x="1219943" y="2635142"/>
              <a:ext cx="0" cy="6957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endCxn id="85" idx="1"/>
            </p:cNvCxnSpPr>
            <p:nvPr/>
          </p:nvCxnSpPr>
          <p:spPr>
            <a:xfrm>
              <a:off x="6814668" y="3308072"/>
              <a:ext cx="1028021" cy="75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0" name="文字方塊 79"/>
            <p:cNvSpPr txBox="1"/>
            <p:nvPr/>
          </p:nvSpPr>
          <p:spPr>
            <a:xfrm>
              <a:off x="6875002" y="2864767"/>
              <a:ext cx="81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3" name="群組 82"/>
            <p:cNvGrpSpPr/>
            <p:nvPr/>
          </p:nvGrpSpPr>
          <p:grpSpPr>
            <a:xfrm>
              <a:off x="7842689" y="3068960"/>
              <a:ext cx="1230845" cy="461955"/>
              <a:chOff x="833302" y="2348880"/>
              <a:chExt cx="2793580" cy="461955"/>
            </a:xfrm>
          </p:grpSpPr>
          <p:sp>
            <p:nvSpPr>
              <p:cNvPr id="84" name="圓角矩形 83"/>
              <p:cNvSpPr/>
              <p:nvPr/>
            </p:nvSpPr>
            <p:spPr>
              <a:xfrm>
                <a:off x="833302" y="2348880"/>
                <a:ext cx="1848459" cy="46195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833302" y="2395507"/>
                <a:ext cx="27935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進入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6313869" y="3515697"/>
              <a:ext cx="0" cy="5320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88" name="群組 87"/>
            <p:cNvGrpSpPr/>
            <p:nvPr/>
          </p:nvGrpSpPr>
          <p:grpSpPr>
            <a:xfrm>
              <a:off x="5689812" y="5013176"/>
              <a:ext cx="1394735" cy="431517"/>
              <a:chOff x="4113369" y="5085184"/>
              <a:chExt cx="1394735" cy="431517"/>
            </a:xfrm>
          </p:grpSpPr>
          <p:sp>
            <p:nvSpPr>
              <p:cNvPr id="89" name="圓角矩形 88"/>
              <p:cNvSpPr/>
              <p:nvPr/>
            </p:nvSpPr>
            <p:spPr>
              <a:xfrm>
                <a:off x="4113369" y="5085184"/>
                <a:ext cx="1394735" cy="431517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4235648" y="5116591"/>
                <a:ext cx="1271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重設密碼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91" name="直線單箭頭接點 90"/>
            <p:cNvCxnSpPr/>
            <p:nvPr/>
          </p:nvCxnSpPr>
          <p:spPr>
            <a:xfrm>
              <a:off x="6338348" y="4481101"/>
              <a:ext cx="0" cy="5320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6360330" y="5444693"/>
              <a:ext cx="0" cy="6957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H="1">
              <a:off x="5302337" y="6140411"/>
              <a:ext cx="1072442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5324547" y="3330860"/>
              <a:ext cx="0" cy="28019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4" name="文字方塊 103"/>
          <p:cNvSpPr txBox="1"/>
          <p:nvPr/>
        </p:nvSpPr>
        <p:spPr>
          <a:xfrm>
            <a:off x="379273" y="3613422"/>
            <a:ext cx="454207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一般使用者若不了解網頁功能狀況下，就要求註冊會員填寫個資，會容易離開不使用。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註冊頁面預告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使用者將填寫哪些資料，使用者較能接受，而不會要註冊填到一半放棄。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忘記密碼頁面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簡單，使用者較不會產生不耐煩情續。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558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110</Words>
  <Application>Microsoft Office PowerPoint</Application>
  <PresentationFormat>如螢幕大小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Yu-Ting Su</dc:creator>
  <cp:lastModifiedBy>Asus</cp:lastModifiedBy>
  <cp:revision>11</cp:revision>
  <dcterms:created xsi:type="dcterms:W3CDTF">2019-05-21T10:02:25Z</dcterms:created>
  <dcterms:modified xsi:type="dcterms:W3CDTF">2019-05-21T11:42:30Z</dcterms:modified>
</cp:coreProperties>
</file>