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9E523"/>
    <a:srgbClr val="B8B8B8"/>
    <a:srgbClr val="E46C0A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" t="1750" r="7160" b="3225"/>
          <a:stretch/>
        </p:blipFill>
        <p:spPr>
          <a:xfrm>
            <a:off x="5264797" y="4484278"/>
            <a:ext cx="3791416" cy="2162079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4229143" y="4724409"/>
            <a:ext cx="1491893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TW" altLang="en-US" sz="1600" b="1" cap="all" dirty="0" smtClean="0">
                <a:ln w="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設計人</a:t>
            </a:r>
            <a:r>
              <a:rPr lang="en-US" altLang="zh-TW" sz="1600" b="1" cap="all" dirty="0" smtClean="0">
                <a:ln w="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cap="all" dirty="0" smtClean="0">
                <a:ln w="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蘇郁婷</a:t>
            </a:r>
            <a:endParaRPr lang="zh-TW" altLang="en-US" sz="1600" b="1" cap="all" dirty="0">
              <a:ln w="0">
                <a:noFill/>
              </a:ln>
              <a:solidFill>
                <a:schemeClr val="accent6">
                  <a:lumMod val="7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565546" y="685624"/>
            <a:ext cx="6466032" cy="4056311"/>
            <a:chOff x="288228" y="297343"/>
            <a:chExt cx="6466032" cy="4056311"/>
          </a:xfrm>
        </p:grpSpPr>
        <p:sp>
          <p:nvSpPr>
            <p:cNvPr id="50" name="圓角矩形 49"/>
            <p:cNvSpPr/>
            <p:nvPr/>
          </p:nvSpPr>
          <p:spPr>
            <a:xfrm>
              <a:off x="288228" y="297343"/>
              <a:ext cx="6062148" cy="4056311"/>
            </a:xfrm>
            <a:prstGeom prst="roundRect">
              <a:avLst/>
            </a:prstGeom>
            <a:solidFill>
              <a:schemeClr val="bg1">
                <a:lumMod val="50000"/>
                <a:alpha val="32157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441525" y="416805"/>
              <a:ext cx="6312735" cy="3456384"/>
              <a:chOff x="827584" y="836712"/>
              <a:chExt cx="6312735" cy="3456384"/>
            </a:xfrm>
          </p:grpSpPr>
          <p:sp>
            <p:nvSpPr>
              <p:cNvPr id="52" name="圓角矩形 51"/>
              <p:cNvSpPr/>
              <p:nvPr/>
            </p:nvSpPr>
            <p:spPr>
              <a:xfrm>
                <a:off x="827584" y="836712"/>
                <a:ext cx="5400600" cy="345638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3" name="群組 52"/>
              <p:cNvGrpSpPr/>
              <p:nvPr/>
            </p:nvGrpSpPr>
            <p:grpSpPr>
              <a:xfrm>
                <a:off x="1140489" y="1463314"/>
                <a:ext cx="2726835" cy="1517184"/>
                <a:chOff x="1655676" y="1491427"/>
                <a:chExt cx="2726835" cy="1517184"/>
              </a:xfrm>
            </p:grpSpPr>
            <p:grpSp>
              <p:nvGrpSpPr>
                <p:cNvPr id="71" name="群組 70"/>
                <p:cNvGrpSpPr/>
                <p:nvPr/>
              </p:nvGrpSpPr>
              <p:grpSpPr>
                <a:xfrm>
                  <a:off x="1655676" y="1491427"/>
                  <a:ext cx="1008112" cy="1517184"/>
                  <a:chOff x="1979712" y="1322151"/>
                  <a:chExt cx="1008112" cy="1517184"/>
                </a:xfrm>
              </p:grpSpPr>
              <p:sp>
                <p:nvSpPr>
                  <p:cNvPr id="74" name="文字方塊 73"/>
                  <p:cNvSpPr txBox="1"/>
                  <p:nvPr/>
                </p:nvSpPr>
                <p:spPr>
                  <a:xfrm>
                    <a:off x="1979712" y="1322151"/>
                    <a:ext cx="100811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3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台中</a:t>
                    </a:r>
                    <a:endParaRPr lang="zh-TW" altLang="en-US" sz="3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75" name="文字方塊 74"/>
                  <p:cNvSpPr txBox="1"/>
                  <p:nvPr/>
                </p:nvSpPr>
                <p:spPr>
                  <a:xfrm>
                    <a:off x="1979712" y="2254560"/>
                    <a:ext cx="100811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3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台北</a:t>
                    </a:r>
                    <a:endParaRPr lang="zh-TW" altLang="en-US" sz="3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72" name="文字方塊 71"/>
                <p:cNvSpPr txBox="1"/>
                <p:nvPr/>
              </p:nvSpPr>
              <p:spPr>
                <a:xfrm>
                  <a:off x="3114640" y="1491427"/>
                  <a:ext cx="123954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13:05</a:t>
                  </a:r>
                  <a:endPara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>
                  <a:off x="3142971" y="2415480"/>
                  <a:ext cx="123954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15:05</a:t>
                  </a:r>
                  <a:endPara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54" name="群組 53"/>
              <p:cNvGrpSpPr/>
              <p:nvPr/>
            </p:nvGrpSpPr>
            <p:grpSpPr>
              <a:xfrm>
                <a:off x="1170793" y="980728"/>
                <a:ext cx="4658984" cy="347651"/>
                <a:chOff x="1173336" y="1060558"/>
                <a:chExt cx="4658984" cy="347651"/>
              </a:xfrm>
            </p:grpSpPr>
            <p:sp>
              <p:nvSpPr>
                <p:cNvPr id="69" name="文字方塊 68"/>
                <p:cNvSpPr txBox="1"/>
                <p:nvPr/>
              </p:nvSpPr>
              <p:spPr>
                <a:xfrm>
                  <a:off x="1173336" y="1060558"/>
                  <a:ext cx="25345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票</a:t>
                  </a:r>
                  <a:r>
                    <a:rPr lang="zh-TW" altLang="en-US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種</a:t>
                  </a:r>
                  <a:r>
                    <a:rPr lang="en-US" altLang="zh-TW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:</a:t>
                  </a:r>
                  <a:r>
                    <a:rPr lang="zh-TW" altLang="en-US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單程 </a:t>
                  </a:r>
                  <a:r>
                    <a:rPr lang="en-US" altLang="zh-TW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/</a:t>
                  </a:r>
                  <a:r>
                    <a:rPr lang="zh-TW" altLang="en-US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成人 </a:t>
                  </a:r>
                  <a:r>
                    <a:rPr lang="en-US" altLang="zh-TW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/</a:t>
                  </a:r>
                  <a:r>
                    <a:rPr lang="zh-TW" altLang="en-US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對號座</a:t>
                  </a:r>
                  <a:endPara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4140132" y="1069655"/>
                  <a:ext cx="16921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2019/5/19</a:t>
                  </a:r>
                  <a:endPara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55" name="群組 54"/>
              <p:cNvGrpSpPr/>
              <p:nvPr/>
            </p:nvGrpSpPr>
            <p:grpSpPr>
              <a:xfrm>
                <a:off x="1181571" y="3142595"/>
                <a:ext cx="2956018" cy="650803"/>
                <a:chOff x="1118054" y="2958078"/>
                <a:chExt cx="2956018" cy="650803"/>
              </a:xfrm>
            </p:grpSpPr>
            <p:sp>
              <p:nvSpPr>
                <p:cNvPr id="67" name="文字方塊 66"/>
                <p:cNvSpPr txBox="1"/>
                <p:nvPr/>
              </p:nvSpPr>
              <p:spPr>
                <a:xfrm>
                  <a:off x="1118054" y="2958078"/>
                  <a:ext cx="22750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車次</a:t>
                  </a:r>
                  <a:r>
                    <a:rPr lang="en-US" altLang="zh-TW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: </a:t>
                  </a:r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142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8" name="文字方塊 67"/>
                <p:cNvSpPr txBox="1"/>
                <p:nvPr/>
              </p:nvSpPr>
              <p:spPr>
                <a:xfrm>
                  <a:off x="1118054" y="3239549"/>
                  <a:ext cx="2956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座位</a:t>
                  </a:r>
                  <a:r>
                    <a:rPr lang="en-US" altLang="zh-TW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: </a:t>
                  </a:r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18</a:t>
                  </a:r>
                  <a:r>
                    <a:rPr lang="zh-TW" altLang="en-US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車</a:t>
                  </a:r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16C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56" name="群組 55"/>
              <p:cNvGrpSpPr/>
              <p:nvPr/>
            </p:nvGrpSpPr>
            <p:grpSpPr>
              <a:xfrm>
                <a:off x="4106330" y="1480249"/>
                <a:ext cx="2159165" cy="1461116"/>
                <a:chOff x="1979712" y="1322151"/>
                <a:chExt cx="1028712" cy="1461116"/>
              </a:xfrm>
            </p:grpSpPr>
            <p:sp>
              <p:nvSpPr>
                <p:cNvPr id="65" name="文字方塊 64"/>
                <p:cNvSpPr txBox="1"/>
                <p:nvPr/>
              </p:nvSpPr>
              <p:spPr>
                <a:xfrm>
                  <a:off x="1979712" y="1322151"/>
                  <a:ext cx="102871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Taichung</a:t>
                  </a:r>
                  <a:endParaRPr lang="zh-TW" altLang="en-US" sz="28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6" name="文字方塊 65"/>
                <p:cNvSpPr txBox="1"/>
                <p:nvPr/>
              </p:nvSpPr>
              <p:spPr>
                <a:xfrm>
                  <a:off x="1991399" y="2260047"/>
                  <a:ext cx="100811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Taipei</a:t>
                  </a:r>
                  <a:endParaRPr lang="zh-TW" altLang="en-US" sz="28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57" name="群組 56"/>
              <p:cNvGrpSpPr/>
              <p:nvPr/>
            </p:nvGrpSpPr>
            <p:grpSpPr>
              <a:xfrm>
                <a:off x="4170220" y="3141874"/>
                <a:ext cx="2970099" cy="634647"/>
                <a:chOff x="1103973" y="2974234"/>
                <a:chExt cx="2970099" cy="634647"/>
              </a:xfrm>
            </p:grpSpPr>
            <p:sp>
              <p:nvSpPr>
                <p:cNvPr id="63" name="文字方塊 62"/>
                <p:cNvSpPr txBox="1"/>
                <p:nvPr/>
              </p:nvSpPr>
              <p:spPr>
                <a:xfrm>
                  <a:off x="1103973" y="2974234"/>
                  <a:ext cx="22750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Train: </a:t>
                  </a:r>
                  <a:r>
                    <a:rPr lang="en-US" altLang="zh-TW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142</a:t>
                  </a:r>
                  <a:endParaRPr lang="zh-TW" altLang="en-US" b="1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4" name="文字方塊 63"/>
                <p:cNvSpPr txBox="1"/>
                <p:nvPr/>
              </p:nvSpPr>
              <p:spPr>
                <a:xfrm>
                  <a:off x="1118054" y="3239549"/>
                  <a:ext cx="2956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Seat:  </a:t>
                  </a:r>
                  <a:r>
                    <a:rPr lang="en-US" altLang="zh-TW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18car/16C</a:t>
                  </a:r>
                  <a:endParaRPr lang="zh-TW" altLang="en-US" b="1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58" name="向下箭號 57"/>
              <p:cNvSpPr/>
              <p:nvPr/>
            </p:nvSpPr>
            <p:spPr>
              <a:xfrm>
                <a:off x="4547587" y="1994783"/>
                <a:ext cx="331158" cy="432048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1170793" y="3798806"/>
                <a:ext cx="1446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信用卡  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NT $850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向下箭號 59"/>
              <p:cNvSpPr/>
              <p:nvPr/>
            </p:nvSpPr>
            <p:spPr>
              <a:xfrm>
                <a:off x="1478966" y="2014436"/>
                <a:ext cx="331158" cy="432048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1" name="直線接點 60"/>
              <p:cNvCxnSpPr/>
              <p:nvPr/>
            </p:nvCxnSpPr>
            <p:spPr>
              <a:xfrm>
                <a:off x="1135617" y="1661614"/>
                <a:ext cx="4872" cy="1191322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2" name="文字方塊 61"/>
              <p:cNvSpPr txBox="1"/>
              <p:nvPr/>
            </p:nvSpPr>
            <p:spPr>
              <a:xfrm>
                <a:off x="4184301" y="3737215"/>
                <a:ext cx="24173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03-2-04-0-033-0649</a:t>
                </a:r>
              </a:p>
              <a:p>
                <a:r>
                  <a:rPr lang="en-US" altLang="zh-TW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0115864</a:t>
                </a:r>
                <a:endPara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76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565546" y="685624"/>
            <a:ext cx="6466032" cy="4056311"/>
            <a:chOff x="288228" y="297343"/>
            <a:chExt cx="6466032" cy="4056311"/>
          </a:xfrm>
        </p:grpSpPr>
        <p:sp>
          <p:nvSpPr>
            <p:cNvPr id="5" name="圓角矩形 4"/>
            <p:cNvSpPr/>
            <p:nvPr/>
          </p:nvSpPr>
          <p:spPr>
            <a:xfrm>
              <a:off x="288228" y="297343"/>
              <a:ext cx="6062148" cy="4056311"/>
            </a:xfrm>
            <a:prstGeom prst="roundRect">
              <a:avLst/>
            </a:prstGeom>
            <a:solidFill>
              <a:schemeClr val="bg1">
                <a:lumMod val="50000"/>
                <a:alpha val="32157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441525" y="416805"/>
              <a:ext cx="6312735" cy="3456384"/>
              <a:chOff x="827584" y="836712"/>
              <a:chExt cx="6312735" cy="3456384"/>
            </a:xfrm>
          </p:grpSpPr>
          <p:sp>
            <p:nvSpPr>
              <p:cNvPr id="7" name="圓角矩形 6"/>
              <p:cNvSpPr/>
              <p:nvPr/>
            </p:nvSpPr>
            <p:spPr>
              <a:xfrm>
                <a:off x="827584" y="836712"/>
                <a:ext cx="5400600" cy="345638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" name="群組 7"/>
              <p:cNvGrpSpPr/>
              <p:nvPr/>
            </p:nvGrpSpPr>
            <p:grpSpPr>
              <a:xfrm>
                <a:off x="1140489" y="1463314"/>
                <a:ext cx="2726835" cy="1517184"/>
                <a:chOff x="1655676" y="1491427"/>
                <a:chExt cx="2726835" cy="1517184"/>
              </a:xfrm>
            </p:grpSpPr>
            <p:grpSp>
              <p:nvGrpSpPr>
                <p:cNvPr id="26" name="群組 25"/>
                <p:cNvGrpSpPr/>
                <p:nvPr/>
              </p:nvGrpSpPr>
              <p:grpSpPr>
                <a:xfrm>
                  <a:off x="1655676" y="1491427"/>
                  <a:ext cx="1008112" cy="1517184"/>
                  <a:chOff x="1979712" y="1322151"/>
                  <a:chExt cx="1008112" cy="1517184"/>
                </a:xfrm>
              </p:grpSpPr>
              <p:sp>
                <p:nvSpPr>
                  <p:cNvPr id="29" name="文字方塊 28"/>
                  <p:cNvSpPr txBox="1"/>
                  <p:nvPr/>
                </p:nvSpPr>
                <p:spPr>
                  <a:xfrm>
                    <a:off x="1979712" y="1322151"/>
                    <a:ext cx="100811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3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台中</a:t>
                    </a:r>
                    <a:endParaRPr lang="zh-TW" altLang="en-US" sz="3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0" name="文字方塊 29"/>
                  <p:cNvSpPr txBox="1"/>
                  <p:nvPr/>
                </p:nvSpPr>
                <p:spPr>
                  <a:xfrm>
                    <a:off x="1979712" y="2254560"/>
                    <a:ext cx="100811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3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台北</a:t>
                    </a:r>
                    <a:endParaRPr lang="zh-TW" altLang="en-US" sz="3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27" name="文字方塊 26"/>
                <p:cNvSpPr txBox="1"/>
                <p:nvPr/>
              </p:nvSpPr>
              <p:spPr>
                <a:xfrm>
                  <a:off x="3114640" y="1491427"/>
                  <a:ext cx="123954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13:05</a:t>
                  </a:r>
                  <a:endPara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8" name="文字方塊 27"/>
                <p:cNvSpPr txBox="1"/>
                <p:nvPr/>
              </p:nvSpPr>
              <p:spPr>
                <a:xfrm>
                  <a:off x="3142971" y="2415480"/>
                  <a:ext cx="123954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15:05</a:t>
                  </a:r>
                  <a:endPara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9" name="群組 8"/>
              <p:cNvGrpSpPr/>
              <p:nvPr/>
            </p:nvGrpSpPr>
            <p:grpSpPr>
              <a:xfrm>
                <a:off x="1170793" y="980728"/>
                <a:ext cx="4658984" cy="347651"/>
                <a:chOff x="1173336" y="1060558"/>
                <a:chExt cx="4658984" cy="347651"/>
              </a:xfrm>
            </p:grpSpPr>
            <p:sp>
              <p:nvSpPr>
                <p:cNvPr id="24" name="文字方塊 23"/>
                <p:cNvSpPr txBox="1"/>
                <p:nvPr/>
              </p:nvSpPr>
              <p:spPr>
                <a:xfrm>
                  <a:off x="1173336" y="1060558"/>
                  <a:ext cx="25345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票</a:t>
                  </a:r>
                  <a:r>
                    <a:rPr lang="zh-TW" altLang="en-US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種</a:t>
                  </a:r>
                  <a:r>
                    <a:rPr lang="en-US" altLang="zh-TW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:</a:t>
                  </a:r>
                  <a:r>
                    <a:rPr lang="zh-TW" altLang="en-US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單程 </a:t>
                  </a:r>
                  <a:r>
                    <a:rPr lang="en-US" altLang="zh-TW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/</a:t>
                  </a:r>
                  <a:r>
                    <a:rPr lang="zh-TW" altLang="en-US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成人 </a:t>
                  </a:r>
                  <a:r>
                    <a:rPr lang="en-US" altLang="zh-TW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/</a:t>
                  </a:r>
                  <a:r>
                    <a:rPr lang="zh-TW" altLang="en-US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對號座</a:t>
                  </a:r>
                  <a:endPara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" name="文字方塊 24"/>
                <p:cNvSpPr txBox="1"/>
                <p:nvPr/>
              </p:nvSpPr>
              <p:spPr>
                <a:xfrm>
                  <a:off x="4140132" y="1069655"/>
                  <a:ext cx="16921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2019/5/19</a:t>
                  </a:r>
                  <a:endPara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0" name="群組 9"/>
              <p:cNvGrpSpPr/>
              <p:nvPr/>
            </p:nvGrpSpPr>
            <p:grpSpPr>
              <a:xfrm>
                <a:off x="1181571" y="3142595"/>
                <a:ext cx="2956018" cy="650803"/>
                <a:chOff x="1118054" y="2958078"/>
                <a:chExt cx="2956018" cy="650803"/>
              </a:xfrm>
            </p:grpSpPr>
            <p:sp>
              <p:nvSpPr>
                <p:cNvPr id="22" name="文字方塊 21"/>
                <p:cNvSpPr txBox="1"/>
                <p:nvPr/>
              </p:nvSpPr>
              <p:spPr>
                <a:xfrm>
                  <a:off x="1118054" y="2958078"/>
                  <a:ext cx="22750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車次</a:t>
                  </a:r>
                  <a:r>
                    <a:rPr lang="en-US" altLang="zh-TW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: </a:t>
                  </a:r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142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3" name="文字方塊 22"/>
                <p:cNvSpPr txBox="1"/>
                <p:nvPr/>
              </p:nvSpPr>
              <p:spPr>
                <a:xfrm>
                  <a:off x="1118054" y="3239549"/>
                  <a:ext cx="2956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座位</a:t>
                  </a:r>
                  <a:r>
                    <a:rPr lang="en-US" altLang="zh-TW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: </a:t>
                  </a:r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18</a:t>
                  </a:r>
                  <a:r>
                    <a:rPr lang="zh-TW" altLang="en-US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車</a:t>
                  </a:r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16C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1" name="群組 10"/>
              <p:cNvGrpSpPr/>
              <p:nvPr/>
            </p:nvGrpSpPr>
            <p:grpSpPr>
              <a:xfrm>
                <a:off x="4106330" y="1480249"/>
                <a:ext cx="2159165" cy="1461116"/>
                <a:chOff x="1979712" y="1322151"/>
                <a:chExt cx="1028712" cy="1461116"/>
              </a:xfrm>
            </p:grpSpPr>
            <p:sp>
              <p:nvSpPr>
                <p:cNvPr id="20" name="文字方塊 19"/>
                <p:cNvSpPr txBox="1"/>
                <p:nvPr/>
              </p:nvSpPr>
              <p:spPr>
                <a:xfrm>
                  <a:off x="1979712" y="1322151"/>
                  <a:ext cx="102871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Taichung</a:t>
                  </a:r>
                  <a:endParaRPr lang="zh-TW" altLang="en-US" sz="28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1" name="文字方塊 20"/>
                <p:cNvSpPr txBox="1"/>
                <p:nvPr/>
              </p:nvSpPr>
              <p:spPr>
                <a:xfrm>
                  <a:off x="1991399" y="2260047"/>
                  <a:ext cx="100811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Taipei</a:t>
                  </a:r>
                  <a:endParaRPr lang="zh-TW" altLang="en-US" sz="28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2" name="群組 11"/>
              <p:cNvGrpSpPr/>
              <p:nvPr/>
            </p:nvGrpSpPr>
            <p:grpSpPr>
              <a:xfrm>
                <a:off x="4170220" y="3141874"/>
                <a:ext cx="2970099" cy="634647"/>
                <a:chOff x="1103973" y="2974234"/>
                <a:chExt cx="2970099" cy="634647"/>
              </a:xfrm>
            </p:grpSpPr>
            <p:sp>
              <p:nvSpPr>
                <p:cNvPr id="18" name="文字方塊 17"/>
                <p:cNvSpPr txBox="1"/>
                <p:nvPr/>
              </p:nvSpPr>
              <p:spPr>
                <a:xfrm>
                  <a:off x="1103973" y="2974234"/>
                  <a:ext cx="22750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Train: </a:t>
                  </a:r>
                  <a:r>
                    <a:rPr lang="en-US" altLang="zh-TW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142</a:t>
                  </a:r>
                  <a:endParaRPr lang="zh-TW" altLang="en-US" b="1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9" name="文字方塊 18"/>
                <p:cNvSpPr txBox="1"/>
                <p:nvPr/>
              </p:nvSpPr>
              <p:spPr>
                <a:xfrm>
                  <a:off x="1118054" y="3239549"/>
                  <a:ext cx="2956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Seat:  </a:t>
                  </a:r>
                  <a:r>
                    <a:rPr lang="en-US" altLang="zh-TW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18car/16C</a:t>
                  </a:r>
                  <a:endParaRPr lang="zh-TW" altLang="en-US" b="1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3" name="向下箭號 12"/>
              <p:cNvSpPr/>
              <p:nvPr/>
            </p:nvSpPr>
            <p:spPr>
              <a:xfrm>
                <a:off x="4547587" y="1994783"/>
                <a:ext cx="331158" cy="432048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1170793" y="3798806"/>
                <a:ext cx="1446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信用卡  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NT $850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" name="向下箭號 14"/>
              <p:cNvSpPr/>
              <p:nvPr/>
            </p:nvSpPr>
            <p:spPr>
              <a:xfrm>
                <a:off x="1478966" y="2014436"/>
                <a:ext cx="331158" cy="432048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6" name="直線接點 15"/>
              <p:cNvCxnSpPr/>
              <p:nvPr/>
            </p:nvCxnSpPr>
            <p:spPr>
              <a:xfrm>
                <a:off x="1135617" y="1661614"/>
                <a:ext cx="4872" cy="1191322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文字方塊 16"/>
              <p:cNvSpPr txBox="1"/>
              <p:nvPr/>
            </p:nvSpPr>
            <p:spPr>
              <a:xfrm>
                <a:off x="4184301" y="3737215"/>
                <a:ext cx="24173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03-2-04-0-033-0649</a:t>
                </a:r>
              </a:p>
              <a:p>
                <a:r>
                  <a:rPr lang="en-US" altLang="zh-TW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0115864</a:t>
                </a:r>
                <a:endPara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33" name="群組 32"/>
          <p:cNvGrpSpPr/>
          <p:nvPr/>
        </p:nvGrpSpPr>
        <p:grpSpPr>
          <a:xfrm>
            <a:off x="910700" y="4548383"/>
            <a:ext cx="6541504" cy="2246769"/>
            <a:chOff x="1203792" y="4581128"/>
            <a:chExt cx="6541504" cy="2246769"/>
          </a:xfrm>
        </p:grpSpPr>
        <p:sp>
          <p:nvSpPr>
            <p:cNvPr id="31" name="文字方塊 30"/>
            <p:cNvSpPr txBox="1"/>
            <p:nvPr/>
          </p:nvSpPr>
          <p:spPr>
            <a:xfrm>
              <a:off x="2652729" y="4581128"/>
              <a:ext cx="509256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重要資訊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放大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重複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資訊分開，使字間距較大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文字對齊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同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一行文字自己大小相同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易讀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錯資訊防呆</a:t>
              </a:r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出發地</a:t>
              </a:r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目的地方向區別</a:t>
              </a:r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203792" y="4581128"/>
              <a:ext cx="1400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設計理念：</a:t>
              </a:r>
              <a:endParaRPr lang="zh-TW" altLang="en-US" sz="2000" dirty="0"/>
            </a:p>
          </p:txBody>
        </p:sp>
      </p:grpSp>
      <p:sp>
        <p:nvSpPr>
          <p:cNvPr id="37" name="圓角矩形 36"/>
          <p:cNvSpPr/>
          <p:nvPr/>
        </p:nvSpPr>
        <p:spPr>
          <a:xfrm>
            <a:off x="718842" y="805086"/>
            <a:ext cx="5437911" cy="3456384"/>
          </a:xfrm>
          <a:prstGeom prst="roundRect">
            <a:avLst/>
          </a:prstGeom>
          <a:solidFill>
            <a:srgbClr val="B8B8B8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00" y="1429056"/>
            <a:ext cx="1250208" cy="15002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直線接點 34"/>
          <p:cNvCxnSpPr/>
          <p:nvPr/>
        </p:nvCxnSpPr>
        <p:spPr>
          <a:xfrm>
            <a:off x="565546" y="2844829"/>
            <a:ext cx="5771001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31" y="3110248"/>
            <a:ext cx="1818552" cy="626059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直線接點 37"/>
          <p:cNvCxnSpPr/>
          <p:nvPr/>
        </p:nvCxnSpPr>
        <p:spPr>
          <a:xfrm flipV="1">
            <a:off x="565546" y="3728568"/>
            <a:ext cx="5771001" cy="7739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4061480" y="548680"/>
            <a:ext cx="1" cy="3888432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3" name="圖片 52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" t="1750" r="7160" b="3225"/>
          <a:stretch/>
        </p:blipFill>
        <p:spPr>
          <a:xfrm>
            <a:off x="7160505" y="5565317"/>
            <a:ext cx="1895708" cy="10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112</Words>
  <Application>Microsoft Office PowerPoint</Application>
  <PresentationFormat>如螢幕大小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Yu-Ting Su</dc:creator>
  <cp:lastModifiedBy>Asus</cp:lastModifiedBy>
  <cp:revision>13</cp:revision>
  <dcterms:created xsi:type="dcterms:W3CDTF">2019-05-20T08:14:06Z</dcterms:created>
  <dcterms:modified xsi:type="dcterms:W3CDTF">2019-05-20T09:54:41Z</dcterms:modified>
</cp:coreProperties>
</file>