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31D37-41A9-419F-9FA8-5B946DC6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59858"/>
            <a:ext cx="8915399" cy="2262781"/>
          </a:xfrm>
        </p:spPr>
        <p:txBody>
          <a:bodyPr/>
          <a:lstStyle/>
          <a:p>
            <a:r>
              <a:rPr lang="zh-CN" altLang="en-US" dirty="0"/>
              <a:t>思维导图笔记分享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5F3AC8-D60F-4845-B81B-D223F0AF6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010896"/>
            <a:ext cx="8915399" cy="1126283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				</a:t>
            </a:r>
            <a:r>
              <a:rPr lang="zh-CN" altLang="en-US" b="1" dirty="0">
                <a:solidFill>
                  <a:schemeClr val="tx1"/>
                </a:solidFill>
              </a:rPr>
              <a:t>第六组 冯想皓</a:t>
            </a:r>
          </a:p>
        </p:txBody>
      </p:sp>
    </p:spTree>
    <p:extLst>
      <p:ext uri="{BB962C8B-B14F-4D97-AF65-F5344CB8AC3E}">
        <p14:creationId xmlns:p14="http://schemas.microsoft.com/office/powerpoint/2010/main" val="168708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E3F88-0B7E-4C2F-A92B-C23D7A20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525" y="2883215"/>
            <a:ext cx="8911687" cy="1280890"/>
          </a:xfrm>
        </p:spPr>
        <p:txBody>
          <a:bodyPr/>
          <a:lstStyle/>
          <a:p>
            <a:r>
              <a:rPr lang="zh-CN" altLang="en-US" dirty="0"/>
              <a:t>所选书目：</a:t>
            </a:r>
            <a:br>
              <a:rPr lang="en-US" altLang="zh-CN" dirty="0"/>
            </a:br>
            <a:r>
              <a:rPr lang="en-US" altLang="zh-CN" dirty="0"/>
              <a:t>《</a:t>
            </a:r>
            <a:r>
              <a:rPr lang="zh-CN" altLang="en-US" dirty="0"/>
              <a:t>人人都是产品经理</a:t>
            </a:r>
            <a:r>
              <a:rPr lang="en-US" altLang="zh-CN" dirty="0"/>
              <a:t>》 </a:t>
            </a:r>
            <a:r>
              <a:rPr lang="zh-CN" altLang="en-US" dirty="0"/>
              <a:t>苏杰</a:t>
            </a:r>
          </a:p>
        </p:txBody>
      </p:sp>
    </p:spTree>
    <p:extLst>
      <p:ext uri="{BB962C8B-B14F-4D97-AF65-F5344CB8AC3E}">
        <p14:creationId xmlns:p14="http://schemas.microsoft.com/office/powerpoint/2010/main" val="288290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CDC4-8995-42DE-A174-C4DA13A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思维导图展示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A02B28-B776-419A-A93F-6EF2ABAC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489" y="624110"/>
            <a:ext cx="3804629" cy="58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CDC4-8995-42DE-A174-C4DA13A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思维导图展示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1F730-9F71-4679-B173-3C5BA466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59" y="1905000"/>
            <a:ext cx="11010317" cy="34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CDC4-8995-42DE-A174-C4DA13A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思维导图展示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EAFD4A-A8B6-4F52-9DDB-760009F2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9346577" cy="37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CDC4-8995-42DE-A174-C4DA13A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思维导图展示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51877-4668-40A4-BDD1-7F0EF7F7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80" y="1653988"/>
            <a:ext cx="9964381" cy="45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CDC4-8995-42DE-A174-C4DA13A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思维导图展示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D7F723-A9A1-4920-B1FB-A0825D92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61" y="1246992"/>
            <a:ext cx="9040487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838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49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丝状</vt:lpstr>
      <vt:lpstr>思维导图笔记分享</vt:lpstr>
      <vt:lpstr>所选书目： 《人人都是产品经理》 苏杰</vt:lpstr>
      <vt:lpstr>思维导图展示</vt:lpstr>
      <vt:lpstr>思维导图展示</vt:lpstr>
      <vt:lpstr>思维导图展示</vt:lpstr>
      <vt:lpstr>思维导图展示</vt:lpstr>
      <vt:lpstr>思维导图展示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思维导图笔记分享</dc:title>
  <dc:creator>Administrator</dc:creator>
  <cp:lastModifiedBy>Administrator</cp:lastModifiedBy>
  <cp:revision>1</cp:revision>
  <dcterms:created xsi:type="dcterms:W3CDTF">2024-08-19T10:15:16Z</dcterms:created>
  <dcterms:modified xsi:type="dcterms:W3CDTF">2024-08-19T10:23:16Z</dcterms:modified>
</cp:coreProperties>
</file>